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81" r:id="rId3"/>
    <p:sldId id="293" r:id="rId4"/>
    <p:sldId id="262" r:id="rId5"/>
    <p:sldId id="267" r:id="rId6"/>
    <p:sldId id="268" r:id="rId7"/>
    <p:sldId id="291" r:id="rId8"/>
    <p:sldId id="294" r:id="rId9"/>
    <p:sldId id="269" r:id="rId10"/>
    <p:sldId id="259" r:id="rId11"/>
    <p:sldId id="270" r:id="rId12"/>
    <p:sldId id="295" r:id="rId13"/>
    <p:sldId id="289" r:id="rId14"/>
    <p:sldId id="277" r:id="rId15"/>
    <p:sldId id="290" r:id="rId16"/>
    <p:sldId id="279" r:id="rId17"/>
    <p:sldId id="286" r:id="rId18"/>
    <p:sldId id="287" r:id="rId19"/>
    <p:sldId id="292" r:id="rId20"/>
    <p:sldId id="296" r:id="rId21"/>
    <p:sldId id="284" r:id="rId22"/>
    <p:sldId id="285" r:id="rId23"/>
    <p:sldId id="283" r:id="rId24"/>
    <p:sldId id="26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EA760B-A0CE-464C-95C2-8CF606022B10}" v="776" dt="2023-01-25T21:52:26.2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79083" autoAdjust="0"/>
  </p:normalViewPr>
  <p:slideViewPr>
    <p:cSldViewPr snapToGrid="0">
      <p:cViewPr varScale="1">
        <p:scale>
          <a:sx n="109" d="100"/>
          <a:sy n="109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BC5D6B92-08CE-FA4A-9658-6A5ACB469518}"/>
    <pc:docChg chg="modMainMaster">
      <pc:chgData name="hirose taichi" userId="ed2dc4b0-8795-4813-ada8-f41a239e7d7d" providerId="ADAL" clId="{BC5D6B92-08CE-FA4A-9658-6A5ACB469518}" dt="2021-12-10T07:37:04.143" v="2" actId="122"/>
      <pc:docMkLst>
        <pc:docMk/>
      </pc:docMkLst>
      <pc:sldMasterChg chg="modSp modSldLayout">
        <pc:chgData name="hirose taichi" userId="ed2dc4b0-8795-4813-ada8-f41a239e7d7d" providerId="ADAL" clId="{BC5D6B92-08CE-FA4A-9658-6A5ACB469518}" dt="2021-12-10T07:37:04.143" v="2" actId="122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BC5D6B92-08CE-FA4A-9658-6A5ACB469518}" dt="2021-12-10T07:37:04.143" v="2" actId="122"/>
          <ac:spMkLst>
            <pc:docMk/>
            <pc:sldMasterMk cId="2454177774" sldId="2147483660"/>
            <ac:spMk id="2" creationId="{00000000-0000-0000-0000-000000000000}"/>
          </ac:spMkLst>
        </pc:spChg>
        <pc:sldLayoutChg chg="modSp mod">
          <pc:chgData name="hirose taichi" userId="ed2dc4b0-8795-4813-ada8-f41a239e7d7d" providerId="ADAL" clId="{BC5D6B92-08CE-FA4A-9658-6A5ACB469518}" dt="2021-12-10T07:36:58.437" v="1" actId="242"/>
          <pc:sldLayoutMkLst>
            <pc:docMk/>
            <pc:sldMasterMk cId="2454177774" sldId="2147483660"/>
            <pc:sldLayoutMk cId="1981277932" sldId="2147483661"/>
          </pc:sldLayoutMkLst>
          <pc:spChg chg="mod">
            <ac:chgData name="hirose taichi" userId="ed2dc4b0-8795-4813-ada8-f41a239e7d7d" providerId="ADAL" clId="{BC5D6B92-08CE-FA4A-9658-6A5ACB469518}" dt="2021-12-10T07:36:58.437" v="1" actId="242"/>
            <ac:spMkLst>
              <pc:docMk/>
              <pc:sldMasterMk cId="2454177774" sldId="2147483660"/>
              <pc:sldLayoutMk cId="1981277932" sldId="2147483661"/>
              <ac:spMk id="2" creationId="{00000000-0000-0000-0000-000000000000}"/>
            </ac:spMkLst>
          </pc:spChg>
        </pc:sldLayoutChg>
      </pc:sldMasterChg>
    </pc:docChg>
  </pc:docChgLst>
  <pc:docChgLst>
    <pc:chgData name="hirose taichi" userId="ed2dc4b0-8795-4813-ada8-f41a239e7d7d" providerId="ADAL" clId="{796509E8-2C0C-4363-9DC6-DC7B212A4460}"/>
    <pc:docChg chg="undo custSel addSld delSld modSld sldOrd modMainMaster">
      <pc:chgData name="hirose taichi" userId="ed2dc4b0-8795-4813-ada8-f41a239e7d7d" providerId="ADAL" clId="{796509E8-2C0C-4363-9DC6-DC7B212A4460}" dt="2022-04-01T03:08:44.985" v="11685" actId="20577"/>
      <pc:docMkLst>
        <pc:docMk/>
      </pc:docMkLst>
      <pc:sldChg chg="modSp mod">
        <pc:chgData name="hirose taichi" userId="ed2dc4b0-8795-4813-ada8-f41a239e7d7d" providerId="ADAL" clId="{796509E8-2C0C-4363-9DC6-DC7B212A4460}" dt="2022-03-30T14:49:59.111" v="2498" actId="20577"/>
        <pc:sldMkLst>
          <pc:docMk/>
          <pc:sldMk cId="178224708" sldId="256"/>
        </pc:sldMkLst>
        <pc:spChg chg="mod">
          <ac:chgData name="hirose taichi" userId="ed2dc4b0-8795-4813-ada8-f41a239e7d7d" providerId="ADAL" clId="{796509E8-2C0C-4363-9DC6-DC7B212A4460}" dt="2022-03-30T10:11:12.388" v="46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796509E8-2C0C-4363-9DC6-DC7B212A4460}" dt="2022-03-30T14:49:59.111" v="2498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addSp delSp modSp new mod">
        <pc:chgData name="hirose taichi" userId="ed2dc4b0-8795-4813-ada8-f41a239e7d7d" providerId="ADAL" clId="{796509E8-2C0C-4363-9DC6-DC7B212A4460}" dt="2022-03-31T04:20:14.918" v="4692" actId="20577"/>
        <pc:sldMkLst>
          <pc:docMk/>
          <pc:sldMk cId="3735893713" sldId="257"/>
        </pc:sldMkLst>
        <pc:spChg chg="del mod">
          <ac:chgData name="hirose taichi" userId="ed2dc4b0-8795-4813-ada8-f41a239e7d7d" providerId="ADAL" clId="{796509E8-2C0C-4363-9DC6-DC7B212A4460}" dt="2022-03-30T10:36:03.838" v="287" actId="478"/>
          <ac:spMkLst>
            <pc:docMk/>
            <pc:sldMk cId="3735893713" sldId="257"/>
            <ac:spMk id="2" creationId="{516ED829-73C3-4165-9FA0-D7E4C7DDF0D4}"/>
          </ac:spMkLst>
        </pc:spChg>
        <pc:spChg chg="del">
          <ac:chgData name="hirose taichi" userId="ed2dc4b0-8795-4813-ada8-f41a239e7d7d" providerId="ADAL" clId="{796509E8-2C0C-4363-9DC6-DC7B212A4460}" dt="2022-03-30T10:34:57.324" v="276" actId="478"/>
          <ac:spMkLst>
            <pc:docMk/>
            <pc:sldMk cId="3735893713" sldId="257"/>
            <ac:spMk id="3" creationId="{76DD45C6-B5D4-4DFA-BBC8-BD49C90093F9}"/>
          </ac:spMkLst>
        </pc:spChg>
        <pc:spChg chg="mod">
          <ac:chgData name="hirose taichi" userId="ed2dc4b0-8795-4813-ada8-f41a239e7d7d" providerId="ADAL" clId="{796509E8-2C0C-4363-9DC6-DC7B212A4460}" dt="2022-03-30T10:34:58.530" v="277"/>
          <ac:spMkLst>
            <pc:docMk/>
            <pc:sldMk cId="3735893713" sldId="257"/>
            <ac:spMk id="5" creationId="{E176515F-8116-4FE7-A2FC-DB779092D70B}"/>
          </ac:spMkLst>
        </pc:spChg>
        <pc:spChg chg="mod">
          <ac:chgData name="hirose taichi" userId="ed2dc4b0-8795-4813-ada8-f41a239e7d7d" providerId="ADAL" clId="{796509E8-2C0C-4363-9DC6-DC7B212A4460}" dt="2022-03-30T10:35:05.464" v="282" actId="20577"/>
          <ac:spMkLst>
            <pc:docMk/>
            <pc:sldMk cId="3735893713" sldId="257"/>
            <ac:spMk id="6" creationId="{3E97D2F4-3420-4346-A2AB-2E8E61E44AD5}"/>
          </ac:spMkLst>
        </pc:spChg>
        <pc:spChg chg="mod">
          <ac:chgData name="hirose taichi" userId="ed2dc4b0-8795-4813-ada8-f41a239e7d7d" providerId="ADAL" clId="{796509E8-2C0C-4363-9DC6-DC7B212A4460}" dt="2022-03-30T10:34:58.530" v="277"/>
          <ac:spMkLst>
            <pc:docMk/>
            <pc:sldMk cId="3735893713" sldId="257"/>
            <ac:spMk id="8" creationId="{2203D760-339D-4AE1-ACD5-8D30D097FBD0}"/>
          </ac:spMkLst>
        </pc:spChg>
        <pc:spChg chg="mod">
          <ac:chgData name="hirose taichi" userId="ed2dc4b0-8795-4813-ada8-f41a239e7d7d" providerId="ADAL" clId="{796509E8-2C0C-4363-9DC6-DC7B212A4460}" dt="2022-03-30T10:36:53.477" v="307" actId="20577"/>
          <ac:spMkLst>
            <pc:docMk/>
            <pc:sldMk cId="3735893713" sldId="257"/>
            <ac:spMk id="9" creationId="{53C44EAB-3FE0-4FF1-9F32-AB2E874D4937}"/>
          </ac:spMkLst>
        </pc:spChg>
        <pc:spChg chg="add mod">
          <ac:chgData name="hirose taichi" userId="ed2dc4b0-8795-4813-ada8-f41a239e7d7d" providerId="ADAL" clId="{796509E8-2C0C-4363-9DC6-DC7B212A4460}" dt="2022-03-30T10:36:00.719" v="286" actId="1076"/>
          <ac:spMkLst>
            <pc:docMk/>
            <pc:sldMk cId="3735893713" sldId="257"/>
            <ac:spMk id="10" creationId="{B2E2F591-559D-47F9-9805-4C814CBF3168}"/>
          </ac:spMkLst>
        </pc:spChg>
        <pc:spChg chg="add del mod">
          <ac:chgData name="hirose taichi" userId="ed2dc4b0-8795-4813-ada8-f41a239e7d7d" providerId="ADAL" clId="{796509E8-2C0C-4363-9DC6-DC7B212A4460}" dt="2022-03-30T10:36:07.893" v="288" actId="478"/>
          <ac:spMkLst>
            <pc:docMk/>
            <pc:sldMk cId="3735893713" sldId="257"/>
            <ac:spMk id="12" creationId="{CE13812C-5B3B-45EF-A682-A7B616C73E52}"/>
          </ac:spMkLst>
        </pc:spChg>
        <pc:spChg chg="mod">
          <ac:chgData name="hirose taichi" userId="ed2dc4b0-8795-4813-ada8-f41a239e7d7d" providerId="ADAL" clId="{796509E8-2C0C-4363-9DC6-DC7B212A4460}" dt="2022-03-30T10:37:05.238" v="310"/>
          <ac:spMkLst>
            <pc:docMk/>
            <pc:sldMk cId="3735893713" sldId="257"/>
            <ac:spMk id="16" creationId="{0BA74691-1E6F-4011-974C-57CF6BC06ED2}"/>
          </ac:spMkLst>
        </pc:spChg>
        <pc:spChg chg="mod">
          <ac:chgData name="hirose taichi" userId="ed2dc4b0-8795-4813-ada8-f41a239e7d7d" providerId="ADAL" clId="{796509E8-2C0C-4363-9DC6-DC7B212A4460}" dt="2022-03-30T10:37:45.418" v="400" actId="20577"/>
          <ac:spMkLst>
            <pc:docMk/>
            <pc:sldMk cId="3735893713" sldId="257"/>
            <ac:spMk id="17" creationId="{369173C1-8A04-44A7-AB6E-05B7FC755CBB}"/>
          </ac:spMkLst>
        </pc:spChg>
        <pc:spChg chg="mod">
          <ac:chgData name="hirose taichi" userId="ed2dc4b0-8795-4813-ada8-f41a239e7d7d" providerId="ADAL" clId="{796509E8-2C0C-4363-9DC6-DC7B212A4460}" dt="2022-03-30T10:37:05.238" v="310"/>
          <ac:spMkLst>
            <pc:docMk/>
            <pc:sldMk cId="3735893713" sldId="257"/>
            <ac:spMk id="19" creationId="{5227F064-A51D-4122-B94E-171433653439}"/>
          </ac:spMkLst>
        </pc:spChg>
        <pc:spChg chg="mod">
          <ac:chgData name="hirose taichi" userId="ed2dc4b0-8795-4813-ada8-f41a239e7d7d" providerId="ADAL" clId="{796509E8-2C0C-4363-9DC6-DC7B212A4460}" dt="2022-03-31T04:20:08.021" v="4676" actId="20577"/>
          <ac:spMkLst>
            <pc:docMk/>
            <pc:sldMk cId="3735893713" sldId="257"/>
            <ac:spMk id="20" creationId="{1D6343B4-2C4A-4435-AF8D-930A5B176C7E}"/>
          </ac:spMkLst>
        </pc:spChg>
        <pc:spChg chg="mod">
          <ac:chgData name="hirose taichi" userId="ed2dc4b0-8795-4813-ada8-f41a239e7d7d" providerId="ADAL" clId="{796509E8-2C0C-4363-9DC6-DC7B212A4460}" dt="2022-03-30T16:36:16.440" v="3691" actId="20577"/>
          <ac:spMkLst>
            <pc:docMk/>
            <pc:sldMk cId="3735893713" sldId="257"/>
            <ac:spMk id="22" creationId="{9A0E53C5-47D5-4C84-B030-A56AAD209035}"/>
          </ac:spMkLst>
        </pc:spChg>
        <pc:spChg chg="mod">
          <ac:chgData name="hirose taichi" userId="ed2dc4b0-8795-4813-ada8-f41a239e7d7d" providerId="ADAL" clId="{796509E8-2C0C-4363-9DC6-DC7B212A4460}" dt="2022-03-31T04:20:14.918" v="4692" actId="20577"/>
          <ac:spMkLst>
            <pc:docMk/>
            <pc:sldMk cId="3735893713" sldId="257"/>
            <ac:spMk id="23" creationId="{0417DE31-FEF0-42A7-BDE4-4061C184E914}"/>
          </ac:spMkLst>
        </pc:spChg>
        <pc:spChg chg="mod">
          <ac:chgData name="hirose taichi" userId="ed2dc4b0-8795-4813-ada8-f41a239e7d7d" providerId="ADAL" clId="{796509E8-2C0C-4363-9DC6-DC7B212A4460}" dt="2022-03-30T10:37:05.238" v="310"/>
          <ac:spMkLst>
            <pc:docMk/>
            <pc:sldMk cId="3735893713" sldId="257"/>
            <ac:spMk id="25" creationId="{444A5532-55E4-4B3E-AD74-407500115DD6}"/>
          </ac:spMkLst>
        </pc:spChg>
        <pc:spChg chg="mod">
          <ac:chgData name="hirose taichi" userId="ed2dc4b0-8795-4813-ada8-f41a239e7d7d" providerId="ADAL" clId="{796509E8-2C0C-4363-9DC6-DC7B212A4460}" dt="2022-03-30T12:25:05.087" v="551" actId="6549"/>
          <ac:spMkLst>
            <pc:docMk/>
            <pc:sldMk cId="3735893713" sldId="257"/>
            <ac:spMk id="26" creationId="{CC4B338E-3F38-419F-B19A-70CEF81D6299}"/>
          </ac:spMkLst>
        </pc:spChg>
        <pc:grpChg chg="add del mod">
          <ac:chgData name="hirose taichi" userId="ed2dc4b0-8795-4813-ada8-f41a239e7d7d" providerId="ADAL" clId="{796509E8-2C0C-4363-9DC6-DC7B212A4460}" dt="2022-03-30T10:36:57.553" v="309" actId="478"/>
          <ac:grpSpMkLst>
            <pc:docMk/>
            <pc:sldMk cId="3735893713" sldId="257"/>
            <ac:grpSpMk id="4" creationId="{31375729-81C4-4F72-8A9C-FF4F39E3C0E3}"/>
          </ac:grpSpMkLst>
        </pc:grpChg>
        <pc:grpChg chg="add del mod">
          <ac:chgData name="hirose taichi" userId="ed2dc4b0-8795-4813-ada8-f41a239e7d7d" providerId="ADAL" clId="{796509E8-2C0C-4363-9DC6-DC7B212A4460}" dt="2022-03-30T10:36:57.553" v="309" actId="478"/>
          <ac:grpSpMkLst>
            <pc:docMk/>
            <pc:sldMk cId="3735893713" sldId="257"/>
            <ac:grpSpMk id="7" creationId="{CD1FC3B6-A2AE-4E85-BE7B-7EF8FDCA95E5}"/>
          </ac:grpSpMkLst>
        </pc:grpChg>
        <pc:grpChg chg="add del mod">
          <ac:chgData name="hirose taichi" userId="ed2dc4b0-8795-4813-ada8-f41a239e7d7d" providerId="ADAL" clId="{796509E8-2C0C-4363-9DC6-DC7B212A4460}" dt="2022-03-30T10:37:07.934" v="314"/>
          <ac:grpSpMkLst>
            <pc:docMk/>
            <pc:sldMk cId="3735893713" sldId="257"/>
            <ac:grpSpMk id="15" creationId="{4ADB42B0-45DE-4518-95DF-D4D0094ED7B2}"/>
          </ac:grpSpMkLst>
        </pc:grpChg>
        <pc:grpChg chg="add del mod">
          <ac:chgData name="hirose taichi" userId="ed2dc4b0-8795-4813-ada8-f41a239e7d7d" providerId="ADAL" clId="{796509E8-2C0C-4363-9DC6-DC7B212A4460}" dt="2022-03-30T10:37:07.934" v="314"/>
          <ac:grpSpMkLst>
            <pc:docMk/>
            <pc:sldMk cId="3735893713" sldId="257"/>
            <ac:grpSpMk id="18" creationId="{721807AC-7111-474E-BED1-E6B582341246}"/>
          </ac:grpSpMkLst>
        </pc:grpChg>
        <pc:grpChg chg="add del mod">
          <ac:chgData name="hirose taichi" userId="ed2dc4b0-8795-4813-ada8-f41a239e7d7d" providerId="ADAL" clId="{796509E8-2C0C-4363-9DC6-DC7B212A4460}" dt="2022-03-30T10:37:07.934" v="314"/>
          <ac:grpSpMkLst>
            <pc:docMk/>
            <pc:sldMk cId="3735893713" sldId="257"/>
            <ac:grpSpMk id="21" creationId="{5145E60E-F105-4BEE-A6EC-A22A84697A42}"/>
          </ac:grpSpMkLst>
        </pc:grpChg>
        <pc:grpChg chg="add del mod">
          <ac:chgData name="hirose taichi" userId="ed2dc4b0-8795-4813-ada8-f41a239e7d7d" providerId="ADAL" clId="{796509E8-2C0C-4363-9DC6-DC7B212A4460}" dt="2022-03-30T16:36:44.765" v="3708" actId="478"/>
          <ac:grpSpMkLst>
            <pc:docMk/>
            <pc:sldMk cId="3735893713" sldId="257"/>
            <ac:grpSpMk id="24" creationId="{6FD47C0E-6C7F-4C1A-A4F2-6B211331D102}"/>
          </ac:grpSpMkLst>
        </pc:grpChg>
        <pc:picChg chg="add del mod">
          <ac:chgData name="hirose taichi" userId="ed2dc4b0-8795-4813-ada8-f41a239e7d7d" providerId="ADAL" clId="{796509E8-2C0C-4363-9DC6-DC7B212A4460}" dt="2022-03-30T10:36:57.553" v="309" actId="478"/>
          <ac:picMkLst>
            <pc:docMk/>
            <pc:sldMk cId="3735893713" sldId="257"/>
            <ac:picMk id="14" creationId="{57D03A68-5BBA-45ED-BAEF-729A8687BF39}"/>
          </ac:picMkLst>
        </pc:picChg>
      </pc:sldChg>
      <pc:sldChg chg="addSp delSp modSp new del mod">
        <pc:chgData name="hirose taichi" userId="ed2dc4b0-8795-4813-ada8-f41a239e7d7d" providerId="ADAL" clId="{796509E8-2C0C-4363-9DC6-DC7B212A4460}" dt="2022-03-30T15:00:31.610" v="2714" actId="47"/>
        <pc:sldMkLst>
          <pc:docMk/>
          <pc:sldMk cId="2768165024" sldId="258"/>
        </pc:sldMkLst>
        <pc:spChg chg="mod">
          <ac:chgData name="hirose taichi" userId="ed2dc4b0-8795-4813-ada8-f41a239e7d7d" providerId="ADAL" clId="{796509E8-2C0C-4363-9DC6-DC7B212A4460}" dt="2022-03-30T10:39:15.704" v="458" actId="20577"/>
          <ac:spMkLst>
            <pc:docMk/>
            <pc:sldMk cId="2768165024" sldId="258"/>
            <ac:spMk id="2" creationId="{562FAC88-5DA0-4177-97BE-EC9E902BF3D8}"/>
          </ac:spMkLst>
        </pc:spChg>
        <pc:spChg chg="mod">
          <ac:chgData name="hirose taichi" userId="ed2dc4b0-8795-4813-ada8-f41a239e7d7d" providerId="ADAL" clId="{796509E8-2C0C-4363-9DC6-DC7B212A4460}" dt="2022-03-30T14:58:01.168" v="2693"/>
          <ac:spMkLst>
            <pc:docMk/>
            <pc:sldMk cId="2768165024" sldId="258"/>
            <ac:spMk id="3" creationId="{079DD7C2-B3BB-43DE-9234-6FDE98214564}"/>
          </ac:spMkLst>
        </pc:spChg>
        <pc:spChg chg="add mod topLvl">
          <ac:chgData name="hirose taichi" userId="ed2dc4b0-8795-4813-ada8-f41a239e7d7d" providerId="ADAL" clId="{796509E8-2C0C-4363-9DC6-DC7B212A4460}" dt="2022-03-30T14:52:37.025" v="2589" actId="164"/>
          <ac:spMkLst>
            <pc:docMk/>
            <pc:sldMk cId="2768165024" sldId="258"/>
            <ac:spMk id="4" creationId="{0018B5B9-E2A6-4BEE-A8CF-D34087877DA0}"/>
          </ac:spMkLst>
        </pc:spChg>
        <pc:spChg chg="add mod ord topLvl">
          <ac:chgData name="hirose taichi" userId="ed2dc4b0-8795-4813-ada8-f41a239e7d7d" providerId="ADAL" clId="{796509E8-2C0C-4363-9DC6-DC7B212A4460}" dt="2022-03-30T14:53:11.475" v="2596" actId="255"/>
          <ac:spMkLst>
            <pc:docMk/>
            <pc:sldMk cId="2768165024" sldId="258"/>
            <ac:spMk id="5" creationId="{2173E571-6807-471D-93A7-C9026484549A}"/>
          </ac:spMkLst>
        </pc:spChg>
        <pc:spChg chg="add mod topLvl">
          <ac:chgData name="hirose taichi" userId="ed2dc4b0-8795-4813-ada8-f41a239e7d7d" providerId="ADAL" clId="{796509E8-2C0C-4363-9DC6-DC7B212A4460}" dt="2022-03-30T14:52:37.025" v="2589" actId="164"/>
          <ac:spMkLst>
            <pc:docMk/>
            <pc:sldMk cId="2768165024" sldId="258"/>
            <ac:spMk id="6" creationId="{C73F739A-2B8C-4739-A526-F507C14AD8B7}"/>
          </ac:spMkLst>
        </pc:spChg>
        <pc:spChg chg="add del mod">
          <ac:chgData name="hirose taichi" userId="ed2dc4b0-8795-4813-ada8-f41a239e7d7d" providerId="ADAL" clId="{796509E8-2C0C-4363-9DC6-DC7B212A4460}" dt="2022-03-30T14:37:47.542" v="2408" actId="478"/>
          <ac:spMkLst>
            <pc:docMk/>
            <pc:sldMk cId="2768165024" sldId="258"/>
            <ac:spMk id="9" creationId="{7BD58C10-EB4E-4CC0-9D14-CB394FB41E63}"/>
          </ac:spMkLst>
        </pc:spChg>
        <pc:spChg chg="add del mod">
          <ac:chgData name="hirose taichi" userId="ed2dc4b0-8795-4813-ada8-f41a239e7d7d" providerId="ADAL" clId="{796509E8-2C0C-4363-9DC6-DC7B212A4460}" dt="2022-03-30T14:37:50.916" v="2409" actId="478"/>
          <ac:spMkLst>
            <pc:docMk/>
            <pc:sldMk cId="2768165024" sldId="258"/>
            <ac:spMk id="10" creationId="{3765FF4A-CD98-4D7F-9B15-C7C7645B70E7}"/>
          </ac:spMkLst>
        </pc:spChg>
        <pc:spChg chg="add del mod">
          <ac:chgData name="hirose taichi" userId="ed2dc4b0-8795-4813-ada8-f41a239e7d7d" providerId="ADAL" clId="{796509E8-2C0C-4363-9DC6-DC7B212A4460}" dt="2022-03-30T14:34:28.599" v="2376" actId="478"/>
          <ac:spMkLst>
            <pc:docMk/>
            <pc:sldMk cId="2768165024" sldId="258"/>
            <ac:spMk id="11" creationId="{E893B1FA-A657-43D0-A3DF-1C7EBDC1061A}"/>
          </ac:spMkLst>
        </pc:spChg>
        <pc:spChg chg="add mod topLvl">
          <ac:chgData name="hirose taichi" userId="ed2dc4b0-8795-4813-ada8-f41a239e7d7d" providerId="ADAL" clId="{796509E8-2C0C-4363-9DC6-DC7B212A4460}" dt="2022-03-30T14:52:37.025" v="2589" actId="164"/>
          <ac:spMkLst>
            <pc:docMk/>
            <pc:sldMk cId="2768165024" sldId="258"/>
            <ac:spMk id="15" creationId="{ECF13039-46B3-4066-B37E-E5D0CD0AA506}"/>
          </ac:spMkLst>
        </pc:spChg>
        <pc:grpChg chg="add del mod">
          <ac:chgData name="hirose taichi" userId="ed2dc4b0-8795-4813-ada8-f41a239e7d7d" providerId="ADAL" clId="{796509E8-2C0C-4363-9DC6-DC7B212A4460}" dt="2022-03-30T14:46:13.499" v="2473" actId="165"/>
          <ac:grpSpMkLst>
            <pc:docMk/>
            <pc:sldMk cId="2768165024" sldId="258"/>
            <ac:grpSpMk id="16" creationId="{7742268D-3734-4561-A0C3-EA45D7CCF315}"/>
          </ac:grpSpMkLst>
        </pc:grpChg>
        <pc:grpChg chg="add mod">
          <ac:chgData name="hirose taichi" userId="ed2dc4b0-8795-4813-ada8-f41a239e7d7d" providerId="ADAL" clId="{796509E8-2C0C-4363-9DC6-DC7B212A4460}" dt="2022-03-30T14:52:45.580" v="2591" actId="12788"/>
          <ac:grpSpMkLst>
            <pc:docMk/>
            <pc:sldMk cId="2768165024" sldId="258"/>
            <ac:grpSpMk id="17" creationId="{0C71FECF-1965-4F4F-A527-8910393E00B0}"/>
          </ac:grpSpMkLst>
        </pc:grpChg>
        <pc:cxnChg chg="add del">
          <ac:chgData name="hirose taichi" userId="ed2dc4b0-8795-4813-ada8-f41a239e7d7d" providerId="ADAL" clId="{796509E8-2C0C-4363-9DC6-DC7B212A4460}" dt="2022-03-30T14:29:45.581" v="2231" actId="11529"/>
          <ac:cxnSpMkLst>
            <pc:docMk/>
            <pc:sldMk cId="2768165024" sldId="258"/>
            <ac:cxnSpMk id="8" creationId="{9C9B9E87-3BA0-41F5-AC1D-EDB1E990A5F5}"/>
          </ac:cxnSpMkLst>
        </pc:cxnChg>
        <pc:cxnChg chg="add mod topLvl">
          <ac:chgData name="hirose taichi" userId="ed2dc4b0-8795-4813-ada8-f41a239e7d7d" providerId="ADAL" clId="{796509E8-2C0C-4363-9DC6-DC7B212A4460}" dt="2022-03-30T14:52:37.025" v="2589" actId="164"/>
          <ac:cxnSpMkLst>
            <pc:docMk/>
            <pc:sldMk cId="2768165024" sldId="258"/>
            <ac:cxnSpMk id="13" creationId="{5616D373-4091-4F5A-A7D9-6CD7B40FB918}"/>
          </ac:cxnSpMkLst>
        </pc:cxnChg>
        <pc:cxnChg chg="add mod ord topLvl">
          <ac:chgData name="hirose taichi" userId="ed2dc4b0-8795-4813-ada8-f41a239e7d7d" providerId="ADAL" clId="{796509E8-2C0C-4363-9DC6-DC7B212A4460}" dt="2022-03-30T14:52:37.025" v="2589" actId="164"/>
          <ac:cxnSpMkLst>
            <pc:docMk/>
            <pc:sldMk cId="2768165024" sldId="258"/>
            <ac:cxnSpMk id="14" creationId="{0B60529B-81A0-4F9B-AB44-D91DC47C05AB}"/>
          </ac:cxnSpMkLst>
        </pc:cxnChg>
      </pc:sldChg>
      <pc:sldChg chg="addSp delSp modSp add mod">
        <pc:chgData name="hirose taichi" userId="ed2dc4b0-8795-4813-ada8-f41a239e7d7d" providerId="ADAL" clId="{796509E8-2C0C-4363-9DC6-DC7B212A4460}" dt="2022-03-31T10:56:19.466" v="8493" actId="20577"/>
        <pc:sldMkLst>
          <pc:docMk/>
          <pc:sldMk cId="3985049992" sldId="259"/>
        </pc:sldMkLst>
        <pc:spChg chg="mod">
          <ac:chgData name="hirose taichi" userId="ed2dc4b0-8795-4813-ada8-f41a239e7d7d" providerId="ADAL" clId="{796509E8-2C0C-4363-9DC6-DC7B212A4460}" dt="2022-03-31T06:59:45.379" v="6316" actId="1076"/>
          <ac:spMkLst>
            <pc:docMk/>
            <pc:sldMk cId="3985049992" sldId="259"/>
            <ac:spMk id="2" creationId="{562FAC88-5DA0-4177-97BE-EC9E902BF3D8}"/>
          </ac:spMkLst>
        </pc:spChg>
        <pc:spChg chg="mod">
          <ac:chgData name="hirose taichi" userId="ed2dc4b0-8795-4813-ada8-f41a239e7d7d" providerId="ADAL" clId="{796509E8-2C0C-4363-9DC6-DC7B212A4460}" dt="2022-03-31T06:53:26.459" v="6187" actId="20577"/>
          <ac:spMkLst>
            <pc:docMk/>
            <pc:sldMk cId="3985049992" sldId="259"/>
            <ac:spMk id="3" creationId="{079DD7C2-B3BB-43DE-9234-6FDE98214564}"/>
          </ac:spMkLst>
        </pc:spChg>
        <pc:spChg chg="mod">
          <ac:chgData name="hirose taichi" userId="ed2dc4b0-8795-4813-ada8-f41a239e7d7d" providerId="ADAL" clId="{796509E8-2C0C-4363-9DC6-DC7B212A4460}" dt="2022-03-31T06:33:40.331" v="5643" actId="255"/>
          <ac:spMkLst>
            <pc:docMk/>
            <pc:sldMk cId="3985049992" sldId="259"/>
            <ac:spMk id="5" creationId="{30CAAE56-612B-4BA4-9654-2DD59E1F5746}"/>
          </ac:spMkLst>
        </pc:spChg>
        <pc:spChg chg="mod">
          <ac:chgData name="hirose taichi" userId="ed2dc4b0-8795-4813-ada8-f41a239e7d7d" providerId="ADAL" clId="{796509E8-2C0C-4363-9DC6-DC7B212A4460}" dt="2022-03-31T06:33:40.331" v="5643" actId="255"/>
          <ac:spMkLst>
            <pc:docMk/>
            <pc:sldMk cId="3985049992" sldId="259"/>
            <ac:spMk id="6" creationId="{679C5795-84F5-4383-B1D7-93943A429D00}"/>
          </ac:spMkLst>
        </pc:spChg>
        <pc:spChg chg="mod">
          <ac:chgData name="hirose taichi" userId="ed2dc4b0-8795-4813-ada8-f41a239e7d7d" providerId="ADAL" clId="{796509E8-2C0C-4363-9DC6-DC7B212A4460}" dt="2022-03-31T06:34:22.082" v="5682"/>
          <ac:spMkLst>
            <pc:docMk/>
            <pc:sldMk cId="3985049992" sldId="259"/>
            <ac:spMk id="8" creationId="{4133EA9F-ABD7-4453-8708-04FC2B3F3CDF}"/>
          </ac:spMkLst>
        </pc:spChg>
        <pc:spChg chg="mod">
          <ac:chgData name="hirose taichi" userId="ed2dc4b0-8795-4813-ada8-f41a239e7d7d" providerId="ADAL" clId="{796509E8-2C0C-4363-9DC6-DC7B212A4460}" dt="2022-03-31T06:34:22.082" v="5682"/>
          <ac:spMkLst>
            <pc:docMk/>
            <pc:sldMk cId="3985049992" sldId="259"/>
            <ac:spMk id="9" creationId="{17D10B6C-5973-4CB4-A9EE-AB8BCA796122}"/>
          </ac:spMkLst>
        </pc:spChg>
        <pc:spChg chg="add mod">
          <ac:chgData name="hirose taichi" userId="ed2dc4b0-8795-4813-ada8-f41a239e7d7d" providerId="ADAL" clId="{796509E8-2C0C-4363-9DC6-DC7B212A4460}" dt="2022-03-31T10:56:19.466" v="8493" actId="20577"/>
          <ac:spMkLst>
            <pc:docMk/>
            <pc:sldMk cId="3985049992" sldId="259"/>
            <ac:spMk id="10" creationId="{1DE8DC5A-1A5E-4271-9148-59AF59545BBC}"/>
          </ac:spMkLst>
        </pc:spChg>
        <pc:spChg chg="mod topLvl">
          <ac:chgData name="hirose taichi" userId="ed2dc4b0-8795-4813-ada8-f41a239e7d7d" providerId="ADAL" clId="{796509E8-2C0C-4363-9DC6-DC7B212A4460}" dt="2022-03-31T10:50:51.199" v="8380" actId="164"/>
          <ac:spMkLst>
            <pc:docMk/>
            <pc:sldMk cId="3985049992" sldId="259"/>
            <ac:spMk id="13" creationId="{3274FE72-E6B2-47A5-BC95-E62812ABFB7C}"/>
          </ac:spMkLst>
        </pc:spChg>
        <pc:spChg chg="mod topLvl">
          <ac:chgData name="hirose taichi" userId="ed2dc4b0-8795-4813-ada8-f41a239e7d7d" providerId="ADAL" clId="{796509E8-2C0C-4363-9DC6-DC7B212A4460}" dt="2022-03-31T10:50:51.199" v="8380" actId="164"/>
          <ac:spMkLst>
            <pc:docMk/>
            <pc:sldMk cId="3985049992" sldId="259"/>
            <ac:spMk id="14" creationId="{FAEA42A7-7C05-464A-9CEE-B393058F0B4E}"/>
          </ac:spMkLst>
        </pc:spChg>
        <pc:spChg chg="mod topLvl">
          <ac:chgData name="hirose taichi" userId="ed2dc4b0-8795-4813-ada8-f41a239e7d7d" providerId="ADAL" clId="{796509E8-2C0C-4363-9DC6-DC7B212A4460}" dt="2022-03-31T10:50:56.151" v="8381" actId="164"/>
          <ac:spMkLst>
            <pc:docMk/>
            <pc:sldMk cId="3985049992" sldId="259"/>
            <ac:spMk id="15" creationId="{DEC5DAE9-8FF1-4FDC-BFB3-3F112285DB37}"/>
          </ac:spMkLst>
        </pc:spChg>
        <pc:spChg chg="mod topLvl">
          <ac:chgData name="hirose taichi" userId="ed2dc4b0-8795-4813-ada8-f41a239e7d7d" providerId="ADAL" clId="{796509E8-2C0C-4363-9DC6-DC7B212A4460}" dt="2022-03-31T10:50:56.151" v="8381" actId="164"/>
          <ac:spMkLst>
            <pc:docMk/>
            <pc:sldMk cId="3985049992" sldId="259"/>
            <ac:spMk id="16" creationId="{19FFD7FB-24AB-4ED4-B6B1-596D1EE1EEF8}"/>
          </ac:spMkLst>
        </pc:spChg>
        <pc:spChg chg="mod topLvl">
          <ac:chgData name="hirose taichi" userId="ed2dc4b0-8795-4813-ada8-f41a239e7d7d" providerId="ADAL" clId="{796509E8-2C0C-4363-9DC6-DC7B212A4460}" dt="2022-03-31T10:50:44.292" v="8379" actId="165"/>
          <ac:spMkLst>
            <pc:docMk/>
            <pc:sldMk cId="3985049992" sldId="259"/>
            <ac:spMk id="17" creationId="{121AD158-0453-4D2F-9FDB-F3816F41DA9A}"/>
          </ac:spMkLst>
        </pc:spChg>
        <pc:spChg chg="mod topLvl">
          <ac:chgData name="hirose taichi" userId="ed2dc4b0-8795-4813-ada8-f41a239e7d7d" providerId="ADAL" clId="{796509E8-2C0C-4363-9DC6-DC7B212A4460}" dt="2022-03-31T10:50:56.151" v="8381" actId="164"/>
          <ac:spMkLst>
            <pc:docMk/>
            <pc:sldMk cId="3985049992" sldId="259"/>
            <ac:spMk id="18" creationId="{08C54821-80B8-485C-AC47-131DC15BA1AF}"/>
          </ac:spMkLst>
        </pc:spChg>
        <pc:spChg chg="mod">
          <ac:chgData name="hirose taichi" userId="ed2dc4b0-8795-4813-ada8-f41a239e7d7d" providerId="ADAL" clId="{796509E8-2C0C-4363-9DC6-DC7B212A4460}" dt="2022-03-31T10:50:44.292" v="8379" actId="165"/>
          <ac:spMkLst>
            <pc:docMk/>
            <pc:sldMk cId="3985049992" sldId="259"/>
            <ac:spMk id="19" creationId="{6D774F5B-BD17-4680-AE30-DD9AAC45F90B}"/>
          </ac:spMkLst>
        </pc:spChg>
        <pc:spChg chg="mod ord">
          <ac:chgData name="hirose taichi" userId="ed2dc4b0-8795-4813-ada8-f41a239e7d7d" providerId="ADAL" clId="{796509E8-2C0C-4363-9DC6-DC7B212A4460}" dt="2022-03-31T10:50:44.292" v="8379" actId="165"/>
          <ac:spMkLst>
            <pc:docMk/>
            <pc:sldMk cId="3985049992" sldId="259"/>
            <ac:spMk id="20" creationId="{4E117EB4-D2B5-495A-9F64-81DB8EE9E0E5}"/>
          </ac:spMkLst>
        </pc:spChg>
        <pc:spChg chg="mod">
          <ac:chgData name="hirose taichi" userId="ed2dc4b0-8795-4813-ada8-f41a239e7d7d" providerId="ADAL" clId="{796509E8-2C0C-4363-9DC6-DC7B212A4460}" dt="2022-03-31T10:50:44.292" v="8379" actId="165"/>
          <ac:spMkLst>
            <pc:docMk/>
            <pc:sldMk cId="3985049992" sldId="259"/>
            <ac:spMk id="21" creationId="{AC55EBB6-A874-4699-9C0B-BF6D3D520C79}"/>
          </ac:spMkLst>
        </pc:spChg>
        <pc:spChg chg="add mod ord topLvl">
          <ac:chgData name="hirose taichi" userId="ed2dc4b0-8795-4813-ada8-f41a239e7d7d" providerId="ADAL" clId="{796509E8-2C0C-4363-9DC6-DC7B212A4460}" dt="2022-03-31T10:50:56.151" v="8381" actId="164"/>
          <ac:spMkLst>
            <pc:docMk/>
            <pc:sldMk cId="3985049992" sldId="259"/>
            <ac:spMk id="23" creationId="{B3B8E776-B1BD-4C3E-A084-F060E8CB12D0}"/>
          </ac:spMkLst>
        </pc:spChg>
        <pc:spChg chg="add mod ord topLvl">
          <ac:chgData name="hirose taichi" userId="ed2dc4b0-8795-4813-ada8-f41a239e7d7d" providerId="ADAL" clId="{796509E8-2C0C-4363-9DC6-DC7B212A4460}" dt="2022-03-31T10:50:56.151" v="8381" actId="164"/>
          <ac:spMkLst>
            <pc:docMk/>
            <pc:sldMk cId="3985049992" sldId="259"/>
            <ac:spMk id="24" creationId="{6F58F8B7-DD10-4A35-84C0-01A5FCAC7A45}"/>
          </ac:spMkLst>
        </pc:spChg>
        <pc:grpChg chg="add del mod">
          <ac:chgData name="hirose taichi" userId="ed2dc4b0-8795-4813-ada8-f41a239e7d7d" providerId="ADAL" clId="{796509E8-2C0C-4363-9DC6-DC7B212A4460}" dt="2022-03-31T06:34:06.864" v="5645" actId="478"/>
          <ac:grpSpMkLst>
            <pc:docMk/>
            <pc:sldMk cId="3985049992" sldId="259"/>
            <ac:grpSpMk id="4" creationId="{50E378AF-DFAA-470F-8009-631902DEFD7F}"/>
          </ac:grpSpMkLst>
        </pc:grpChg>
        <pc:grpChg chg="add del mod">
          <ac:chgData name="hirose taichi" userId="ed2dc4b0-8795-4813-ada8-f41a239e7d7d" providerId="ADAL" clId="{796509E8-2C0C-4363-9DC6-DC7B212A4460}" dt="2022-03-31T06:34:23.364" v="5683"/>
          <ac:grpSpMkLst>
            <pc:docMk/>
            <pc:sldMk cId="3985049992" sldId="259"/>
            <ac:grpSpMk id="7" creationId="{8C3B079E-B248-4986-964B-06DC959F766D}"/>
          </ac:grpSpMkLst>
        </pc:grpChg>
        <pc:grpChg chg="add del mod">
          <ac:chgData name="hirose taichi" userId="ed2dc4b0-8795-4813-ada8-f41a239e7d7d" providerId="ADAL" clId="{796509E8-2C0C-4363-9DC6-DC7B212A4460}" dt="2022-03-31T06:54:56.543" v="6248" actId="165"/>
          <ac:grpSpMkLst>
            <pc:docMk/>
            <pc:sldMk cId="3985049992" sldId="259"/>
            <ac:grpSpMk id="11" creationId="{B31A3BB2-B021-496B-B589-9CBCDC53BD59}"/>
          </ac:grpSpMkLst>
        </pc:grpChg>
        <pc:grpChg chg="mod topLvl">
          <ac:chgData name="hirose taichi" userId="ed2dc4b0-8795-4813-ada8-f41a239e7d7d" providerId="ADAL" clId="{796509E8-2C0C-4363-9DC6-DC7B212A4460}" dt="2022-03-31T10:50:56.151" v="8381" actId="164"/>
          <ac:grpSpMkLst>
            <pc:docMk/>
            <pc:sldMk cId="3985049992" sldId="259"/>
            <ac:grpSpMk id="12" creationId="{A44E3692-0F67-49B1-AF77-4445F6AF0CCA}"/>
          </ac:grpSpMkLst>
        </pc:grpChg>
        <pc:grpChg chg="add del mod ord topLvl">
          <ac:chgData name="hirose taichi" userId="ed2dc4b0-8795-4813-ada8-f41a239e7d7d" providerId="ADAL" clId="{796509E8-2C0C-4363-9DC6-DC7B212A4460}" dt="2022-03-31T10:50:44.292" v="8379" actId="165"/>
          <ac:grpSpMkLst>
            <pc:docMk/>
            <pc:sldMk cId="3985049992" sldId="259"/>
            <ac:grpSpMk id="22" creationId="{E1A3C008-72AD-461C-8832-1658807D1B02}"/>
          </ac:grpSpMkLst>
        </pc:grpChg>
        <pc:grpChg chg="add del mod topLvl">
          <ac:chgData name="hirose taichi" userId="ed2dc4b0-8795-4813-ada8-f41a239e7d7d" providerId="ADAL" clId="{796509E8-2C0C-4363-9DC6-DC7B212A4460}" dt="2022-03-31T10:50:43.849" v="8378" actId="165"/>
          <ac:grpSpMkLst>
            <pc:docMk/>
            <pc:sldMk cId="3985049992" sldId="259"/>
            <ac:grpSpMk id="25" creationId="{2A43AEFF-D38D-4B5E-9A39-8604C39A7555}"/>
          </ac:grpSpMkLst>
        </pc:grpChg>
        <pc:grpChg chg="add del mod">
          <ac:chgData name="hirose taichi" userId="ed2dc4b0-8795-4813-ada8-f41a239e7d7d" providerId="ADAL" clId="{796509E8-2C0C-4363-9DC6-DC7B212A4460}" dt="2022-03-31T10:50:43.287" v="8377" actId="165"/>
          <ac:grpSpMkLst>
            <pc:docMk/>
            <pc:sldMk cId="3985049992" sldId="259"/>
            <ac:grpSpMk id="26" creationId="{13EE6616-BEB8-4CA2-837C-D043F857F5F8}"/>
          </ac:grpSpMkLst>
        </pc:grpChg>
        <pc:grpChg chg="add mod">
          <ac:chgData name="hirose taichi" userId="ed2dc4b0-8795-4813-ada8-f41a239e7d7d" providerId="ADAL" clId="{796509E8-2C0C-4363-9DC6-DC7B212A4460}" dt="2022-03-31T10:50:56.151" v="8381" actId="164"/>
          <ac:grpSpMkLst>
            <pc:docMk/>
            <pc:sldMk cId="3985049992" sldId="259"/>
            <ac:grpSpMk id="27" creationId="{10993748-AFD4-4492-9232-9D938D4661D2}"/>
          </ac:grpSpMkLst>
        </pc:grpChg>
        <pc:grpChg chg="add mod">
          <ac:chgData name="hirose taichi" userId="ed2dc4b0-8795-4813-ada8-f41a239e7d7d" providerId="ADAL" clId="{796509E8-2C0C-4363-9DC6-DC7B212A4460}" dt="2022-03-31T10:50:56.151" v="8381" actId="164"/>
          <ac:grpSpMkLst>
            <pc:docMk/>
            <pc:sldMk cId="3985049992" sldId="259"/>
            <ac:grpSpMk id="28" creationId="{02B42318-9514-4F78-AB3D-64067A5DE757}"/>
          </ac:grpSpMkLst>
        </pc:grpChg>
      </pc:sldChg>
      <pc:sldChg chg="modSp add del mod">
        <pc:chgData name="hirose taichi" userId="ed2dc4b0-8795-4813-ada8-f41a239e7d7d" providerId="ADAL" clId="{796509E8-2C0C-4363-9DC6-DC7B212A4460}" dt="2022-03-30T16:36:06.004" v="3689" actId="47"/>
        <pc:sldMkLst>
          <pc:docMk/>
          <pc:sldMk cId="2352159155" sldId="260"/>
        </pc:sldMkLst>
        <pc:spChg chg="mod">
          <ac:chgData name="hirose taichi" userId="ed2dc4b0-8795-4813-ada8-f41a239e7d7d" providerId="ADAL" clId="{796509E8-2C0C-4363-9DC6-DC7B212A4460}" dt="2022-03-30T12:25:36.803" v="607" actId="20577"/>
          <ac:spMkLst>
            <pc:docMk/>
            <pc:sldMk cId="2352159155" sldId="260"/>
            <ac:spMk id="2" creationId="{562FAC88-5DA0-4177-97BE-EC9E902BF3D8}"/>
          </ac:spMkLst>
        </pc:spChg>
      </pc:sldChg>
      <pc:sldChg chg="addSp delSp modSp add mod">
        <pc:chgData name="hirose taichi" userId="ed2dc4b0-8795-4813-ada8-f41a239e7d7d" providerId="ADAL" clId="{796509E8-2C0C-4363-9DC6-DC7B212A4460}" dt="2022-03-31T15:38:18.065" v="10913" actId="6549"/>
        <pc:sldMkLst>
          <pc:docMk/>
          <pc:sldMk cId="3869223765" sldId="261"/>
        </pc:sldMkLst>
        <pc:spChg chg="add mod">
          <ac:chgData name="hirose taichi" userId="ed2dc4b0-8795-4813-ada8-f41a239e7d7d" providerId="ADAL" clId="{796509E8-2C0C-4363-9DC6-DC7B212A4460}" dt="2022-03-31T15:38:18.065" v="10913" actId="6549"/>
          <ac:spMkLst>
            <pc:docMk/>
            <pc:sldMk cId="3869223765" sldId="261"/>
            <ac:spMk id="2" creationId="{2011D42B-F0F8-4C74-BA7D-4B59ED1644FA}"/>
          </ac:spMkLst>
        </pc:spChg>
        <pc:spChg chg="del mod">
          <ac:chgData name="hirose taichi" userId="ed2dc4b0-8795-4813-ada8-f41a239e7d7d" providerId="ADAL" clId="{796509E8-2C0C-4363-9DC6-DC7B212A4460}" dt="2022-03-30T12:53:43.139" v="1992" actId="478"/>
          <ac:spMkLst>
            <pc:docMk/>
            <pc:sldMk cId="3869223765" sldId="261"/>
            <ac:spMk id="2" creationId="{562FAC88-5DA0-4177-97BE-EC9E902BF3D8}"/>
          </ac:spMkLst>
        </pc:spChg>
        <pc:spChg chg="mod">
          <ac:chgData name="hirose taichi" userId="ed2dc4b0-8795-4813-ada8-f41a239e7d7d" providerId="ADAL" clId="{796509E8-2C0C-4363-9DC6-DC7B212A4460}" dt="2022-03-31T15:37:42.015" v="10899" actId="255"/>
          <ac:spMkLst>
            <pc:docMk/>
            <pc:sldMk cId="3869223765" sldId="261"/>
            <ac:spMk id="3" creationId="{079DD7C2-B3BB-43DE-9234-6FDE98214564}"/>
          </ac:spMkLst>
        </pc:spChg>
        <pc:spChg chg="add del mod">
          <ac:chgData name="hirose taichi" userId="ed2dc4b0-8795-4813-ada8-f41a239e7d7d" providerId="ADAL" clId="{796509E8-2C0C-4363-9DC6-DC7B212A4460}" dt="2022-03-30T12:53:46.015" v="1993" actId="478"/>
          <ac:spMkLst>
            <pc:docMk/>
            <pc:sldMk cId="3869223765" sldId="261"/>
            <ac:spMk id="5" creationId="{7F1E2068-646A-4EA5-9A60-A2E6FE1CFDF1}"/>
          </ac:spMkLst>
        </pc:spChg>
      </pc:sldChg>
      <pc:sldChg chg="addSp delSp modSp add mod ord">
        <pc:chgData name="hirose taichi" userId="ed2dc4b0-8795-4813-ada8-f41a239e7d7d" providerId="ADAL" clId="{796509E8-2C0C-4363-9DC6-DC7B212A4460}" dt="2022-03-30T16:01:56.653" v="3381"/>
        <pc:sldMkLst>
          <pc:docMk/>
          <pc:sldMk cId="2301171796" sldId="262"/>
        </pc:sldMkLst>
        <pc:spChg chg="mod">
          <ac:chgData name="hirose taichi" userId="ed2dc4b0-8795-4813-ada8-f41a239e7d7d" providerId="ADAL" clId="{796509E8-2C0C-4363-9DC6-DC7B212A4460}" dt="2022-03-30T16:01:56.653" v="3381"/>
          <ac:spMkLst>
            <pc:docMk/>
            <pc:sldMk cId="2301171796" sldId="262"/>
            <ac:spMk id="3" creationId="{079DD7C2-B3BB-43DE-9234-6FDE98214564}"/>
          </ac:spMkLst>
        </pc:spChg>
        <pc:spChg chg="add del mod">
          <ac:chgData name="hirose taichi" userId="ed2dc4b0-8795-4813-ada8-f41a239e7d7d" providerId="ADAL" clId="{796509E8-2C0C-4363-9DC6-DC7B212A4460}" dt="2022-03-30T15:16:41.573" v="2864" actId="478"/>
          <ac:spMkLst>
            <pc:docMk/>
            <pc:sldMk cId="2301171796" sldId="262"/>
            <ac:spMk id="7" creationId="{160D1046-E84C-4EDC-AE6C-6978525C9D61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18" creationId="{CF19A8A2-8342-4AAE-B2D8-23B10E1C9532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19" creationId="{19ED7D79-C552-4254-A5FA-E51FF92E5225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20" creationId="{46F130AE-7048-44A1-8993-1B64EDB7FC1B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21" creationId="{A0FEA690-4E55-4D5C-B7A1-1B56FDF90E8D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22" creationId="{4485595A-CEFD-4E6F-A766-056EDE151F25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24" creationId="{3684D9E5-F226-4F3E-9D0C-6B01EB464F0D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26" creationId="{63E77729-CF05-4327-BBBD-EB12FCD77ABC}"/>
          </ac:spMkLst>
        </pc:spChg>
        <pc:grpChg chg="add mod">
          <ac:chgData name="hirose taichi" userId="ed2dc4b0-8795-4813-ada8-f41a239e7d7d" providerId="ADAL" clId="{796509E8-2C0C-4363-9DC6-DC7B212A4460}" dt="2022-03-30T15:20:04.501" v="2945" actId="12788"/>
          <ac:grpSpMkLst>
            <pc:docMk/>
            <pc:sldMk cId="2301171796" sldId="262"/>
            <ac:grpSpMk id="12" creationId="{C7205720-7402-482A-A64B-A7FAB5C81769}"/>
          </ac:grpSpMkLst>
        </pc:grpChg>
        <pc:grpChg chg="mod">
          <ac:chgData name="hirose taichi" userId="ed2dc4b0-8795-4813-ada8-f41a239e7d7d" providerId="ADAL" clId="{796509E8-2C0C-4363-9DC6-DC7B212A4460}" dt="2022-03-30T15:16:42.855" v="2865"/>
          <ac:grpSpMkLst>
            <pc:docMk/>
            <pc:sldMk cId="2301171796" sldId="262"/>
            <ac:grpSpMk id="16" creationId="{73EDF2CE-86F1-4709-A5C3-87BB613366C1}"/>
          </ac:grpSpMkLst>
        </pc:grpChg>
        <pc:grpChg chg="del mod">
          <ac:chgData name="hirose taichi" userId="ed2dc4b0-8795-4813-ada8-f41a239e7d7d" providerId="ADAL" clId="{796509E8-2C0C-4363-9DC6-DC7B212A4460}" dt="2022-03-30T15:16:33.917" v="2862" actId="478"/>
          <ac:grpSpMkLst>
            <pc:docMk/>
            <pc:sldMk cId="2301171796" sldId="262"/>
            <ac:grpSpMk id="17" creationId="{0C71FECF-1965-4F4F-A527-8910393E00B0}"/>
          </ac:grpSpMkLst>
        </pc:grpChg>
        <pc:cxnChg chg="mod">
          <ac:chgData name="hirose taichi" userId="ed2dc4b0-8795-4813-ada8-f41a239e7d7d" providerId="ADAL" clId="{796509E8-2C0C-4363-9DC6-DC7B212A4460}" dt="2022-03-30T15:16:42.855" v="2865"/>
          <ac:cxnSpMkLst>
            <pc:docMk/>
            <pc:sldMk cId="2301171796" sldId="262"/>
            <ac:cxnSpMk id="23" creationId="{87FFDD25-93CC-4E7B-AC80-15633D5EA5A7}"/>
          </ac:cxnSpMkLst>
        </pc:cxnChg>
        <pc:cxnChg chg="mod">
          <ac:chgData name="hirose taichi" userId="ed2dc4b0-8795-4813-ada8-f41a239e7d7d" providerId="ADAL" clId="{796509E8-2C0C-4363-9DC6-DC7B212A4460}" dt="2022-03-30T15:16:42.855" v="2865"/>
          <ac:cxnSpMkLst>
            <pc:docMk/>
            <pc:sldMk cId="2301171796" sldId="262"/>
            <ac:cxnSpMk id="25" creationId="{84FBDECE-7EB0-4302-A8EE-6B0A4F1565B5}"/>
          </ac:cxnSpMkLst>
        </pc:cxnChg>
      </pc:sldChg>
      <pc:sldChg chg="addSp delSp modSp add mod">
        <pc:chgData name="hirose taichi" userId="ed2dc4b0-8795-4813-ada8-f41a239e7d7d" providerId="ADAL" clId="{796509E8-2C0C-4363-9DC6-DC7B212A4460}" dt="2022-03-31T06:31:57.998" v="5620" actId="1076"/>
        <pc:sldMkLst>
          <pc:docMk/>
          <pc:sldMk cId="563717084" sldId="263"/>
        </pc:sldMkLst>
        <pc:spChg chg="del mod ord">
          <ac:chgData name="hirose taichi" userId="ed2dc4b0-8795-4813-ada8-f41a239e7d7d" providerId="ADAL" clId="{796509E8-2C0C-4363-9DC6-DC7B212A4460}" dt="2022-03-31T06:11:47.128" v="5195" actId="478"/>
          <ac:spMkLst>
            <pc:docMk/>
            <pc:sldMk cId="563717084" sldId="263"/>
            <ac:spMk id="3" creationId="{079DD7C2-B3BB-43DE-9234-6FDE98214564}"/>
          </ac:spMkLst>
        </pc:spChg>
        <pc:spChg chg="mod">
          <ac:chgData name="hirose taichi" userId="ed2dc4b0-8795-4813-ada8-f41a239e7d7d" providerId="ADAL" clId="{796509E8-2C0C-4363-9DC6-DC7B212A4460}" dt="2022-03-30T15:16:09.355" v="2860" actId="164"/>
          <ac:spMkLst>
            <pc:docMk/>
            <pc:sldMk cId="563717084" sldId="263"/>
            <ac:spMk id="4" creationId="{0018B5B9-E2A6-4BEE-A8CF-D34087877DA0}"/>
          </ac:spMkLst>
        </pc:spChg>
        <pc:spChg chg="add mod">
          <ac:chgData name="hirose taichi" userId="ed2dc4b0-8795-4813-ada8-f41a239e7d7d" providerId="ADAL" clId="{796509E8-2C0C-4363-9DC6-DC7B212A4460}" dt="2022-03-31T06:13:46.381" v="5232" actId="1076"/>
          <ac:spMkLst>
            <pc:docMk/>
            <pc:sldMk cId="563717084" sldId="263"/>
            <ac:spMk id="4" creationId="{48F81A8E-26FF-410D-9043-E2A7C61651B1}"/>
          </ac:spMkLst>
        </pc:spChg>
        <pc:spChg chg="mod">
          <ac:chgData name="hirose taichi" userId="ed2dc4b0-8795-4813-ada8-f41a239e7d7d" providerId="ADAL" clId="{796509E8-2C0C-4363-9DC6-DC7B212A4460}" dt="2022-03-30T15:16:09.355" v="2860" actId="164"/>
          <ac:spMkLst>
            <pc:docMk/>
            <pc:sldMk cId="563717084" sldId="263"/>
            <ac:spMk id="5" creationId="{2173E571-6807-471D-93A7-C9026484549A}"/>
          </ac:spMkLst>
        </pc:spChg>
        <pc:spChg chg="mod">
          <ac:chgData name="hirose taichi" userId="ed2dc4b0-8795-4813-ada8-f41a239e7d7d" providerId="ADAL" clId="{796509E8-2C0C-4363-9DC6-DC7B212A4460}" dt="2022-03-30T15:16:09.355" v="2860" actId="164"/>
          <ac:spMkLst>
            <pc:docMk/>
            <pc:sldMk cId="563717084" sldId="263"/>
            <ac:spMk id="6" creationId="{C73F739A-2B8C-4739-A526-F507C14AD8B7}"/>
          </ac:spMkLst>
        </pc:spChg>
        <pc:spChg chg="add del mod">
          <ac:chgData name="hirose taichi" userId="ed2dc4b0-8795-4813-ada8-f41a239e7d7d" providerId="ADAL" clId="{796509E8-2C0C-4363-9DC6-DC7B212A4460}" dt="2022-03-31T06:11:54.783" v="5197" actId="478"/>
          <ac:spMkLst>
            <pc:docMk/>
            <pc:sldMk cId="563717084" sldId="263"/>
            <ac:spMk id="7" creationId="{047F9B56-B26A-4FDF-AC4B-839E072605CD}"/>
          </ac:spMkLst>
        </pc:spChg>
        <pc:spChg chg="mod">
          <ac:chgData name="hirose taichi" userId="ed2dc4b0-8795-4813-ada8-f41a239e7d7d" providerId="ADAL" clId="{796509E8-2C0C-4363-9DC6-DC7B212A4460}" dt="2022-03-30T15:16:21.861" v="2861" actId="164"/>
          <ac:spMkLst>
            <pc:docMk/>
            <pc:sldMk cId="563717084" sldId="263"/>
            <ac:spMk id="7" creationId="{160D1046-E84C-4EDC-AE6C-6978525C9D61}"/>
          </ac:spMkLst>
        </pc:spChg>
        <pc:spChg chg="add mod">
          <ac:chgData name="hirose taichi" userId="ed2dc4b0-8795-4813-ada8-f41a239e7d7d" providerId="ADAL" clId="{796509E8-2C0C-4363-9DC6-DC7B212A4460}" dt="2022-03-30T15:16:21.861" v="2861" actId="164"/>
          <ac:spMkLst>
            <pc:docMk/>
            <pc:sldMk cId="563717084" sldId="263"/>
            <ac:spMk id="8" creationId="{008B5461-6573-4E34-B05D-EBE29621B79C}"/>
          </ac:spMkLst>
        </pc:spChg>
        <pc:spChg chg="mod">
          <ac:chgData name="hirose taichi" userId="ed2dc4b0-8795-4813-ada8-f41a239e7d7d" providerId="ADAL" clId="{796509E8-2C0C-4363-9DC6-DC7B212A4460}" dt="2022-03-30T15:16:09.355" v="2860" actId="164"/>
          <ac:spMkLst>
            <pc:docMk/>
            <pc:sldMk cId="563717084" sldId="263"/>
            <ac:spMk id="15" creationId="{ECF13039-46B3-4066-B37E-E5D0CD0AA506}"/>
          </ac:spMkLst>
        </pc:spChg>
        <pc:spChg chg="add mod">
          <ac:chgData name="hirose taichi" userId="ed2dc4b0-8795-4813-ada8-f41a239e7d7d" providerId="ADAL" clId="{796509E8-2C0C-4363-9DC6-DC7B212A4460}" dt="2022-03-30T15:16:21.861" v="2861" actId="164"/>
          <ac:spMkLst>
            <pc:docMk/>
            <pc:sldMk cId="563717084" sldId="263"/>
            <ac:spMk id="16" creationId="{5058916E-10F9-4DB5-B32D-6CC3B0B24BFE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0" creationId="{C2673863-3363-43CF-8893-439DA73FE7C7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1" creationId="{91D8B664-D936-477D-AD1A-BAB0274D1A8C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2" creationId="{59A4A6BF-1AC3-40B0-9DCC-401474DAB1B0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3" creationId="{106F9962-5C3D-4577-8F31-D2B5BB6417DC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4" creationId="{28D5031E-11CB-43F9-B095-92BBBE7A8214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6" creationId="{B982E9A5-F83E-40A2-89B0-584FFAA40BF4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8" creationId="{FA877E29-FEBC-4C25-BE9B-F7479E9D8F3D}"/>
          </ac:spMkLst>
        </pc:spChg>
        <pc:spChg chg="add mod ord">
          <ac:chgData name="hirose taichi" userId="ed2dc4b0-8795-4813-ada8-f41a239e7d7d" providerId="ADAL" clId="{796509E8-2C0C-4363-9DC6-DC7B212A4460}" dt="2022-03-31T06:13:51.308" v="5233" actId="14100"/>
          <ac:spMkLst>
            <pc:docMk/>
            <pc:sldMk cId="563717084" sldId="263"/>
            <ac:spMk id="29" creationId="{FC5F1783-C3F8-49FD-AFC9-ADD2F21DC854}"/>
          </ac:spMkLst>
        </pc:spChg>
        <pc:spChg chg="add del">
          <ac:chgData name="hirose taichi" userId="ed2dc4b0-8795-4813-ada8-f41a239e7d7d" providerId="ADAL" clId="{796509E8-2C0C-4363-9DC6-DC7B212A4460}" dt="2022-03-31T06:10:57.353" v="5185" actId="22"/>
          <ac:spMkLst>
            <pc:docMk/>
            <pc:sldMk cId="563717084" sldId="263"/>
            <ac:spMk id="30" creationId="{2A4B764C-92E7-4E28-A9EE-70D0F67F5948}"/>
          </ac:spMkLst>
        </pc:spChg>
        <pc:spChg chg="add mod">
          <ac:chgData name="hirose taichi" userId="ed2dc4b0-8795-4813-ada8-f41a239e7d7d" providerId="ADAL" clId="{796509E8-2C0C-4363-9DC6-DC7B212A4460}" dt="2022-03-31T06:31:57.998" v="5620" actId="1076"/>
          <ac:spMkLst>
            <pc:docMk/>
            <pc:sldMk cId="563717084" sldId="263"/>
            <ac:spMk id="31" creationId="{722062CB-476A-4039-95B4-8F8114626E86}"/>
          </ac:spMkLst>
        </pc:spChg>
        <pc:grpChg chg="add mod">
          <ac:chgData name="hirose taichi" userId="ed2dc4b0-8795-4813-ada8-f41a239e7d7d" providerId="ADAL" clId="{796509E8-2C0C-4363-9DC6-DC7B212A4460}" dt="2022-03-30T15:16:09.355" v="2860" actId="164"/>
          <ac:grpSpMkLst>
            <pc:docMk/>
            <pc:sldMk cId="563717084" sldId="263"/>
            <ac:grpSpMk id="9" creationId="{03CAAEB3-8BDA-4612-8892-27B06982D49A}"/>
          </ac:grpSpMkLst>
        </pc:grpChg>
        <pc:grpChg chg="add del mod">
          <ac:chgData name="hirose taichi" userId="ed2dc4b0-8795-4813-ada8-f41a239e7d7d" providerId="ADAL" clId="{796509E8-2C0C-4363-9DC6-DC7B212A4460}" dt="2022-03-30T15:20:12.317" v="2946" actId="478"/>
          <ac:grpSpMkLst>
            <pc:docMk/>
            <pc:sldMk cId="563717084" sldId="263"/>
            <ac:grpSpMk id="10" creationId="{F937E9B9-F19B-4F54-B850-D3F3AF60DB5B}"/>
          </ac:grpSpMkLst>
        </pc:grpChg>
        <pc:grpChg chg="mod">
          <ac:chgData name="hirose taichi" userId="ed2dc4b0-8795-4813-ada8-f41a239e7d7d" providerId="ADAL" clId="{796509E8-2C0C-4363-9DC6-DC7B212A4460}" dt="2022-03-30T15:16:21.861" v="2861" actId="164"/>
          <ac:grpSpMkLst>
            <pc:docMk/>
            <pc:sldMk cId="563717084" sldId="263"/>
            <ac:grpSpMk id="17" creationId="{0C71FECF-1965-4F4F-A527-8910393E00B0}"/>
          </ac:grpSpMkLst>
        </pc:grpChg>
        <pc:grpChg chg="add mod">
          <ac:chgData name="hirose taichi" userId="ed2dc4b0-8795-4813-ada8-f41a239e7d7d" providerId="ADAL" clId="{796509E8-2C0C-4363-9DC6-DC7B212A4460}" dt="2022-03-30T15:20:19.785" v="2949" actId="207"/>
          <ac:grpSpMkLst>
            <pc:docMk/>
            <pc:sldMk cId="563717084" sldId="263"/>
            <ac:grpSpMk id="18" creationId="{8A4A21B3-6B39-4F07-8AE1-9961B7A751CC}"/>
          </ac:grpSpMkLst>
        </pc:grpChg>
        <pc:grpChg chg="mod">
          <ac:chgData name="hirose taichi" userId="ed2dc4b0-8795-4813-ada8-f41a239e7d7d" providerId="ADAL" clId="{796509E8-2C0C-4363-9DC6-DC7B212A4460}" dt="2022-03-30T15:20:19.785" v="2949" actId="207"/>
          <ac:grpSpMkLst>
            <pc:docMk/>
            <pc:sldMk cId="563717084" sldId="263"/>
            <ac:grpSpMk id="19" creationId="{9A861195-F02C-4B20-A6DD-456A519DD59C}"/>
          </ac:grpSpMkLst>
        </pc:grpChg>
        <pc:picChg chg="add del">
          <ac:chgData name="hirose taichi" userId="ed2dc4b0-8795-4813-ada8-f41a239e7d7d" providerId="ADAL" clId="{796509E8-2C0C-4363-9DC6-DC7B212A4460}" dt="2022-03-30T15:24:58.224" v="3035" actId="22"/>
          <ac:picMkLst>
            <pc:docMk/>
            <pc:sldMk cId="563717084" sldId="263"/>
            <ac:picMk id="12" creationId="{7DA6BE17-DE84-447A-8F14-B03EFC5FCCE7}"/>
          </ac:picMkLst>
        </pc:picChg>
        <pc:cxnChg chg="mod">
          <ac:chgData name="hirose taichi" userId="ed2dc4b0-8795-4813-ada8-f41a239e7d7d" providerId="ADAL" clId="{796509E8-2C0C-4363-9DC6-DC7B212A4460}" dt="2022-03-30T15:16:09.355" v="2860" actId="164"/>
          <ac:cxnSpMkLst>
            <pc:docMk/>
            <pc:sldMk cId="563717084" sldId="263"/>
            <ac:cxnSpMk id="13" creationId="{5616D373-4091-4F5A-A7D9-6CD7B40FB918}"/>
          </ac:cxnSpMkLst>
        </pc:cxnChg>
        <pc:cxnChg chg="mod">
          <ac:chgData name="hirose taichi" userId="ed2dc4b0-8795-4813-ada8-f41a239e7d7d" providerId="ADAL" clId="{796509E8-2C0C-4363-9DC6-DC7B212A4460}" dt="2022-03-30T15:16:09.355" v="2860" actId="164"/>
          <ac:cxnSpMkLst>
            <pc:docMk/>
            <pc:sldMk cId="563717084" sldId="263"/>
            <ac:cxnSpMk id="14" creationId="{0B60529B-81A0-4F9B-AB44-D91DC47C05AB}"/>
          </ac:cxnSpMkLst>
        </pc:cxnChg>
        <pc:cxnChg chg="mod">
          <ac:chgData name="hirose taichi" userId="ed2dc4b0-8795-4813-ada8-f41a239e7d7d" providerId="ADAL" clId="{796509E8-2C0C-4363-9DC6-DC7B212A4460}" dt="2022-03-30T15:20:37.860" v="2955" actId="208"/>
          <ac:cxnSpMkLst>
            <pc:docMk/>
            <pc:sldMk cId="563717084" sldId="263"/>
            <ac:cxnSpMk id="25" creationId="{758E3964-4AE4-4CD7-AE35-BDE0050691E9}"/>
          </ac:cxnSpMkLst>
        </pc:cxnChg>
        <pc:cxnChg chg="mod">
          <ac:chgData name="hirose taichi" userId="ed2dc4b0-8795-4813-ada8-f41a239e7d7d" providerId="ADAL" clId="{796509E8-2C0C-4363-9DC6-DC7B212A4460}" dt="2022-03-30T15:20:37.860" v="2955" actId="208"/>
          <ac:cxnSpMkLst>
            <pc:docMk/>
            <pc:sldMk cId="563717084" sldId="263"/>
            <ac:cxnSpMk id="27" creationId="{A108D6FE-91AF-45C6-92DD-5BF9B245D56F}"/>
          </ac:cxnSpMkLst>
        </pc:cxnChg>
      </pc:sldChg>
      <pc:sldChg chg="modSp add mod">
        <pc:chgData name="hirose taichi" userId="ed2dc4b0-8795-4813-ada8-f41a239e7d7d" providerId="ADAL" clId="{796509E8-2C0C-4363-9DC6-DC7B212A4460}" dt="2022-03-30T16:02:42.258" v="3399"/>
        <pc:sldMkLst>
          <pc:docMk/>
          <pc:sldMk cId="501315043" sldId="264"/>
        </pc:sldMkLst>
        <pc:spChg chg="mod">
          <ac:chgData name="hirose taichi" userId="ed2dc4b0-8795-4813-ada8-f41a239e7d7d" providerId="ADAL" clId="{796509E8-2C0C-4363-9DC6-DC7B212A4460}" dt="2022-03-30T16:02:42.258" v="3399"/>
          <ac:spMkLst>
            <pc:docMk/>
            <pc:sldMk cId="501315043" sldId="264"/>
            <ac:spMk id="3" creationId="{079DD7C2-B3BB-43DE-9234-6FDE98214564}"/>
          </ac:spMkLst>
        </pc:spChg>
      </pc:sldChg>
      <pc:sldChg chg="addSp delSp modSp add mod">
        <pc:chgData name="hirose taichi" userId="ed2dc4b0-8795-4813-ada8-f41a239e7d7d" providerId="ADAL" clId="{796509E8-2C0C-4363-9DC6-DC7B212A4460}" dt="2022-03-31T04:21:31.069" v="4740" actId="1076"/>
        <pc:sldMkLst>
          <pc:docMk/>
          <pc:sldMk cId="1638424977" sldId="265"/>
        </pc:sldMkLst>
        <pc:spChg chg="mod">
          <ac:chgData name="hirose taichi" userId="ed2dc4b0-8795-4813-ada8-f41a239e7d7d" providerId="ADAL" clId="{796509E8-2C0C-4363-9DC6-DC7B212A4460}" dt="2022-03-31T04:21:31.069" v="4740" actId="1076"/>
          <ac:spMkLst>
            <pc:docMk/>
            <pc:sldMk cId="1638424977" sldId="265"/>
            <ac:spMk id="3" creationId="{079DD7C2-B3BB-43DE-9234-6FDE98214564}"/>
          </ac:spMkLst>
        </pc:spChg>
        <pc:spChg chg="add mod">
          <ac:chgData name="hirose taichi" userId="ed2dc4b0-8795-4813-ada8-f41a239e7d7d" providerId="ADAL" clId="{796509E8-2C0C-4363-9DC6-DC7B212A4460}" dt="2022-03-31T04:21:31.069" v="4740" actId="1076"/>
          <ac:spMkLst>
            <pc:docMk/>
            <pc:sldMk cId="1638424977" sldId="265"/>
            <ac:spMk id="15" creationId="{AFBFB069-855E-4B6F-846E-899C5BD45939}"/>
          </ac:spMkLst>
        </pc:spChg>
        <pc:spChg chg="add del mod">
          <ac:chgData name="hirose taichi" userId="ed2dc4b0-8795-4813-ada8-f41a239e7d7d" providerId="ADAL" clId="{796509E8-2C0C-4363-9DC6-DC7B212A4460}" dt="2022-03-30T15:53:34.001" v="3316" actId="478"/>
          <ac:spMkLst>
            <pc:docMk/>
            <pc:sldMk cId="1638424977" sldId="265"/>
            <ac:spMk id="32" creationId="{D4198F00-4196-4A0C-9737-1A0019431A86}"/>
          </ac:spMkLst>
        </pc:spChg>
        <pc:picChg chg="add del mod">
          <ac:chgData name="hirose taichi" userId="ed2dc4b0-8795-4813-ada8-f41a239e7d7d" providerId="ADAL" clId="{796509E8-2C0C-4363-9DC6-DC7B212A4460}" dt="2022-03-30T15:58:28.481" v="3332" actId="478"/>
          <ac:picMkLst>
            <pc:docMk/>
            <pc:sldMk cId="1638424977" sldId="265"/>
            <ac:picMk id="9" creationId="{97684356-22F7-4701-A9C9-27BA3A7B733D}"/>
          </ac:picMkLst>
        </pc:picChg>
        <pc:cxnChg chg="add del mod">
          <ac:chgData name="hirose taichi" userId="ed2dc4b0-8795-4813-ada8-f41a239e7d7d" providerId="ADAL" clId="{796509E8-2C0C-4363-9DC6-DC7B212A4460}" dt="2022-03-30T15:53:54.782" v="3328" actId="478"/>
          <ac:cxnSpMkLst>
            <pc:docMk/>
            <pc:sldMk cId="1638424977" sldId="265"/>
            <ac:cxnSpMk id="5" creationId="{00D1998E-872E-4D9B-8E25-2E04C3C92602}"/>
          </ac:cxnSpMkLst>
        </pc:cxnChg>
        <pc:cxnChg chg="add mod">
          <ac:chgData name="hirose taichi" userId="ed2dc4b0-8795-4813-ada8-f41a239e7d7d" providerId="ADAL" clId="{796509E8-2C0C-4363-9DC6-DC7B212A4460}" dt="2022-03-31T04:21:31.069" v="4740" actId="1076"/>
          <ac:cxnSpMkLst>
            <pc:docMk/>
            <pc:sldMk cId="1638424977" sldId="265"/>
            <ac:cxnSpMk id="11" creationId="{D5FF1D5C-38B4-469E-97F2-F4524FE2EC1B}"/>
          </ac:cxnSpMkLst>
        </pc:cxnChg>
        <pc:cxnChg chg="add del mod">
          <ac:chgData name="hirose taichi" userId="ed2dc4b0-8795-4813-ada8-f41a239e7d7d" providerId="ADAL" clId="{796509E8-2C0C-4363-9DC6-DC7B212A4460}" dt="2022-03-30T15:53:50.072" v="3325" actId="478"/>
          <ac:cxnSpMkLst>
            <pc:docMk/>
            <pc:sldMk cId="1638424977" sldId="265"/>
            <ac:cxnSpMk id="29" creationId="{3EBA9019-8EC5-4E88-AC06-54351819EA81}"/>
          </ac:cxnSpMkLst>
        </pc:cxnChg>
        <pc:cxnChg chg="add del mod">
          <ac:chgData name="hirose taichi" userId="ed2dc4b0-8795-4813-ada8-f41a239e7d7d" providerId="ADAL" clId="{796509E8-2C0C-4363-9DC6-DC7B212A4460}" dt="2022-03-30T15:53:53.398" v="3327" actId="478"/>
          <ac:cxnSpMkLst>
            <pc:docMk/>
            <pc:sldMk cId="1638424977" sldId="265"/>
            <ac:cxnSpMk id="30" creationId="{DC8C202A-81A2-4B6D-A4F4-57697AC1BDEB}"/>
          </ac:cxnSpMkLst>
        </pc:cxnChg>
        <pc:cxnChg chg="add del mod">
          <ac:chgData name="hirose taichi" userId="ed2dc4b0-8795-4813-ada8-f41a239e7d7d" providerId="ADAL" clId="{796509E8-2C0C-4363-9DC6-DC7B212A4460}" dt="2022-03-30T15:53:51.471" v="3326" actId="478"/>
          <ac:cxnSpMkLst>
            <pc:docMk/>
            <pc:sldMk cId="1638424977" sldId="265"/>
            <ac:cxnSpMk id="31" creationId="{B27A1536-63BA-488E-A14B-98A530741F9E}"/>
          </ac:cxnSpMkLst>
        </pc:cxnChg>
        <pc:cxnChg chg="add mod">
          <ac:chgData name="hirose taichi" userId="ed2dc4b0-8795-4813-ada8-f41a239e7d7d" providerId="ADAL" clId="{796509E8-2C0C-4363-9DC6-DC7B212A4460}" dt="2022-03-31T04:21:31.069" v="4740" actId="1076"/>
          <ac:cxnSpMkLst>
            <pc:docMk/>
            <pc:sldMk cId="1638424977" sldId="265"/>
            <ac:cxnSpMk id="33" creationId="{D06BBC5D-56C2-440E-B81E-285822CE7BE2}"/>
          </ac:cxnSpMkLst>
        </pc:cxnChg>
        <pc:cxnChg chg="add mod">
          <ac:chgData name="hirose taichi" userId="ed2dc4b0-8795-4813-ada8-f41a239e7d7d" providerId="ADAL" clId="{796509E8-2C0C-4363-9DC6-DC7B212A4460}" dt="2022-03-31T04:21:31.069" v="4740" actId="1076"/>
          <ac:cxnSpMkLst>
            <pc:docMk/>
            <pc:sldMk cId="1638424977" sldId="265"/>
            <ac:cxnSpMk id="34" creationId="{1C695862-3EDA-43FD-A786-D67F01C1EE0B}"/>
          </ac:cxnSpMkLst>
        </pc:cxnChg>
        <pc:cxnChg chg="add mod">
          <ac:chgData name="hirose taichi" userId="ed2dc4b0-8795-4813-ada8-f41a239e7d7d" providerId="ADAL" clId="{796509E8-2C0C-4363-9DC6-DC7B212A4460}" dt="2022-03-31T04:21:31.069" v="4740" actId="1076"/>
          <ac:cxnSpMkLst>
            <pc:docMk/>
            <pc:sldMk cId="1638424977" sldId="265"/>
            <ac:cxnSpMk id="35" creationId="{E3841C53-4B41-45BF-8FF6-030FCF60F8EF}"/>
          </ac:cxnSpMkLst>
        </pc:cxnChg>
      </pc:sldChg>
      <pc:sldChg chg="addSp delSp modSp new mod">
        <pc:chgData name="hirose taichi" userId="ed2dc4b0-8795-4813-ada8-f41a239e7d7d" providerId="ADAL" clId="{796509E8-2C0C-4363-9DC6-DC7B212A4460}" dt="2022-03-31T04:23:02.008" v="4762" actId="20577"/>
        <pc:sldMkLst>
          <pc:docMk/>
          <pc:sldMk cId="2349872710" sldId="266"/>
        </pc:sldMkLst>
        <pc:spChg chg="mod">
          <ac:chgData name="hirose taichi" userId="ed2dc4b0-8795-4813-ada8-f41a239e7d7d" providerId="ADAL" clId="{796509E8-2C0C-4363-9DC6-DC7B212A4460}" dt="2022-03-30T16:28:59.700" v="3577"/>
          <ac:spMkLst>
            <pc:docMk/>
            <pc:sldMk cId="2349872710" sldId="266"/>
            <ac:spMk id="2" creationId="{FBCD3F77-D5A8-4EAF-A59D-EF890842A37F}"/>
          </ac:spMkLst>
        </pc:spChg>
        <pc:spChg chg="mod">
          <ac:chgData name="hirose taichi" userId="ed2dc4b0-8795-4813-ada8-f41a239e7d7d" providerId="ADAL" clId="{796509E8-2C0C-4363-9DC6-DC7B212A4460}" dt="2022-03-31T04:23:02.008" v="4762" actId="20577"/>
          <ac:spMkLst>
            <pc:docMk/>
            <pc:sldMk cId="2349872710" sldId="266"/>
            <ac:spMk id="3" creationId="{FE596BC6-4E5D-4306-B9F2-A76C29C5D571}"/>
          </ac:spMkLst>
        </pc:spChg>
        <pc:cxnChg chg="add mod">
          <ac:chgData name="hirose taichi" userId="ed2dc4b0-8795-4813-ada8-f41a239e7d7d" providerId="ADAL" clId="{796509E8-2C0C-4363-9DC6-DC7B212A4460}" dt="2022-03-30T17:26:12.325" v="4029" actId="1076"/>
          <ac:cxnSpMkLst>
            <pc:docMk/>
            <pc:sldMk cId="2349872710" sldId="266"/>
            <ac:cxnSpMk id="4" creationId="{42FDCA28-0328-426B-80B5-262E38CACD6E}"/>
          </ac:cxnSpMkLst>
        </pc:cxnChg>
        <pc:cxnChg chg="add mod">
          <ac:chgData name="hirose taichi" userId="ed2dc4b0-8795-4813-ada8-f41a239e7d7d" providerId="ADAL" clId="{796509E8-2C0C-4363-9DC6-DC7B212A4460}" dt="2022-03-30T17:26:14.149" v="4030" actId="1076"/>
          <ac:cxnSpMkLst>
            <pc:docMk/>
            <pc:sldMk cId="2349872710" sldId="266"/>
            <ac:cxnSpMk id="7" creationId="{70CC9B62-7365-40F4-B1B4-1E3CAB7C5B56}"/>
          </ac:cxnSpMkLst>
        </pc:cxnChg>
        <pc:cxnChg chg="add del mod">
          <ac:chgData name="hirose taichi" userId="ed2dc4b0-8795-4813-ada8-f41a239e7d7d" providerId="ADAL" clId="{796509E8-2C0C-4363-9DC6-DC7B212A4460}" dt="2022-03-30T17:01:36.517" v="3771" actId="478"/>
          <ac:cxnSpMkLst>
            <pc:docMk/>
            <pc:sldMk cId="2349872710" sldId="266"/>
            <ac:cxnSpMk id="8" creationId="{C9CCB603-DFBD-4B27-9FF1-08C7057C2225}"/>
          </ac:cxnSpMkLst>
        </pc:cxnChg>
        <pc:cxnChg chg="add mod">
          <ac:chgData name="hirose taichi" userId="ed2dc4b0-8795-4813-ada8-f41a239e7d7d" providerId="ADAL" clId="{796509E8-2C0C-4363-9DC6-DC7B212A4460}" dt="2022-03-30T17:26:17.741" v="4032" actId="1076"/>
          <ac:cxnSpMkLst>
            <pc:docMk/>
            <pc:sldMk cId="2349872710" sldId="266"/>
            <ac:cxnSpMk id="9" creationId="{BA28B978-E397-4F2D-B47C-0F18C0AA3AFF}"/>
          </ac:cxnSpMkLst>
        </pc:cxnChg>
        <pc:cxnChg chg="add del mod">
          <ac:chgData name="hirose taichi" userId="ed2dc4b0-8795-4813-ada8-f41a239e7d7d" providerId="ADAL" clId="{796509E8-2C0C-4363-9DC6-DC7B212A4460}" dt="2022-03-30T17:01:42.517" v="3774" actId="478"/>
          <ac:cxnSpMkLst>
            <pc:docMk/>
            <pc:sldMk cId="2349872710" sldId="266"/>
            <ac:cxnSpMk id="10" creationId="{9C2E606F-5710-4DCD-974D-F3DB72944891}"/>
          </ac:cxnSpMkLst>
        </pc:cxnChg>
        <pc:cxnChg chg="add mod">
          <ac:chgData name="hirose taichi" userId="ed2dc4b0-8795-4813-ada8-f41a239e7d7d" providerId="ADAL" clId="{796509E8-2C0C-4363-9DC6-DC7B212A4460}" dt="2022-03-30T17:26:19.757" v="4033" actId="1076"/>
          <ac:cxnSpMkLst>
            <pc:docMk/>
            <pc:sldMk cId="2349872710" sldId="266"/>
            <ac:cxnSpMk id="11" creationId="{84E8F118-2633-437E-9508-6768A0ABC3BA}"/>
          </ac:cxnSpMkLst>
        </pc:cxnChg>
        <pc:cxnChg chg="add mod">
          <ac:chgData name="hirose taichi" userId="ed2dc4b0-8795-4813-ada8-f41a239e7d7d" providerId="ADAL" clId="{796509E8-2C0C-4363-9DC6-DC7B212A4460}" dt="2022-03-30T17:26:15.853" v="4031" actId="1076"/>
          <ac:cxnSpMkLst>
            <pc:docMk/>
            <pc:sldMk cId="2349872710" sldId="266"/>
            <ac:cxnSpMk id="12" creationId="{952BC7BB-1DFD-4E76-A2E3-8684FCD2D3FA}"/>
          </ac:cxnSpMkLst>
        </pc:cxnChg>
        <pc:cxnChg chg="add mod">
          <ac:chgData name="hirose taichi" userId="ed2dc4b0-8795-4813-ada8-f41a239e7d7d" providerId="ADAL" clId="{796509E8-2C0C-4363-9DC6-DC7B212A4460}" dt="2022-03-30T17:26:24.365" v="4035" actId="1076"/>
          <ac:cxnSpMkLst>
            <pc:docMk/>
            <pc:sldMk cId="2349872710" sldId="266"/>
            <ac:cxnSpMk id="13" creationId="{805AB3EF-ABCD-4148-BEA4-AA22206C0774}"/>
          </ac:cxnSpMkLst>
        </pc:cxnChg>
        <pc:cxnChg chg="add mod">
          <ac:chgData name="hirose taichi" userId="ed2dc4b0-8795-4813-ada8-f41a239e7d7d" providerId="ADAL" clId="{796509E8-2C0C-4363-9DC6-DC7B212A4460}" dt="2022-03-30T17:26:22.589" v="4034" actId="1076"/>
          <ac:cxnSpMkLst>
            <pc:docMk/>
            <pc:sldMk cId="2349872710" sldId="266"/>
            <ac:cxnSpMk id="14" creationId="{F9B557C3-9AC4-4C65-9DDA-BDC5E9276792}"/>
          </ac:cxnSpMkLst>
        </pc:cxnChg>
        <pc:cxnChg chg="add del mod">
          <ac:chgData name="hirose taichi" userId="ed2dc4b0-8795-4813-ada8-f41a239e7d7d" providerId="ADAL" clId="{796509E8-2C0C-4363-9DC6-DC7B212A4460}" dt="2022-03-30T17:15:48.378" v="3980"/>
          <ac:cxnSpMkLst>
            <pc:docMk/>
            <pc:sldMk cId="2349872710" sldId="266"/>
            <ac:cxnSpMk id="15" creationId="{9DD3717F-7BD3-4AFF-A604-130128F2879D}"/>
          </ac:cxnSpMkLst>
        </pc:cxnChg>
      </pc:sldChg>
      <pc:sldChg chg="addSp delSp modSp new mod">
        <pc:chgData name="hirose taichi" userId="ed2dc4b0-8795-4813-ada8-f41a239e7d7d" providerId="ADAL" clId="{796509E8-2C0C-4363-9DC6-DC7B212A4460}" dt="2022-03-31T06:54:46.057" v="6245" actId="164"/>
        <pc:sldMkLst>
          <pc:docMk/>
          <pc:sldMk cId="2388453598" sldId="267"/>
        </pc:sldMkLst>
        <pc:spChg chg="mod">
          <ac:chgData name="hirose taichi" userId="ed2dc4b0-8795-4813-ada8-f41a239e7d7d" providerId="ADAL" clId="{796509E8-2C0C-4363-9DC6-DC7B212A4460}" dt="2022-03-30T17:54:19.715" v="4575" actId="1076"/>
          <ac:spMkLst>
            <pc:docMk/>
            <pc:sldMk cId="2388453598" sldId="267"/>
            <ac:spMk id="2" creationId="{1855E5BE-84B3-4A38-86D9-585C9C912DED}"/>
          </ac:spMkLst>
        </pc:spChg>
        <pc:spChg chg="mod">
          <ac:chgData name="hirose taichi" userId="ed2dc4b0-8795-4813-ada8-f41a239e7d7d" providerId="ADAL" clId="{796509E8-2C0C-4363-9DC6-DC7B212A4460}" dt="2022-03-30T17:56:37.940" v="4603" actId="20578"/>
          <ac:spMkLst>
            <pc:docMk/>
            <pc:sldMk cId="2388453598" sldId="267"/>
            <ac:spMk id="3" creationId="{B896E34F-2710-400F-AA38-D9D3A766BF88}"/>
          </ac:spMkLst>
        </pc:spChg>
        <pc:spChg chg="add mod">
          <ac:chgData name="hirose taichi" userId="ed2dc4b0-8795-4813-ada8-f41a239e7d7d" providerId="ADAL" clId="{796509E8-2C0C-4363-9DC6-DC7B212A4460}" dt="2022-03-30T17:29:07.954" v="4071" actId="164"/>
          <ac:spMkLst>
            <pc:docMk/>
            <pc:sldMk cId="2388453598" sldId="267"/>
            <ac:spMk id="4" creationId="{502E3097-7DEC-4E79-B95C-E32B4E2D0CEB}"/>
          </ac:spMkLst>
        </pc:spChg>
        <pc:spChg chg="add mod">
          <ac:chgData name="hirose taichi" userId="ed2dc4b0-8795-4813-ada8-f41a239e7d7d" providerId="ADAL" clId="{796509E8-2C0C-4363-9DC6-DC7B212A4460}" dt="2022-03-30T17:29:07.954" v="4071" actId="164"/>
          <ac:spMkLst>
            <pc:docMk/>
            <pc:sldMk cId="2388453598" sldId="267"/>
            <ac:spMk id="5" creationId="{3191C3B5-9376-4343-A7D5-25CD65E2471E}"/>
          </ac:spMkLst>
        </pc:spChg>
        <pc:spChg chg="add mod">
          <ac:chgData name="hirose taichi" userId="ed2dc4b0-8795-4813-ada8-f41a239e7d7d" providerId="ADAL" clId="{796509E8-2C0C-4363-9DC6-DC7B212A4460}" dt="2022-03-30T17:29:07.954" v="4071" actId="164"/>
          <ac:spMkLst>
            <pc:docMk/>
            <pc:sldMk cId="2388453598" sldId="267"/>
            <ac:spMk id="6" creationId="{732D662C-E548-4FB2-8F2D-0EB394E2D4B9}"/>
          </ac:spMkLst>
        </pc:spChg>
        <pc:spChg chg="add mod">
          <ac:chgData name="hirose taichi" userId="ed2dc4b0-8795-4813-ada8-f41a239e7d7d" providerId="ADAL" clId="{796509E8-2C0C-4363-9DC6-DC7B212A4460}" dt="2022-03-31T06:54:46.057" v="6245" actId="164"/>
          <ac:spMkLst>
            <pc:docMk/>
            <pc:sldMk cId="2388453598" sldId="267"/>
            <ac:spMk id="8" creationId="{B993E333-2766-4958-BE12-8CC3A8FCFFFF}"/>
          </ac:spMkLst>
        </pc:spChg>
        <pc:spChg chg="add mod">
          <ac:chgData name="hirose taichi" userId="ed2dc4b0-8795-4813-ada8-f41a239e7d7d" providerId="ADAL" clId="{796509E8-2C0C-4363-9DC6-DC7B212A4460}" dt="2022-03-31T06:54:46.057" v="6245" actId="164"/>
          <ac:spMkLst>
            <pc:docMk/>
            <pc:sldMk cId="2388453598" sldId="267"/>
            <ac:spMk id="9" creationId="{B34DE346-106D-42B1-8C55-0213542A4B8F}"/>
          </ac:spMkLst>
        </pc:spChg>
        <pc:spChg chg="add mod">
          <ac:chgData name="hirose taichi" userId="ed2dc4b0-8795-4813-ada8-f41a239e7d7d" providerId="ADAL" clId="{796509E8-2C0C-4363-9DC6-DC7B212A4460}" dt="2022-03-31T06:54:46.057" v="6245" actId="164"/>
          <ac:spMkLst>
            <pc:docMk/>
            <pc:sldMk cId="2388453598" sldId="267"/>
            <ac:spMk id="10" creationId="{DE69BE24-2A1B-4C75-B4B0-0DC1D744906B}"/>
          </ac:spMkLst>
        </pc:spChg>
        <pc:spChg chg="add mod">
          <ac:chgData name="hirose taichi" userId="ed2dc4b0-8795-4813-ada8-f41a239e7d7d" providerId="ADAL" clId="{796509E8-2C0C-4363-9DC6-DC7B212A4460}" dt="2022-03-31T06:54:46.057" v="6245" actId="164"/>
          <ac:spMkLst>
            <pc:docMk/>
            <pc:sldMk cId="2388453598" sldId="267"/>
            <ac:spMk id="11" creationId="{8E154E77-FFEC-48BB-A131-38EB9BAA3523}"/>
          </ac:spMkLst>
        </pc:spChg>
        <pc:spChg chg="add mod">
          <ac:chgData name="hirose taichi" userId="ed2dc4b0-8795-4813-ada8-f41a239e7d7d" providerId="ADAL" clId="{796509E8-2C0C-4363-9DC6-DC7B212A4460}" dt="2022-03-31T06:54:46.057" v="6245" actId="164"/>
          <ac:spMkLst>
            <pc:docMk/>
            <pc:sldMk cId="2388453598" sldId="267"/>
            <ac:spMk id="12" creationId="{98617323-9E20-49F8-8385-A1AD4DC70F9A}"/>
          </ac:spMkLst>
        </pc:spChg>
        <pc:spChg chg="add mod">
          <ac:chgData name="hirose taichi" userId="ed2dc4b0-8795-4813-ada8-f41a239e7d7d" providerId="ADAL" clId="{796509E8-2C0C-4363-9DC6-DC7B212A4460}" dt="2022-03-31T06:54:46.057" v="6245" actId="164"/>
          <ac:spMkLst>
            <pc:docMk/>
            <pc:sldMk cId="2388453598" sldId="267"/>
            <ac:spMk id="13" creationId="{01EB6AC1-1F1C-41DC-86FE-38B96773806C}"/>
          </ac:spMkLst>
        </pc:spChg>
        <pc:spChg chg="add mod">
          <ac:chgData name="hirose taichi" userId="ed2dc4b0-8795-4813-ada8-f41a239e7d7d" providerId="ADAL" clId="{796509E8-2C0C-4363-9DC6-DC7B212A4460}" dt="2022-03-31T06:19:59.700" v="5368" actId="122"/>
          <ac:spMkLst>
            <pc:docMk/>
            <pc:sldMk cId="2388453598" sldId="267"/>
            <ac:spMk id="14" creationId="{1372B05D-3993-44B6-BE89-90BD8456DC75}"/>
          </ac:spMkLst>
        </pc:spChg>
        <pc:spChg chg="add mod">
          <ac:chgData name="hirose taichi" userId="ed2dc4b0-8795-4813-ada8-f41a239e7d7d" providerId="ADAL" clId="{796509E8-2C0C-4363-9DC6-DC7B212A4460}" dt="2022-03-30T17:55:00.466" v="4587" actId="1076"/>
          <ac:spMkLst>
            <pc:docMk/>
            <pc:sldMk cId="2388453598" sldId="267"/>
            <ac:spMk id="15" creationId="{D9FB17EA-6B0F-4859-84C5-2124C73A37C9}"/>
          </ac:spMkLst>
        </pc:spChg>
        <pc:spChg chg="add del mod">
          <ac:chgData name="hirose taichi" userId="ed2dc4b0-8795-4813-ada8-f41a239e7d7d" providerId="ADAL" clId="{796509E8-2C0C-4363-9DC6-DC7B212A4460}" dt="2022-03-31T06:21:26.797" v="5390" actId="21"/>
          <ac:spMkLst>
            <pc:docMk/>
            <pc:sldMk cId="2388453598" sldId="267"/>
            <ac:spMk id="16" creationId="{0A7E93C8-8379-4784-ABF6-23CC6E59B6C9}"/>
          </ac:spMkLst>
        </pc:spChg>
        <pc:grpChg chg="add mod">
          <ac:chgData name="hirose taichi" userId="ed2dc4b0-8795-4813-ada8-f41a239e7d7d" providerId="ADAL" clId="{796509E8-2C0C-4363-9DC6-DC7B212A4460}" dt="2022-03-31T06:54:46.057" v="6245" actId="164"/>
          <ac:grpSpMkLst>
            <pc:docMk/>
            <pc:sldMk cId="2388453598" sldId="267"/>
            <ac:grpSpMk id="7" creationId="{082740C5-3444-44F0-8B1F-52A203EC3D28}"/>
          </ac:grpSpMkLst>
        </pc:grpChg>
        <pc:grpChg chg="add mod">
          <ac:chgData name="hirose taichi" userId="ed2dc4b0-8795-4813-ada8-f41a239e7d7d" providerId="ADAL" clId="{796509E8-2C0C-4363-9DC6-DC7B212A4460}" dt="2022-03-31T06:54:46.057" v="6245" actId="164"/>
          <ac:grpSpMkLst>
            <pc:docMk/>
            <pc:sldMk cId="2388453598" sldId="267"/>
            <ac:grpSpMk id="16" creationId="{AB96F42F-37D6-4203-8B0E-D58CD497E347}"/>
          </ac:grpSpMkLst>
        </pc:grpChg>
      </pc:sldChg>
      <pc:sldChg chg="addSp modSp add mod">
        <pc:chgData name="hirose taichi" userId="ed2dc4b0-8795-4813-ada8-f41a239e7d7d" providerId="ADAL" clId="{796509E8-2C0C-4363-9DC6-DC7B212A4460}" dt="2022-03-31T10:27:13.072" v="7823" actId="1076"/>
        <pc:sldMkLst>
          <pc:docMk/>
          <pc:sldMk cId="3976146343" sldId="268"/>
        </pc:sldMkLst>
        <pc:spChg chg="mod">
          <ac:chgData name="hirose taichi" userId="ed2dc4b0-8795-4813-ada8-f41a239e7d7d" providerId="ADAL" clId="{796509E8-2C0C-4363-9DC6-DC7B212A4460}" dt="2022-03-31T04:19:48.987" v="4659" actId="20577"/>
          <ac:spMkLst>
            <pc:docMk/>
            <pc:sldMk cId="3976146343" sldId="268"/>
            <ac:spMk id="2" creationId="{562FAC88-5DA0-4177-97BE-EC9E902BF3D8}"/>
          </ac:spMkLst>
        </pc:spChg>
        <pc:spChg chg="mod">
          <ac:chgData name="hirose taichi" userId="ed2dc4b0-8795-4813-ada8-f41a239e7d7d" providerId="ADAL" clId="{796509E8-2C0C-4363-9DC6-DC7B212A4460}" dt="2022-03-31T10:27:13.072" v="7823" actId="1076"/>
          <ac:spMkLst>
            <pc:docMk/>
            <pc:sldMk cId="3976146343" sldId="268"/>
            <ac:spMk id="3" creationId="{079DD7C2-B3BB-43DE-9234-6FDE98214564}"/>
          </ac:spMkLst>
        </pc:spChg>
        <pc:spChg chg="add mod">
          <ac:chgData name="hirose taichi" userId="ed2dc4b0-8795-4813-ada8-f41a239e7d7d" providerId="ADAL" clId="{796509E8-2C0C-4363-9DC6-DC7B212A4460}" dt="2022-03-31T10:26:49.981" v="7822" actId="164"/>
          <ac:spMkLst>
            <pc:docMk/>
            <pc:sldMk cId="3976146343" sldId="268"/>
            <ac:spMk id="4" creationId="{3CFB98EF-F72F-493E-AD07-1687C1EF16CB}"/>
          </ac:spMkLst>
        </pc:spChg>
        <pc:spChg chg="add mod ord">
          <ac:chgData name="hirose taichi" userId="ed2dc4b0-8795-4813-ada8-f41a239e7d7d" providerId="ADAL" clId="{796509E8-2C0C-4363-9DC6-DC7B212A4460}" dt="2022-03-31T10:26:49.981" v="7822" actId="164"/>
          <ac:spMkLst>
            <pc:docMk/>
            <pc:sldMk cId="3976146343" sldId="268"/>
            <ac:spMk id="5" creationId="{279236E9-6DD8-4514-9E51-3172B48EB9C0}"/>
          </ac:spMkLst>
        </pc:spChg>
        <pc:grpChg chg="add mod">
          <ac:chgData name="hirose taichi" userId="ed2dc4b0-8795-4813-ada8-f41a239e7d7d" providerId="ADAL" clId="{796509E8-2C0C-4363-9DC6-DC7B212A4460}" dt="2022-03-31T10:27:13.072" v="7823" actId="1076"/>
          <ac:grpSpMkLst>
            <pc:docMk/>
            <pc:sldMk cId="3976146343" sldId="268"/>
            <ac:grpSpMk id="6" creationId="{3784A86C-322E-42C2-9699-1CDC74A09990}"/>
          </ac:grpSpMkLst>
        </pc:grpChg>
      </pc:sldChg>
      <pc:sldChg chg="addSp delSp modSp new mod">
        <pc:chgData name="hirose taichi" userId="ed2dc4b0-8795-4813-ada8-f41a239e7d7d" providerId="ADAL" clId="{796509E8-2C0C-4363-9DC6-DC7B212A4460}" dt="2022-03-31T07:27:38.645" v="6778" actId="22"/>
        <pc:sldMkLst>
          <pc:docMk/>
          <pc:sldMk cId="3213566103" sldId="269"/>
        </pc:sldMkLst>
        <pc:spChg chg="mod">
          <ac:chgData name="hirose taichi" userId="ed2dc4b0-8795-4813-ada8-f41a239e7d7d" providerId="ADAL" clId="{796509E8-2C0C-4363-9DC6-DC7B212A4460}" dt="2022-03-31T06:14:47.727" v="5254" actId="20577"/>
          <ac:spMkLst>
            <pc:docMk/>
            <pc:sldMk cId="3213566103" sldId="269"/>
            <ac:spMk id="2" creationId="{9BD98DB7-6683-4C7C-A8E5-2B61D4E7E152}"/>
          </ac:spMkLst>
        </pc:spChg>
        <pc:spChg chg="mod">
          <ac:chgData name="hirose taichi" userId="ed2dc4b0-8795-4813-ada8-f41a239e7d7d" providerId="ADAL" clId="{796509E8-2C0C-4363-9DC6-DC7B212A4460}" dt="2022-03-31T06:29:48.298" v="5579" actId="255"/>
          <ac:spMkLst>
            <pc:docMk/>
            <pc:sldMk cId="3213566103" sldId="269"/>
            <ac:spMk id="3" creationId="{D87965D5-214D-48C5-AC58-9EF8E4E43F4E}"/>
          </ac:spMkLst>
        </pc:spChg>
        <pc:spChg chg="add mod">
          <ac:chgData name="hirose taichi" userId="ed2dc4b0-8795-4813-ada8-f41a239e7d7d" providerId="ADAL" clId="{796509E8-2C0C-4363-9DC6-DC7B212A4460}" dt="2022-03-31T06:30:51.267" v="5611" actId="12788"/>
          <ac:spMkLst>
            <pc:docMk/>
            <pc:sldMk cId="3213566103" sldId="269"/>
            <ac:spMk id="4" creationId="{1E9E324F-F01D-4F19-9A5E-AEB78E9E4B98}"/>
          </ac:spMkLst>
        </pc:spChg>
        <pc:spChg chg="add mod topLvl">
          <ac:chgData name="hirose taichi" userId="ed2dc4b0-8795-4813-ada8-f41a239e7d7d" providerId="ADAL" clId="{796509E8-2C0C-4363-9DC6-DC7B212A4460}" dt="2022-03-31T06:30:04.085" v="5583" actId="164"/>
          <ac:spMkLst>
            <pc:docMk/>
            <pc:sldMk cId="3213566103" sldId="269"/>
            <ac:spMk id="5" creationId="{D06B0858-D7CB-47AC-BC41-9A56204599B7}"/>
          </ac:spMkLst>
        </pc:spChg>
        <pc:spChg chg="add mod topLvl">
          <ac:chgData name="hirose taichi" userId="ed2dc4b0-8795-4813-ada8-f41a239e7d7d" providerId="ADAL" clId="{796509E8-2C0C-4363-9DC6-DC7B212A4460}" dt="2022-03-31T06:30:35.495" v="5610" actId="20577"/>
          <ac:spMkLst>
            <pc:docMk/>
            <pc:sldMk cId="3213566103" sldId="269"/>
            <ac:spMk id="6" creationId="{E13EFF57-5732-4826-B39B-DB0055EC5463}"/>
          </ac:spMkLst>
        </pc:spChg>
        <pc:spChg chg="add del">
          <ac:chgData name="hirose taichi" userId="ed2dc4b0-8795-4813-ada8-f41a239e7d7d" providerId="ADAL" clId="{796509E8-2C0C-4363-9DC6-DC7B212A4460}" dt="2022-03-31T07:27:38.645" v="6778" actId="22"/>
          <ac:spMkLst>
            <pc:docMk/>
            <pc:sldMk cId="3213566103" sldId="269"/>
            <ac:spMk id="10" creationId="{F067D5AE-78C2-4E13-B0D2-371D08884DC2}"/>
          </ac:spMkLst>
        </pc:spChg>
        <pc:grpChg chg="add del mod">
          <ac:chgData name="hirose taichi" userId="ed2dc4b0-8795-4813-ada8-f41a239e7d7d" providerId="ADAL" clId="{796509E8-2C0C-4363-9DC6-DC7B212A4460}" dt="2022-03-31T06:29:53.140" v="5581" actId="165"/>
          <ac:grpSpMkLst>
            <pc:docMk/>
            <pc:sldMk cId="3213566103" sldId="269"/>
            <ac:grpSpMk id="7" creationId="{0015D97C-3350-4E49-A088-DCB7BC62D340}"/>
          </ac:grpSpMkLst>
        </pc:grpChg>
        <pc:grpChg chg="add mod">
          <ac:chgData name="hirose taichi" userId="ed2dc4b0-8795-4813-ada8-f41a239e7d7d" providerId="ADAL" clId="{796509E8-2C0C-4363-9DC6-DC7B212A4460}" dt="2022-03-31T06:30:55.415" v="5612" actId="1076"/>
          <ac:grpSpMkLst>
            <pc:docMk/>
            <pc:sldMk cId="3213566103" sldId="269"/>
            <ac:grpSpMk id="8" creationId="{1F3FEB0E-A304-433B-8757-368AF478B07E}"/>
          </ac:grpSpMkLst>
        </pc:grpChg>
      </pc:sldChg>
      <pc:sldChg chg="addSp delSp modSp new mod">
        <pc:chgData name="hirose taichi" userId="ed2dc4b0-8795-4813-ada8-f41a239e7d7d" providerId="ADAL" clId="{796509E8-2C0C-4363-9DC6-DC7B212A4460}" dt="2022-03-31T08:50:45.703" v="6818" actId="12788"/>
        <pc:sldMkLst>
          <pc:docMk/>
          <pc:sldMk cId="1851266338" sldId="270"/>
        </pc:sldMkLst>
        <pc:spChg chg="mod">
          <ac:chgData name="hirose taichi" userId="ed2dc4b0-8795-4813-ada8-f41a239e7d7d" providerId="ADAL" clId="{796509E8-2C0C-4363-9DC6-DC7B212A4460}" dt="2022-03-31T08:49:27.671" v="6805" actId="20577"/>
          <ac:spMkLst>
            <pc:docMk/>
            <pc:sldMk cId="1851266338" sldId="270"/>
            <ac:spMk id="2" creationId="{14360F57-C183-4BE4-B220-DEE01DA4C26E}"/>
          </ac:spMkLst>
        </pc:spChg>
        <pc:spChg chg="mod">
          <ac:chgData name="hirose taichi" userId="ed2dc4b0-8795-4813-ada8-f41a239e7d7d" providerId="ADAL" clId="{796509E8-2C0C-4363-9DC6-DC7B212A4460}" dt="2022-03-31T07:13:11.656" v="6670" actId="207"/>
          <ac:spMkLst>
            <pc:docMk/>
            <pc:sldMk cId="1851266338" sldId="270"/>
            <ac:spMk id="3" creationId="{73A29036-2C49-4233-83FE-507E34B56A68}"/>
          </ac:spMkLst>
        </pc:spChg>
        <pc:spChg chg="mod topLvl">
          <ac:chgData name="hirose taichi" userId="ed2dc4b0-8795-4813-ada8-f41a239e7d7d" providerId="ADAL" clId="{796509E8-2C0C-4363-9DC6-DC7B212A4460}" dt="2022-03-31T08:50:38.965" v="6817" actId="164"/>
          <ac:spMkLst>
            <pc:docMk/>
            <pc:sldMk cId="1851266338" sldId="270"/>
            <ac:spMk id="6" creationId="{FA47BE7C-B1B3-4493-9DE1-03A1EB473552}"/>
          </ac:spMkLst>
        </pc:spChg>
        <pc:spChg chg="mod ord topLvl">
          <ac:chgData name="hirose taichi" userId="ed2dc4b0-8795-4813-ada8-f41a239e7d7d" providerId="ADAL" clId="{796509E8-2C0C-4363-9DC6-DC7B212A4460}" dt="2022-03-31T08:50:38.965" v="6817" actId="164"/>
          <ac:spMkLst>
            <pc:docMk/>
            <pc:sldMk cId="1851266338" sldId="270"/>
            <ac:spMk id="7" creationId="{B918940D-1581-440D-9EDD-3632B2AABF1B}"/>
          </ac:spMkLst>
        </pc:spChg>
        <pc:spChg chg="del mod topLvl">
          <ac:chgData name="hirose taichi" userId="ed2dc4b0-8795-4813-ada8-f41a239e7d7d" providerId="ADAL" clId="{796509E8-2C0C-4363-9DC6-DC7B212A4460}" dt="2022-03-31T07:10:16.233" v="6586" actId="478"/>
          <ac:spMkLst>
            <pc:docMk/>
            <pc:sldMk cId="1851266338" sldId="270"/>
            <ac:spMk id="10" creationId="{48992F17-241E-43D2-A87B-6CA9108BFADF}"/>
          </ac:spMkLst>
        </pc:spChg>
        <pc:spChg chg="del mod topLvl">
          <ac:chgData name="hirose taichi" userId="ed2dc4b0-8795-4813-ada8-f41a239e7d7d" providerId="ADAL" clId="{796509E8-2C0C-4363-9DC6-DC7B212A4460}" dt="2022-03-31T07:10:18.613" v="6587" actId="478"/>
          <ac:spMkLst>
            <pc:docMk/>
            <pc:sldMk cId="1851266338" sldId="270"/>
            <ac:spMk id="11" creationId="{9BA40421-835F-4698-985F-398D30A84998}"/>
          </ac:spMkLst>
        </pc:spChg>
        <pc:spChg chg="del mod topLvl">
          <ac:chgData name="hirose taichi" userId="ed2dc4b0-8795-4813-ada8-f41a239e7d7d" providerId="ADAL" clId="{796509E8-2C0C-4363-9DC6-DC7B212A4460}" dt="2022-03-31T07:10:41.567" v="6593" actId="478"/>
          <ac:spMkLst>
            <pc:docMk/>
            <pc:sldMk cId="1851266338" sldId="270"/>
            <ac:spMk id="12" creationId="{DE54BF8B-9D03-43B5-AD0C-824A47A1BB38}"/>
          </ac:spMkLst>
        </pc:spChg>
        <pc:spChg chg="del mod topLvl">
          <ac:chgData name="hirose taichi" userId="ed2dc4b0-8795-4813-ada8-f41a239e7d7d" providerId="ADAL" clId="{796509E8-2C0C-4363-9DC6-DC7B212A4460}" dt="2022-03-31T07:10:21.356" v="6588" actId="478"/>
          <ac:spMkLst>
            <pc:docMk/>
            <pc:sldMk cId="1851266338" sldId="270"/>
            <ac:spMk id="13" creationId="{C58BC209-511D-40FD-AB6B-1F7A64328522}"/>
          </ac:spMkLst>
        </pc:spChg>
        <pc:spChg chg="del mod topLvl">
          <ac:chgData name="hirose taichi" userId="ed2dc4b0-8795-4813-ada8-f41a239e7d7d" providerId="ADAL" clId="{796509E8-2C0C-4363-9DC6-DC7B212A4460}" dt="2022-03-31T07:10:12.967" v="6585" actId="478"/>
          <ac:spMkLst>
            <pc:docMk/>
            <pc:sldMk cId="1851266338" sldId="270"/>
            <ac:spMk id="14" creationId="{B5677685-4576-4B8A-9DEA-66D16D951BBF}"/>
          </ac:spMkLst>
        </pc:spChg>
        <pc:spChg chg="del mod topLvl">
          <ac:chgData name="hirose taichi" userId="ed2dc4b0-8795-4813-ada8-f41a239e7d7d" providerId="ADAL" clId="{796509E8-2C0C-4363-9DC6-DC7B212A4460}" dt="2022-03-31T07:09:49.585" v="6583" actId="478"/>
          <ac:spMkLst>
            <pc:docMk/>
            <pc:sldMk cId="1851266338" sldId="270"/>
            <ac:spMk id="15" creationId="{DA43F664-C858-46E4-9620-1CE4B0008C02}"/>
          </ac:spMkLst>
        </pc:spChg>
        <pc:spChg chg="mod ord topLvl">
          <ac:chgData name="hirose taichi" userId="ed2dc4b0-8795-4813-ada8-f41a239e7d7d" providerId="ADAL" clId="{796509E8-2C0C-4363-9DC6-DC7B212A4460}" dt="2022-03-31T08:50:38.965" v="6817" actId="164"/>
          <ac:spMkLst>
            <pc:docMk/>
            <pc:sldMk cId="1851266338" sldId="270"/>
            <ac:spMk id="16" creationId="{0FFB270E-3C10-4772-AD72-9A51EAC9121C}"/>
          </ac:spMkLst>
        </pc:spChg>
        <pc:spChg chg="del mod topLvl">
          <ac:chgData name="hirose taichi" userId="ed2dc4b0-8795-4813-ada8-f41a239e7d7d" providerId="ADAL" clId="{796509E8-2C0C-4363-9DC6-DC7B212A4460}" dt="2022-03-31T07:12:05.785" v="6653" actId="478"/>
          <ac:spMkLst>
            <pc:docMk/>
            <pc:sldMk cId="1851266338" sldId="270"/>
            <ac:spMk id="17" creationId="{325C6914-84DB-4938-949C-8DC89F609415}"/>
          </ac:spMkLst>
        </pc:spChg>
        <pc:spChg chg="del mod topLvl">
          <ac:chgData name="hirose taichi" userId="ed2dc4b0-8795-4813-ada8-f41a239e7d7d" providerId="ADAL" clId="{796509E8-2C0C-4363-9DC6-DC7B212A4460}" dt="2022-03-31T07:12:01.801" v="6652" actId="478"/>
          <ac:spMkLst>
            <pc:docMk/>
            <pc:sldMk cId="1851266338" sldId="270"/>
            <ac:spMk id="18" creationId="{316152B8-77E4-49EB-B715-BD300CE503B3}"/>
          </ac:spMkLst>
        </pc:spChg>
        <pc:spChg chg="add mod topLvl">
          <ac:chgData name="hirose taichi" userId="ed2dc4b0-8795-4813-ada8-f41a239e7d7d" providerId="ADAL" clId="{796509E8-2C0C-4363-9DC6-DC7B212A4460}" dt="2022-03-31T08:50:45.703" v="6818" actId="12788"/>
          <ac:spMkLst>
            <pc:docMk/>
            <pc:sldMk cId="1851266338" sldId="270"/>
            <ac:spMk id="20" creationId="{0AE525B7-D3C6-4A0E-AF16-19A669686675}"/>
          </ac:spMkLst>
        </pc:spChg>
        <pc:spChg chg="add del mod ord">
          <ac:chgData name="hirose taichi" userId="ed2dc4b0-8795-4813-ada8-f41a239e7d7d" providerId="ADAL" clId="{796509E8-2C0C-4363-9DC6-DC7B212A4460}" dt="2022-03-31T07:25:02.841" v="6753" actId="478"/>
          <ac:spMkLst>
            <pc:docMk/>
            <pc:sldMk cId="1851266338" sldId="270"/>
            <ac:spMk id="22" creationId="{3E4EC51F-8A1C-47E1-A9C0-9E4952A79C45}"/>
          </ac:spMkLst>
        </pc:spChg>
        <pc:spChg chg="add mod topLvl">
          <ac:chgData name="hirose taichi" userId="ed2dc4b0-8795-4813-ada8-f41a239e7d7d" providerId="ADAL" clId="{796509E8-2C0C-4363-9DC6-DC7B212A4460}" dt="2022-03-31T08:50:38.965" v="6817" actId="164"/>
          <ac:spMkLst>
            <pc:docMk/>
            <pc:sldMk cId="1851266338" sldId="270"/>
            <ac:spMk id="23" creationId="{39F1A946-3E80-4ECA-B341-F5DFF02EFD52}"/>
          </ac:spMkLst>
        </pc:spChg>
        <pc:grpChg chg="add del mod">
          <ac:chgData name="hirose taichi" userId="ed2dc4b0-8795-4813-ada8-f41a239e7d7d" providerId="ADAL" clId="{796509E8-2C0C-4363-9DC6-DC7B212A4460}" dt="2022-03-31T07:09:42.900" v="6580" actId="165"/>
          <ac:grpSpMkLst>
            <pc:docMk/>
            <pc:sldMk cId="1851266338" sldId="270"/>
            <ac:grpSpMk id="4" creationId="{2D20A3A8-2E49-470F-8E22-9CF961AC859A}"/>
          </ac:grpSpMkLst>
        </pc:grpChg>
        <pc:grpChg chg="del mod topLvl">
          <ac:chgData name="hirose taichi" userId="ed2dc4b0-8795-4813-ada8-f41a239e7d7d" providerId="ADAL" clId="{796509E8-2C0C-4363-9DC6-DC7B212A4460}" dt="2022-03-31T07:09:44.852" v="6581" actId="165"/>
          <ac:grpSpMkLst>
            <pc:docMk/>
            <pc:sldMk cId="1851266338" sldId="270"/>
            <ac:grpSpMk id="5" creationId="{BE81944F-616B-4762-A030-F243479BD05C}"/>
          </ac:grpSpMkLst>
        </pc:grpChg>
        <pc:grpChg chg="del mod topLvl">
          <ac:chgData name="hirose taichi" userId="ed2dc4b0-8795-4813-ada8-f41a239e7d7d" providerId="ADAL" clId="{796509E8-2C0C-4363-9DC6-DC7B212A4460}" dt="2022-03-31T07:09:45.526" v="6582" actId="165"/>
          <ac:grpSpMkLst>
            <pc:docMk/>
            <pc:sldMk cId="1851266338" sldId="270"/>
            <ac:grpSpMk id="8" creationId="{217D73BC-9155-4D85-92C6-142DC6961A0E}"/>
          </ac:grpSpMkLst>
        </pc:grpChg>
        <pc:grpChg chg="del mod topLvl">
          <ac:chgData name="hirose taichi" userId="ed2dc4b0-8795-4813-ada8-f41a239e7d7d" providerId="ADAL" clId="{796509E8-2C0C-4363-9DC6-DC7B212A4460}" dt="2022-03-31T07:11:58.605" v="6651" actId="165"/>
          <ac:grpSpMkLst>
            <pc:docMk/>
            <pc:sldMk cId="1851266338" sldId="270"/>
            <ac:grpSpMk id="9" creationId="{69C3FA41-6B68-4E21-B9A6-F93583598864}"/>
          </ac:grpSpMkLst>
        </pc:grpChg>
        <pc:grpChg chg="add del mod">
          <ac:chgData name="hirose taichi" userId="ed2dc4b0-8795-4813-ada8-f41a239e7d7d" providerId="ADAL" clId="{796509E8-2C0C-4363-9DC6-DC7B212A4460}" dt="2022-03-31T07:11:54.887" v="6650" actId="165"/>
          <ac:grpSpMkLst>
            <pc:docMk/>
            <pc:sldMk cId="1851266338" sldId="270"/>
            <ac:grpSpMk id="19" creationId="{35753F13-8EE0-44D6-B15B-2D3DB26140BF}"/>
          </ac:grpSpMkLst>
        </pc:grpChg>
        <pc:grpChg chg="add del mod topLvl">
          <ac:chgData name="hirose taichi" userId="ed2dc4b0-8795-4813-ada8-f41a239e7d7d" providerId="ADAL" clId="{796509E8-2C0C-4363-9DC6-DC7B212A4460}" dt="2022-03-31T08:50:28.788" v="6815" actId="165"/>
          <ac:grpSpMkLst>
            <pc:docMk/>
            <pc:sldMk cId="1851266338" sldId="270"/>
            <ac:grpSpMk id="21" creationId="{705C6471-35CD-4C36-8624-7C243141A734}"/>
          </ac:grpSpMkLst>
        </pc:grpChg>
        <pc:grpChg chg="add del mod topLvl">
          <ac:chgData name="hirose taichi" userId="ed2dc4b0-8795-4813-ada8-f41a239e7d7d" providerId="ADAL" clId="{796509E8-2C0C-4363-9DC6-DC7B212A4460}" dt="2022-03-31T08:50:28.090" v="6814" actId="165"/>
          <ac:grpSpMkLst>
            <pc:docMk/>
            <pc:sldMk cId="1851266338" sldId="270"/>
            <ac:grpSpMk id="24" creationId="{EBDFDE64-7280-4A4C-841C-4DF028D1AF7B}"/>
          </ac:grpSpMkLst>
        </pc:grpChg>
        <pc:grpChg chg="add del mod topLvl">
          <ac:chgData name="hirose taichi" userId="ed2dc4b0-8795-4813-ada8-f41a239e7d7d" providerId="ADAL" clId="{796509E8-2C0C-4363-9DC6-DC7B212A4460}" dt="2022-03-31T08:50:27.157" v="6813" actId="165"/>
          <ac:grpSpMkLst>
            <pc:docMk/>
            <pc:sldMk cId="1851266338" sldId="270"/>
            <ac:grpSpMk id="25" creationId="{441FCD24-0D3C-456C-B9C3-A185E11308F4}"/>
          </ac:grpSpMkLst>
        </pc:grpChg>
        <pc:grpChg chg="add del mod">
          <ac:chgData name="hirose taichi" userId="ed2dc4b0-8795-4813-ada8-f41a239e7d7d" providerId="ADAL" clId="{796509E8-2C0C-4363-9DC6-DC7B212A4460}" dt="2022-03-31T08:50:17.855" v="6810" actId="165"/>
          <ac:grpSpMkLst>
            <pc:docMk/>
            <pc:sldMk cId="1851266338" sldId="270"/>
            <ac:grpSpMk id="30" creationId="{B80F5F69-D4A0-4445-9FCB-2975FCF8E012}"/>
          </ac:grpSpMkLst>
        </pc:grpChg>
        <pc:grpChg chg="add mod">
          <ac:chgData name="hirose taichi" userId="ed2dc4b0-8795-4813-ada8-f41a239e7d7d" providerId="ADAL" clId="{796509E8-2C0C-4363-9DC6-DC7B212A4460}" dt="2022-03-31T08:50:38.965" v="6817" actId="164"/>
          <ac:grpSpMkLst>
            <pc:docMk/>
            <pc:sldMk cId="1851266338" sldId="270"/>
            <ac:grpSpMk id="31" creationId="{4E755848-0DE1-445E-8693-44A2A8385B9F}"/>
          </ac:grpSpMkLst>
        </pc:grpChg>
        <pc:cxnChg chg="add mod topLvl">
          <ac:chgData name="hirose taichi" userId="ed2dc4b0-8795-4813-ada8-f41a239e7d7d" providerId="ADAL" clId="{796509E8-2C0C-4363-9DC6-DC7B212A4460}" dt="2022-03-31T08:50:38.965" v="6817" actId="164"/>
          <ac:cxnSpMkLst>
            <pc:docMk/>
            <pc:sldMk cId="1851266338" sldId="270"/>
            <ac:cxnSpMk id="27" creationId="{A53C5497-D0E1-4488-A05E-FA1F160E7455}"/>
          </ac:cxnSpMkLst>
        </pc:cxnChg>
      </pc:sldChg>
      <pc:sldChg chg="addSp modSp add mod">
        <pc:chgData name="hirose taichi" userId="ed2dc4b0-8795-4813-ada8-f41a239e7d7d" providerId="ADAL" clId="{796509E8-2C0C-4363-9DC6-DC7B212A4460}" dt="2022-04-01T02:50:10.359" v="11637" actId="1036"/>
        <pc:sldMkLst>
          <pc:docMk/>
          <pc:sldMk cId="3587691354" sldId="271"/>
        </pc:sldMkLst>
        <pc:spChg chg="add mod">
          <ac:chgData name="hirose taichi" userId="ed2dc4b0-8795-4813-ada8-f41a239e7d7d" providerId="ADAL" clId="{796509E8-2C0C-4363-9DC6-DC7B212A4460}" dt="2022-04-01T02:50:08.631" v="11635" actId="1035"/>
          <ac:spMkLst>
            <pc:docMk/>
            <pc:sldMk cId="3587691354" sldId="271"/>
            <ac:spMk id="27" creationId="{C7253B7B-8596-454F-A006-D4AEF5D4A67C}"/>
          </ac:spMkLst>
        </pc:spChg>
        <pc:spChg chg="add mod">
          <ac:chgData name="hirose taichi" userId="ed2dc4b0-8795-4813-ada8-f41a239e7d7d" providerId="ADAL" clId="{796509E8-2C0C-4363-9DC6-DC7B212A4460}" dt="2022-04-01T02:50:10.359" v="11637" actId="1036"/>
          <ac:spMkLst>
            <pc:docMk/>
            <pc:sldMk cId="3587691354" sldId="271"/>
            <ac:spMk id="28" creationId="{43F7F20F-0792-41E9-AD12-345D0DA04F5C}"/>
          </ac:spMkLst>
        </pc:spChg>
      </pc:sldChg>
      <pc:sldChg chg="addSp modSp add mod">
        <pc:chgData name="hirose taichi" userId="ed2dc4b0-8795-4813-ada8-f41a239e7d7d" providerId="ADAL" clId="{796509E8-2C0C-4363-9DC6-DC7B212A4460}" dt="2022-03-31T10:05:14.555" v="7322" actId="1076"/>
        <pc:sldMkLst>
          <pc:docMk/>
          <pc:sldMk cId="188372277" sldId="272"/>
        </pc:sldMkLst>
        <pc:spChg chg="add mod">
          <ac:chgData name="hirose taichi" userId="ed2dc4b0-8795-4813-ada8-f41a239e7d7d" providerId="ADAL" clId="{796509E8-2C0C-4363-9DC6-DC7B212A4460}" dt="2022-03-31T10:05:02.131" v="7320" actId="1038"/>
          <ac:spMkLst>
            <pc:docMk/>
            <pc:sldMk cId="188372277" sldId="272"/>
            <ac:spMk id="27" creationId="{20C4F029-AF4A-4309-8FB7-584D75BC4DA8}"/>
          </ac:spMkLst>
        </pc:spChg>
        <pc:spChg chg="add mod">
          <ac:chgData name="hirose taichi" userId="ed2dc4b0-8795-4813-ada8-f41a239e7d7d" providerId="ADAL" clId="{796509E8-2C0C-4363-9DC6-DC7B212A4460}" dt="2022-03-31T10:05:14.555" v="7322" actId="1076"/>
          <ac:spMkLst>
            <pc:docMk/>
            <pc:sldMk cId="188372277" sldId="272"/>
            <ac:spMk id="28" creationId="{E3DFBC0C-0329-4546-9953-AE159B7EE70F}"/>
          </ac:spMkLst>
        </pc:spChg>
      </pc:sldChg>
      <pc:sldChg chg="addSp delSp modSp new mod">
        <pc:chgData name="hirose taichi" userId="ed2dc4b0-8795-4813-ada8-f41a239e7d7d" providerId="ADAL" clId="{796509E8-2C0C-4363-9DC6-DC7B212A4460}" dt="2022-03-31T10:56:00.935" v="8481" actId="20577"/>
        <pc:sldMkLst>
          <pc:docMk/>
          <pc:sldMk cId="394083421" sldId="273"/>
        </pc:sldMkLst>
        <pc:spChg chg="mod">
          <ac:chgData name="hirose taichi" userId="ed2dc4b0-8795-4813-ada8-f41a239e7d7d" providerId="ADAL" clId="{796509E8-2C0C-4363-9DC6-DC7B212A4460}" dt="2022-03-31T08:51:53" v="6871" actId="20577"/>
          <ac:spMkLst>
            <pc:docMk/>
            <pc:sldMk cId="394083421" sldId="273"/>
            <ac:spMk id="2" creationId="{3C679BC6-82FA-4EEB-990A-B72E1807507C}"/>
          </ac:spMkLst>
        </pc:spChg>
        <pc:spChg chg="mod">
          <ac:chgData name="hirose taichi" userId="ed2dc4b0-8795-4813-ada8-f41a239e7d7d" providerId="ADAL" clId="{796509E8-2C0C-4363-9DC6-DC7B212A4460}" dt="2022-03-31T10:56:00.935" v="8481" actId="20577"/>
          <ac:spMkLst>
            <pc:docMk/>
            <pc:sldMk cId="394083421" sldId="273"/>
            <ac:spMk id="3" creationId="{E3027D52-C00B-4E48-A4D9-A3CB4C96AD6F}"/>
          </ac:spMkLst>
        </pc:spChg>
        <pc:spChg chg="mod topLvl">
          <ac:chgData name="hirose taichi" userId="ed2dc4b0-8795-4813-ada8-f41a239e7d7d" providerId="ADAL" clId="{796509E8-2C0C-4363-9DC6-DC7B212A4460}" dt="2022-03-31T10:01:14.215" v="7286" actId="164"/>
          <ac:spMkLst>
            <pc:docMk/>
            <pc:sldMk cId="394083421" sldId="273"/>
            <ac:spMk id="5" creationId="{3BC3208F-48B5-4F49-AAB3-B8A624200738}"/>
          </ac:spMkLst>
        </pc:spChg>
        <pc:spChg chg="mod topLvl">
          <ac:chgData name="hirose taichi" userId="ed2dc4b0-8795-4813-ada8-f41a239e7d7d" providerId="ADAL" clId="{796509E8-2C0C-4363-9DC6-DC7B212A4460}" dt="2022-03-31T10:01:14.215" v="7286" actId="164"/>
          <ac:spMkLst>
            <pc:docMk/>
            <pc:sldMk cId="394083421" sldId="273"/>
            <ac:spMk id="6" creationId="{A6AAD29D-3371-4828-A17C-0D3AFCFF05B3}"/>
          </ac:spMkLst>
        </pc:spChg>
        <pc:spChg chg="mod topLvl">
          <ac:chgData name="hirose taichi" userId="ed2dc4b0-8795-4813-ada8-f41a239e7d7d" providerId="ADAL" clId="{796509E8-2C0C-4363-9DC6-DC7B212A4460}" dt="2022-03-31T10:01:14.215" v="7286" actId="164"/>
          <ac:spMkLst>
            <pc:docMk/>
            <pc:sldMk cId="394083421" sldId="273"/>
            <ac:spMk id="7" creationId="{0F6B2938-6D7E-4DB9-9A35-7DC23C9FD46D}"/>
          </ac:spMkLst>
        </pc:spChg>
        <pc:spChg chg="mod topLvl">
          <ac:chgData name="hirose taichi" userId="ed2dc4b0-8795-4813-ada8-f41a239e7d7d" providerId="ADAL" clId="{796509E8-2C0C-4363-9DC6-DC7B212A4460}" dt="2022-03-31T10:01:14.215" v="7286" actId="164"/>
          <ac:spMkLst>
            <pc:docMk/>
            <pc:sldMk cId="394083421" sldId="273"/>
            <ac:spMk id="8" creationId="{A0747B06-7EA4-423B-864F-69918D1A7113}"/>
          </ac:spMkLst>
        </pc:spChg>
        <pc:spChg chg="add mod">
          <ac:chgData name="hirose taichi" userId="ed2dc4b0-8795-4813-ada8-f41a239e7d7d" providerId="ADAL" clId="{796509E8-2C0C-4363-9DC6-DC7B212A4460}" dt="2022-03-31T10:02:07.044" v="7302" actId="255"/>
          <ac:spMkLst>
            <pc:docMk/>
            <pc:sldMk cId="394083421" sldId="273"/>
            <ac:spMk id="10" creationId="{E3A7D7E0-0ECB-401D-B36B-31606C0B50C9}"/>
          </ac:spMkLst>
        </pc:spChg>
        <pc:grpChg chg="add del mod">
          <ac:chgData name="hirose taichi" userId="ed2dc4b0-8795-4813-ada8-f41a239e7d7d" providerId="ADAL" clId="{796509E8-2C0C-4363-9DC6-DC7B212A4460}" dt="2022-03-31T10:01:13.056" v="7285" actId="165"/>
          <ac:grpSpMkLst>
            <pc:docMk/>
            <pc:sldMk cId="394083421" sldId="273"/>
            <ac:grpSpMk id="4" creationId="{FF4A06B5-32D3-45F9-B835-99D7D092E58B}"/>
          </ac:grpSpMkLst>
        </pc:grpChg>
        <pc:grpChg chg="add mod">
          <ac:chgData name="hirose taichi" userId="ed2dc4b0-8795-4813-ada8-f41a239e7d7d" providerId="ADAL" clId="{796509E8-2C0C-4363-9DC6-DC7B212A4460}" dt="2022-03-31T10:01:17.870" v="7287" actId="1076"/>
          <ac:grpSpMkLst>
            <pc:docMk/>
            <pc:sldMk cId="394083421" sldId="273"/>
            <ac:grpSpMk id="11" creationId="{C13C87C1-4F6F-43AF-8FC0-12267DC7AEBD}"/>
          </ac:grpSpMkLst>
        </pc:grpChg>
        <pc:cxnChg chg="del mod">
          <ac:chgData name="hirose taichi" userId="ed2dc4b0-8795-4813-ada8-f41a239e7d7d" providerId="ADAL" clId="{796509E8-2C0C-4363-9DC6-DC7B212A4460}" dt="2022-03-31T09:28:21.135" v="6895" actId="478"/>
          <ac:cxnSpMkLst>
            <pc:docMk/>
            <pc:sldMk cId="394083421" sldId="273"/>
            <ac:cxnSpMk id="9" creationId="{85929EC9-AD4F-48F6-B6A1-0DF9DF7E9000}"/>
          </ac:cxnSpMkLst>
        </pc:cxnChg>
      </pc:sldChg>
      <pc:sldChg chg="addSp modSp add mod">
        <pc:chgData name="hirose taichi" userId="ed2dc4b0-8795-4813-ada8-f41a239e7d7d" providerId="ADAL" clId="{796509E8-2C0C-4363-9DC6-DC7B212A4460}" dt="2022-03-31T10:04:27.635" v="7306" actId="14100"/>
        <pc:sldMkLst>
          <pc:docMk/>
          <pc:sldMk cId="2357163950" sldId="274"/>
        </pc:sldMkLst>
        <pc:spChg chg="add mod">
          <ac:chgData name="hirose taichi" userId="ed2dc4b0-8795-4813-ada8-f41a239e7d7d" providerId="ADAL" clId="{796509E8-2C0C-4363-9DC6-DC7B212A4460}" dt="2022-03-31T10:04:27.635" v="7306" actId="14100"/>
          <ac:spMkLst>
            <pc:docMk/>
            <pc:sldMk cId="2357163950" sldId="274"/>
            <ac:spMk id="27" creationId="{23727BBD-CCFD-43D6-B4CE-4F9ED6102DE6}"/>
          </ac:spMkLst>
        </pc:spChg>
      </pc:sldChg>
      <pc:sldChg chg="addSp delSp modSp new mod">
        <pc:chgData name="hirose taichi" userId="ed2dc4b0-8795-4813-ada8-f41a239e7d7d" providerId="ADAL" clId="{796509E8-2C0C-4363-9DC6-DC7B212A4460}" dt="2022-03-31T15:43:22.553" v="11007" actId="165"/>
        <pc:sldMkLst>
          <pc:docMk/>
          <pc:sldMk cId="3058444965" sldId="275"/>
        </pc:sldMkLst>
        <pc:spChg chg="mod">
          <ac:chgData name="hirose taichi" userId="ed2dc4b0-8795-4813-ada8-f41a239e7d7d" providerId="ADAL" clId="{796509E8-2C0C-4363-9DC6-DC7B212A4460}" dt="2022-03-31T10:27:44.829" v="7838" actId="20577"/>
          <ac:spMkLst>
            <pc:docMk/>
            <pc:sldMk cId="3058444965" sldId="275"/>
            <ac:spMk id="2" creationId="{A6AB5DED-802A-4506-BF38-55A22EBF7B2A}"/>
          </ac:spMkLst>
        </pc:spChg>
        <pc:spChg chg="mod">
          <ac:chgData name="hirose taichi" userId="ed2dc4b0-8795-4813-ada8-f41a239e7d7d" providerId="ADAL" clId="{796509E8-2C0C-4363-9DC6-DC7B212A4460}" dt="2022-03-31T10:37:53.480" v="8040" actId="1076"/>
          <ac:spMkLst>
            <pc:docMk/>
            <pc:sldMk cId="3058444965" sldId="275"/>
            <ac:spMk id="3" creationId="{D3596744-182C-4F03-9142-EE61A3F79608}"/>
          </ac:spMkLst>
        </pc:spChg>
        <pc:spChg chg="add mod">
          <ac:chgData name="hirose taichi" userId="ed2dc4b0-8795-4813-ada8-f41a239e7d7d" providerId="ADAL" clId="{796509E8-2C0C-4363-9DC6-DC7B212A4460}" dt="2022-03-31T10:57:04.567" v="8501" actId="20577"/>
          <ac:spMkLst>
            <pc:docMk/>
            <pc:sldMk cId="3058444965" sldId="275"/>
            <ac:spMk id="4" creationId="{8420E03F-8089-4233-BDE1-EBD13CFA263C}"/>
          </ac:spMkLst>
        </pc:spChg>
        <pc:spChg chg="add mod">
          <ac:chgData name="hirose taichi" userId="ed2dc4b0-8795-4813-ada8-f41a239e7d7d" providerId="ADAL" clId="{796509E8-2C0C-4363-9DC6-DC7B212A4460}" dt="2022-03-31T12:32:23.666" v="8710"/>
          <ac:spMkLst>
            <pc:docMk/>
            <pc:sldMk cId="3058444965" sldId="275"/>
            <ac:spMk id="5" creationId="{83C021DE-C956-40AA-A8BC-FE49E7746265}"/>
          </ac:spMkLst>
        </pc:spChg>
        <pc:spChg chg="add del">
          <ac:chgData name="hirose taichi" userId="ed2dc4b0-8795-4813-ada8-f41a239e7d7d" providerId="ADAL" clId="{796509E8-2C0C-4363-9DC6-DC7B212A4460}" dt="2022-03-31T10:38:38.321" v="8045" actId="478"/>
          <ac:spMkLst>
            <pc:docMk/>
            <pc:sldMk cId="3058444965" sldId="275"/>
            <ac:spMk id="6" creationId="{1AAF02E4-D9F4-4673-AEFD-CD22931CA25F}"/>
          </ac:spMkLst>
        </pc:spChg>
        <pc:spChg chg="mod">
          <ac:chgData name="hirose taichi" userId="ed2dc4b0-8795-4813-ada8-f41a239e7d7d" providerId="ADAL" clId="{796509E8-2C0C-4363-9DC6-DC7B212A4460}" dt="2022-03-31T10:46:17" v="8260" actId="20577"/>
          <ac:spMkLst>
            <pc:docMk/>
            <pc:sldMk cId="3058444965" sldId="275"/>
            <ac:spMk id="8" creationId="{5EA9BC1E-17B2-4E8A-B6E7-469F5897CBB9}"/>
          </ac:spMkLst>
        </pc:spChg>
        <pc:spChg chg="mod">
          <ac:chgData name="hirose taichi" userId="ed2dc4b0-8795-4813-ada8-f41a239e7d7d" providerId="ADAL" clId="{796509E8-2C0C-4363-9DC6-DC7B212A4460}" dt="2022-03-31T10:46:17" v="8260" actId="20577"/>
          <ac:spMkLst>
            <pc:docMk/>
            <pc:sldMk cId="3058444965" sldId="275"/>
            <ac:spMk id="9" creationId="{9030E90E-691A-4A2B-B59F-6160F9CEEBEA}"/>
          </ac:spMkLst>
        </pc:spChg>
        <pc:spChg chg="mod">
          <ac:chgData name="hirose taichi" userId="ed2dc4b0-8795-4813-ada8-f41a239e7d7d" providerId="ADAL" clId="{796509E8-2C0C-4363-9DC6-DC7B212A4460}" dt="2022-03-31T10:54:30.196" v="8480" actId="14100"/>
          <ac:spMkLst>
            <pc:docMk/>
            <pc:sldMk cId="3058444965" sldId="275"/>
            <ac:spMk id="10" creationId="{2DF04C78-D159-4938-AFA5-F3A2838FBCB2}"/>
          </ac:spMkLst>
        </pc:spChg>
        <pc:spChg chg="mod ord">
          <ac:chgData name="hirose taichi" userId="ed2dc4b0-8795-4813-ada8-f41a239e7d7d" providerId="ADAL" clId="{796509E8-2C0C-4363-9DC6-DC7B212A4460}" dt="2022-03-31T10:50:16.815" v="8374" actId="1076"/>
          <ac:spMkLst>
            <pc:docMk/>
            <pc:sldMk cId="3058444965" sldId="275"/>
            <ac:spMk id="11" creationId="{138D1243-D782-4604-8358-0F768967B127}"/>
          </ac:spMkLst>
        </pc:spChg>
        <pc:spChg chg="mod">
          <ac:chgData name="hirose taichi" userId="ed2dc4b0-8795-4813-ada8-f41a239e7d7d" providerId="ADAL" clId="{796509E8-2C0C-4363-9DC6-DC7B212A4460}" dt="2022-03-31T10:38:52.750" v="8051"/>
          <ac:spMkLst>
            <pc:docMk/>
            <pc:sldMk cId="3058444965" sldId="275"/>
            <ac:spMk id="13" creationId="{EE37B23A-30CB-4CC1-8A19-05AE44DD46BC}"/>
          </ac:spMkLst>
        </pc:spChg>
        <pc:spChg chg="mod">
          <ac:chgData name="hirose taichi" userId="ed2dc4b0-8795-4813-ada8-f41a239e7d7d" providerId="ADAL" clId="{796509E8-2C0C-4363-9DC6-DC7B212A4460}" dt="2022-03-31T10:38:52.750" v="8051"/>
          <ac:spMkLst>
            <pc:docMk/>
            <pc:sldMk cId="3058444965" sldId="275"/>
            <ac:spMk id="14" creationId="{F245C9E0-4F6F-4555-8E27-D29B21243B9B}"/>
          </ac:spMkLst>
        </pc:spChg>
        <pc:spChg chg="mod">
          <ac:chgData name="hirose taichi" userId="ed2dc4b0-8795-4813-ada8-f41a239e7d7d" providerId="ADAL" clId="{796509E8-2C0C-4363-9DC6-DC7B212A4460}" dt="2022-03-31T10:38:52.750" v="8051"/>
          <ac:spMkLst>
            <pc:docMk/>
            <pc:sldMk cId="3058444965" sldId="275"/>
            <ac:spMk id="15" creationId="{E5018238-EDDC-4563-8D7F-0D10BF5C5218}"/>
          </ac:spMkLst>
        </pc:spChg>
        <pc:spChg chg="mod">
          <ac:chgData name="hirose taichi" userId="ed2dc4b0-8795-4813-ada8-f41a239e7d7d" providerId="ADAL" clId="{796509E8-2C0C-4363-9DC6-DC7B212A4460}" dt="2022-03-31T10:38:52.750" v="8051"/>
          <ac:spMkLst>
            <pc:docMk/>
            <pc:sldMk cId="3058444965" sldId="275"/>
            <ac:spMk id="16" creationId="{D3E6F466-30F5-4A66-92CA-CBFEE8875403}"/>
          </ac:spMkLst>
        </pc:spChg>
        <pc:spChg chg="add del mod topLvl">
          <ac:chgData name="hirose taichi" userId="ed2dc4b0-8795-4813-ada8-f41a239e7d7d" providerId="ADAL" clId="{796509E8-2C0C-4363-9DC6-DC7B212A4460}" dt="2022-03-31T10:39:37.288" v="8066" actId="478"/>
          <ac:spMkLst>
            <pc:docMk/>
            <pc:sldMk cId="3058444965" sldId="275"/>
            <ac:spMk id="18" creationId="{27090F7B-FD6B-4546-B3F7-433DD3A67A95}"/>
          </ac:spMkLst>
        </pc:spChg>
        <pc:spChg chg="add del mod ord topLvl">
          <ac:chgData name="hirose taichi" userId="ed2dc4b0-8795-4813-ada8-f41a239e7d7d" providerId="ADAL" clId="{796509E8-2C0C-4363-9DC6-DC7B212A4460}" dt="2022-03-31T10:48:49.598" v="8350" actId="171"/>
          <ac:spMkLst>
            <pc:docMk/>
            <pc:sldMk cId="3058444965" sldId="275"/>
            <ac:spMk id="19" creationId="{0B7DA47E-C0F8-46BC-817D-9BA7E6D661C9}"/>
          </ac:spMkLst>
        </pc:spChg>
        <pc:spChg chg="del mod">
          <ac:chgData name="hirose taichi" userId="ed2dc4b0-8795-4813-ada8-f41a239e7d7d" providerId="ADAL" clId="{796509E8-2C0C-4363-9DC6-DC7B212A4460}" dt="2022-03-31T10:39:21.497" v="8058" actId="478"/>
          <ac:spMkLst>
            <pc:docMk/>
            <pc:sldMk cId="3058444965" sldId="275"/>
            <ac:spMk id="20" creationId="{15E54636-744B-48D0-99A2-32C193536BD6}"/>
          </ac:spMkLst>
        </pc:spChg>
        <pc:spChg chg="add del mod topLvl">
          <ac:chgData name="hirose taichi" userId="ed2dc4b0-8795-4813-ada8-f41a239e7d7d" providerId="ADAL" clId="{796509E8-2C0C-4363-9DC6-DC7B212A4460}" dt="2022-03-31T10:39:35.171" v="8065" actId="478"/>
          <ac:spMkLst>
            <pc:docMk/>
            <pc:sldMk cId="3058444965" sldId="275"/>
            <ac:spMk id="21" creationId="{EB06928F-44C7-4341-87A2-58B6C6E13A24}"/>
          </ac:spMkLst>
        </pc:spChg>
        <pc:spChg chg="add mod">
          <ac:chgData name="hirose taichi" userId="ed2dc4b0-8795-4813-ada8-f41a239e7d7d" providerId="ADAL" clId="{796509E8-2C0C-4363-9DC6-DC7B212A4460}" dt="2022-03-31T10:46:17" v="8260" actId="20577"/>
          <ac:spMkLst>
            <pc:docMk/>
            <pc:sldMk cId="3058444965" sldId="275"/>
            <ac:spMk id="22" creationId="{C682754C-8A99-4292-8D0F-8B4C9A7FBAB8}"/>
          </ac:spMkLst>
        </pc:spChg>
        <pc:spChg chg="mod">
          <ac:chgData name="hirose taichi" userId="ed2dc4b0-8795-4813-ada8-f41a239e7d7d" providerId="ADAL" clId="{796509E8-2C0C-4363-9DC6-DC7B212A4460}" dt="2022-03-31T10:46:17" v="8260" actId="20577"/>
          <ac:spMkLst>
            <pc:docMk/>
            <pc:sldMk cId="3058444965" sldId="275"/>
            <ac:spMk id="24" creationId="{E340B6C4-20EA-4DD0-B00B-994C07D71FE4}"/>
          </ac:spMkLst>
        </pc:spChg>
        <pc:spChg chg="mod ord">
          <ac:chgData name="hirose taichi" userId="ed2dc4b0-8795-4813-ada8-f41a239e7d7d" providerId="ADAL" clId="{796509E8-2C0C-4363-9DC6-DC7B212A4460}" dt="2022-03-31T10:48:59.378" v="8356" actId="170"/>
          <ac:spMkLst>
            <pc:docMk/>
            <pc:sldMk cId="3058444965" sldId="275"/>
            <ac:spMk id="25" creationId="{3BB19DEB-F923-4D31-A97F-D527E2B6FBD7}"/>
          </ac:spMkLst>
        </pc:spChg>
        <pc:spChg chg="mod">
          <ac:chgData name="hirose taichi" userId="ed2dc4b0-8795-4813-ada8-f41a239e7d7d" providerId="ADAL" clId="{796509E8-2C0C-4363-9DC6-DC7B212A4460}" dt="2022-03-31T10:54:25.962" v="8479" actId="14100"/>
          <ac:spMkLst>
            <pc:docMk/>
            <pc:sldMk cId="3058444965" sldId="275"/>
            <ac:spMk id="26" creationId="{C3927BC0-F36A-44CF-B160-F39388FCF6F7}"/>
          </ac:spMkLst>
        </pc:spChg>
        <pc:spChg chg="mod">
          <ac:chgData name="hirose taichi" userId="ed2dc4b0-8795-4813-ada8-f41a239e7d7d" providerId="ADAL" clId="{796509E8-2C0C-4363-9DC6-DC7B212A4460}" dt="2022-03-31T10:50:11.382" v="8373" actId="1076"/>
          <ac:spMkLst>
            <pc:docMk/>
            <pc:sldMk cId="3058444965" sldId="275"/>
            <ac:spMk id="27" creationId="{99AC934D-14D8-42DD-8808-90E94E0598DF}"/>
          </ac:spMkLst>
        </pc:spChg>
        <pc:spChg chg="add del mod">
          <ac:chgData name="hirose taichi" userId="ed2dc4b0-8795-4813-ada8-f41a239e7d7d" providerId="ADAL" clId="{796509E8-2C0C-4363-9DC6-DC7B212A4460}" dt="2022-03-31T10:44:07.526" v="8209" actId="478"/>
          <ac:spMkLst>
            <pc:docMk/>
            <pc:sldMk cId="3058444965" sldId="275"/>
            <ac:spMk id="29" creationId="{7E95A9AF-95ED-4667-8C76-71EB9F926BC9}"/>
          </ac:spMkLst>
        </pc:spChg>
        <pc:spChg chg="add del mod">
          <ac:chgData name="hirose taichi" userId="ed2dc4b0-8795-4813-ada8-f41a239e7d7d" providerId="ADAL" clId="{796509E8-2C0C-4363-9DC6-DC7B212A4460}" dt="2022-03-31T10:44:40.887" v="8216" actId="478"/>
          <ac:spMkLst>
            <pc:docMk/>
            <pc:sldMk cId="3058444965" sldId="275"/>
            <ac:spMk id="30" creationId="{BD582AF9-8B5D-406B-81BF-A4E195A65CEF}"/>
          </ac:spMkLst>
        </pc:spChg>
        <pc:spChg chg="add mod">
          <ac:chgData name="hirose taichi" userId="ed2dc4b0-8795-4813-ada8-f41a239e7d7d" providerId="ADAL" clId="{796509E8-2C0C-4363-9DC6-DC7B212A4460}" dt="2022-03-31T10:53:56.434" v="8475" actId="1076"/>
          <ac:spMkLst>
            <pc:docMk/>
            <pc:sldMk cId="3058444965" sldId="275"/>
            <ac:spMk id="31" creationId="{91D35F02-8557-4427-8C0B-0A33CC288C04}"/>
          </ac:spMkLst>
        </pc:spChg>
        <pc:spChg chg="add del mod">
          <ac:chgData name="hirose taichi" userId="ed2dc4b0-8795-4813-ada8-f41a239e7d7d" providerId="ADAL" clId="{796509E8-2C0C-4363-9DC6-DC7B212A4460}" dt="2022-03-31T10:45:56.330" v="8259" actId="478"/>
          <ac:spMkLst>
            <pc:docMk/>
            <pc:sldMk cId="3058444965" sldId="275"/>
            <ac:spMk id="32" creationId="{8DEEAA2A-1BAA-4977-BA29-22B3B7B69F37}"/>
          </ac:spMkLst>
        </pc:spChg>
        <pc:spChg chg="add mod">
          <ac:chgData name="hirose taichi" userId="ed2dc4b0-8795-4813-ada8-f41a239e7d7d" providerId="ADAL" clId="{796509E8-2C0C-4363-9DC6-DC7B212A4460}" dt="2022-03-31T10:53:49.589" v="8474" actId="1076"/>
          <ac:spMkLst>
            <pc:docMk/>
            <pc:sldMk cId="3058444965" sldId="275"/>
            <ac:spMk id="33" creationId="{10419FE4-AE01-491E-A6B7-CF4CBFC4A758}"/>
          </ac:spMkLst>
        </pc:spChg>
        <pc:spChg chg="add del mod">
          <ac:chgData name="hirose taichi" userId="ed2dc4b0-8795-4813-ada8-f41a239e7d7d" providerId="ADAL" clId="{796509E8-2C0C-4363-9DC6-DC7B212A4460}" dt="2022-03-31T10:47:23.833" v="8307" actId="478"/>
          <ac:spMkLst>
            <pc:docMk/>
            <pc:sldMk cId="3058444965" sldId="275"/>
            <ac:spMk id="34" creationId="{419F38A1-FB87-4F35-BE9D-FD871A088FB9}"/>
          </ac:spMkLst>
        </pc:spChg>
        <pc:spChg chg="add mod topLvl">
          <ac:chgData name="hirose taichi" userId="ed2dc4b0-8795-4813-ada8-f41a239e7d7d" providerId="ADAL" clId="{796509E8-2C0C-4363-9DC6-DC7B212A4460}" dt="2022-03-31T15:43:22.553" v="11007" actId="165"/>
          <ac:spMkLst>
            <pc:docMk/>
            <pc:sldMk cId="3058444965" sldId="275"/>
            <ac:spMk id="35" creationId="{6647BD6D-3EF6-4C3D-99F9-FA488FA98634}"/>
          </ac:spMkLst>
        </pc:spChg>
        <pc:spChg chg="mod topLvl">
          <ac:chgData name="hirose taichi" userId="ed2dc4b0-8795-4813-ada8-f41a239e7d7d" providerId="ADAL" clId="{796509E8-2C0C-4363-9DC6-DC7B212A4460}" dt="2022-03-31T10:51:18.126" v="8388" actId="164"/>
          <ac:spMkLst>
            <pc:docMk/>
            <pc:sldMk cId="3058444965" sldId="275"/>
            <ac:spMk id="41" creationId="{C1F07F90-DC40-4210-9E91-BD636AE6FDC0}"/>
          </ac:spMkLst>
        </pc:spChg>
        <pc:spChg chg="mod topLvl">
          <ac:chgData name="hirose taichi" userId="ed2dc4b0-8795-4813-ada8-f41a239e7d7d" providerId="ADAL" clId="{796509E8-2C0C-4363-9DC6-DC7B212A4460}" dt="2022-03-31T10:51:18.126" v="8388" actId="164"/>
          <ac:spMkLst>
            <pc:docMk/>
            <pc:sldMk cId="3058444965" sldId="275"/>
            <ac:spMk id="42" creationId="{1256E067-62B8-4443-9465-6C5BB50D4BA8}"/>
          </ac:spMkLst>
        </pc:spChg>
        <pc:spChg chg="mod">
          <ac:chgData name="hirose taichi" userId="ed2dc4b0-8795-4813-ada8-f41a239e7d7d" providerId="ADAL" clId="{796509E8-2C0C-4363-9DC6-DC7B212A4460}" dt="2022-03-31T10:51:19.796" v="8389"/>
          <ac:spMkLst>
            <pc:docMk/>
            <pc:sldMk cId="3058444965" sldId="275"/>
            <ac:spMk id="45" creationId="{E54C4EDE-83D0-43EA-9103-27D79B5608FA}"/>
          </ac:spMkLst>
        </pc:spChg>
        <pc:spChg chg="mod">
          <ac:chgData name="hirose taichi" userId="ed2dc4b0-8795-4813-ada8-f41a239e7d7d" providerId="ADAL" clId="{796509E8-2C0C-4363-9DC6-DC7B212A4460}" dt="2022-03-31T10:51:19.796" v="8389"/>
          <ac:spMkLst>
            <pc:docMk/>
            <pc:sldMk cId="3058444965" sldId="275"/>
            <ac:spMk id="46" creationId="{CC029960-F5D7-4B41-918D-E40E9549E9DA}"/>
          </ac:spMkLst>
        </pc:spChg>
        <pc:spChg chg="mod">
          <ac:chgData name="hirose taichi" userId="ed2dc4b0-8795-4813-ada8-f41a239e7d7d" providerId="ADAL" clId="{796509E8-2C0C-4363-9DC6-DC7B212A4460}" dt="2022-03-31T10:51:42.235" v="8395"/>
          <ac:spMkLst>
            <pc:docMk/>
            <pc:sldMk cId="3058444965" sldId="275"/>
            <ac:spMk id="49" creationId="{FA3CDEA5-14C8-40E4-BEE9-E4AF62E689B3}"/>
          </ac:spMkLst>
        </pc:spChg>
        <pc:spChg chg="mod">
          <ac:chgData name="hirose taichi" userId="ed2dc4b0-8795-4813-ada8-f41a239e7d7d" providerId="ADAL" clId="{796509E8-2C0C-4363-9DC6-DC7B212A4460}" dt="2022-03-31T10:51:42.235" v="8395"/>
          <ac:spMkLst>
            <pc:docMk/>
            <pc:sldMk cId="3058444965" sldId="275"/>
            <ac:spMk id="50" creationId="{0557D55D-6E96-4A4B-BA37-F97E20765158}"/>
          </ac:spMkLst>
        </pc:spChg>
        <pc:spChg chg="mod">
          <ac:chgData name="hirose taichi" userId="ed2dc4b0-8795-4813-ada8-f41a239e7d7d" providerId="ADAL" clId="{796509E8-2C0C-4363-9DC6-DC7B212A4460}" dt="2022-03-31T10:51:46.721" v="8397"/>
          <ac:spMkLst>
            <pc:docMk/>
            <pc:sldMk cId="3058444965" sldId="275"/>
            <ac:spMk id="54" creationId="{A1934934-5D2F-40F2-9B56-88DE2C1DC50D}"/>
          </ac:spMkLst>
        </pc:spChg>
        <pc:spChg chg="mod">
          <ac:chgData name="hirose taichi" userId="ed2dc4b0-8795-4813-ada8-f41a239e7d7d" providerId="ADAL" clId="{796509E8-2C0C-4363-9DC6-DC7B212A4460}" dt="2022-03-31T10:51:46.721" v="8397"/>
          <ac:spMkLst>
            <pc:docMk/>
            <pc:sldMk cId="3058444965" sldId="275"/>
            <ac:spMk id="55" creationId="{F8989FF5-760C-4393-AD8E-BDD0813B5CF1}"/>
          </ac:spMkLst>
        </pc:spChg>
        <pc:spChg chg="mod">
          <ac:chgData name="hirose taichi" userId="ed2dc4b0-8795-4813-ada8-f41a239e7d7d" providerId="ADAL" clId="{796509E8-2C0C-4363-9DC6-DC7B212A4460}" dt="2022-03-31T10:51:46.721" v="8397"/>
          <ac:spMkLst>
            <pc:docMk/>
            <pc:sldMk cId="3058444965" sldId="275"/>
            <ac:spMk id="56" creationId="{636C93E4-94D4-4169-9AD0-1FD1EC2C5B13}"/>
          </ac:spMkLst>
        </pc:spChg>
        <pc:spChg chg="mod">
          <ac:chgData name="hirose taichi" userId="ed2dc4b0-8795-4813-ada8-f41a239e7d7d" providerId="ADAL" clId="{796509E8-2C0C-4363-9DC6-DC7B212A4460}" dt="2022-03-31T10:51:46.721" v="8397"/>
          <ac:spMkLst>
            <pc:docMk/>
            <pc:sldMk cId="3058444965" sldId="275"/>
            <ac:spMk id="57" creationId="{D3B23ACF-51E6-41BF-AFA4-3E2A5919C8B6}"/>
          </ac:spMkLst>
        </pc:spChg>
        <pc:spChg chg="mod">
          <ac:chgData name="hirose taichi" userId="ed2dc4b0-8795-4813-ada8-f41a239e7d7d" providerId="ADAL" clId="{796509E8-2C0C-4363-9DC6-DC7B212A4460}" dt="2022-03-31T10:52:13.913" v="8403"/>
          <ac:spMkLst>
            <pc:docMk/>
            <pc:sldMk cId="3058444965" sldId="275"/>
            <ac:spMk id="61" creationId="{8CBF1365-2268-4D00-BF1C-EE9457568699}"/>
          </ac:spMkLst>
        </pc:spChg>
        <pc:spChg chg="mod">
          <ac:chgData name="hirose taichi" userId="ed2dc4b0-8795-4813-ada8-f41a239e7d7d" providerId="ADAL" clId="{796509E8-2C0C-4363-9DC6-DC7B212A4460}" dt="2022-03-31T10:52:13.913" v="8403"/>
          <ac:spMkLst>
            <pc:docMk/>
            <pc:sldMk cId="3058444965" sldId="275"/>
            <ac:spMk id="62" creationId="{F2808FC0-6C54-4B95-ADD9-94242804D266}"/>
          </ac:spMkLst>
        </pc:spChg>
        <pc:spChg chg="mod">
          <ac:chgData name="hirose taichi" userId="ed2dc4b0-8795-4813-ada8-f41a239e7d7d" providerId="ADAL" clId="{796509E8-2C0C-4363-9DC6-DC7B212A4460}" dt="2022-03-31T10:52:13.913" v="8403"/>
          <ac:spMkLst>
            <pc:docMk/>
            <pc:sldMk cId="3058444965" sldId="275"/>
            <ac:spMk id="63" creationId="{E71419EF-F189-473A-AE85-F5A2123882FD}"/>
          </ac:spMkLst>
        </pc:spChg>
        <pc:spChg chg="mod">
          <ac:chgData name="hirose taichi" userId="ed2dc4b0-8795-4813-ada8-f41a239e7d7d" providerId="ADAL" clId="{796509E8-2C0C-4363-9DC6-DC7B212A4460}" dt="2022-03-31T10:52:13.913" v="8403"/>
          <ac:spMkLst>
            <pc:docMk/>
            <pc:sldMk cId="3058444965" sldId="275"/>
            <ac:spMk id="64" creationId="{99DF0EA6-FC00-454D-870B-3102A4469EC6}"/>
          </ac:spMkLst>
        </pc:spChg>
        <pc:spChg chg="mod">
          <ac:chgData name="hirose taichi" userId="ed2dc4b0-8795-4813-ada8-f41a239e7d7d" providerId="ADAL" clId="{796509E8-2C0C-4363-9DC6-DC7B212A4460}" dt="2022-03-31T10:53:36.331" v="8470"/>
          <ac:spMkLst>
            <pc:docMk/>
            <pc:sldMk cId="3058444965" sldId="275"/>
            <ac:spMk id="66" creationId="{18894527-4CE7-45B4-A9AE-A87CAED6EE04}"/>
          </ac:spMkLst>
        </pc:spChg>
        <pc:grpChg chg="add mod">
          <ac:chgData name="hirose taichi" userId="ed2dc4b0-8795-4813-ada8-f41a239e7d7d" providerId="ADAL" clId="{796509E8-2C0C-4363-9DC6-DC7B212A4460}" dt="2022-03-31T10:46:17" v="8260" actId="20577"/>
          <ac:grpSpMkLst>
            <pc:docMk/>
            <pc:sldMk cId="3058444965" sldId="275"/>
            <ac:grpSpMk id="7" creationId="{1366FD0C-2CFF-4C83-9205-E71B539793CD}"/>
          </ac:grpSpMkLst>
        </pc:grpChg>
        <pc:grpChg chg="add del mod">
          <ac:chgData name="hirose taichi" userId="ed2dc4b0-8795-4813-ada8-f41a239e7d7d" providerId="ADAL" clId="{796509E8-2C0C-4363-9DC6-DC7B212A4460}" dt="2022-03-31T10:38:57.106" v="8053" actId="478"/>
          <ac:grpSpMkLst>
            <pc:docMk/>
            <pc:sldMk cId="3058444965" sldId="275"/>
            <ac:grpSpMk id="12" creationId="{DB69D5BE-488C-42B1-B4A8-B15513BC4FFB}"/>
          </ac:grpSpMkLst>
        </pc:grpChg>
        <pc:grpChg chg="add del mod">
          <ac:chgData name="hirose taichi" userId="ed2dc4b0-8795-4813-ada8-f41a239e7d7d" providerId="ADAL" clId="{796509E8-2C0C-4363-9DC6-DC7B212A4460}" dt="2022-03-31T10:39:24.299" v="8059" actId="165"/>
          <ac:grpSpMkLst>
            <pc:docMk/>
            <pc:sldMk cId="3058444965" sldId="275"/>
            <ac:grpSpMk id="17" creationId="{2B501490-508A-439F-9518-31D88BBB1BC6}"/>
          </ac:grpSpMkLst>
        </pc:grpChg>
        <pc:grpChg chg="add mod">
          <ac:chgData name="hirose taichi" userId="ed2dc4b0-8795-4813-ada8-f41a239e7d7d" providerId="ADAL" clId="{796509E8-2C0C-4363-9DC6-DC7B212A4460}" dt="2022-03-31T10:46:17" v="8260" actId="20577"/>
          <ac:grpSpMkLst>
            <pc:docMk/>
            <pc:sldMk cId="3058444965" sldId="275"/>
            <ac:grpSpMk id="23" creationId="{4AAE2930-CE45-40EA-B116-46E10EAC354C}"/>
          </ac:grpSpMkLst>
        </pc:grpChg>
        <pc:grpChg chg="add mod">
          <ac:chgData name="hirose taichi" userId="ed2dc4b0-8795-4813-ada8-f41a239e7d7d" providerId="ADAL" clId="{796509E8-2C0C-4363-9DC6-DC7B212A4460}" dt="2022-03-31T10:46:17" v="8260" actId="20577"/>
          <ac:grpSpMkLst>
            <pc:docMk/>
            <pc:sldMk cId="3058444965" sldId="275"/>
            <ac:grpSpMk id="28" creationId="{F2095C52-5BC8-474C-B22C-797BAD4F9320}"/>
          </ac:grpSpMkLst>
        </pc:grpChg>
        <pc:grpChg chg="add del mod">
          <ac:chgData name="hirose taichi" userId="ed2dc4b0-8795-4813-ada8-f41a239e7d7d" providerId="ADAL" clId="{796509E8-2C0C-4363-9DC6-DC7B212A4460}" dt="2022-03-31T15:43:22.553" v="11007" actId="165"/>
          <ac:grpSpMkLst>
            <pc:docMk/>
            <pc:sldMk cId="3058444965" sldId="275"/>
            <ac:grpSpMk id="39" creationId="{2582A142-66A3-42AC-ACCE-493C6CE047E3}"/>
          </ac:grpSpMkLst>
        </pc:grpChg>
        <pc:grpChg chg="add del mod">
          <ac:chgData name="hirose taichi" userId="ed2dc4b0-8795-4813-ada8-f41a239e7d7d" providerId="ADAL" clId="{796509E8-2C0C-4363-9DC6-DC7B212A4460}" dt="2022-03-31T10:51:16.826" v="8387" actId="165"/>
          <ac:grpSpMkLst>
            <pc:docMk/>
            <pc:sldMk cId="3058444965" sldId="275"/>
            <ac:grpSpMk id="40" creationId="{5B9D24A6-37A1-4DE3-BAE1-86A0FCC7BE6E}"/>
          </ac:grpSpMkLst>
        </pc:grpChg>
        <pc:grpChg chg="add mod">
          <ac:chgData name="hirose taichi" userId="ed2dc4b0-8795-4813-ada8-f41a239e7d7d" providerId="ADAL" clId="{796509E8-2C0C-4363-9DC6-DC7B212A4460}" dt="2022-03-31T10:51:41.110" v="8394" actId="164"/>
          <ac:grpSpMkLst>
            <pc:docMk/>
            <pc:sldMk cId="3058444965" sldId="275"/>
            <ac:grpSpMk id="43" creationId="{71C5DBB5-2F3D-47CC-8D25-E66A40AB5992}"/>
          </ac:grpSpMkLst>
        </pc:grpChg>
        <pc:grpChg chg="add mod">
          <ac:chgData name="hirose taichi" userId="ed2dc4b0-8795-4813-ada8-f41a239e7d7d" providerId="ADAL" clId="{796509E8-2C0C-4363-9DC6-DC7B212A4460}" dt="2022-03-31T10:51:41.110" v="8394" actId="164"/>
          <ac:grpSpMkLst>
            <pc:docMk/>
            <pc:sldMk cId="3058444965" sldId="275"/>
            <ac:grpSpMk id="44" creationId="{00A1B658-B8FE-4A9D-8462-A85E25D0D62F}"/>
          </ac:grpSpMkLst>
        </pc:grpChg>
        <pc:grpChg chg="add del mod">
          <ac:chgData name="hirose taichi" userId="ed2dc4b0-8795-4813-ada8-f41a239e7d7d" providerId="ADAL" clId="{796509E8-2C0C-4363-9DC6-DC7B212A4460}" dt="2022-03-31T10:52:11.747" v="8402" actId="478"/>
          <ac:grpSpMkLst>
            <pc:docMk/>
            <pc:sldMk cId="3058444965" sldId="275"/>
            <ac:grpSpMk id="47" creationId="{FE0C306F-5963-42B2-B7E8-BBF947EE93A0}"/>
          </ac:grpSpMkLst>
        </pc:grpChg>
        <pc:grpChg chg="add del mod">
          <ac:chgData name="hirose taichi" userId="ed2dc4b0-8795-4813-ada8-f41a239e7d7d" providerId="ADAL" clId="{796509E8-2C0C-4363-9DC6-DC7B212A4460}" dt="2022-03-31T10:51:44.614" v="8396"/>
          <ac:grpSpMkLst>
            <pc:docMk/>
            <pc:sldMk cId="3058444965" sldId="275"/>
            <ac:grpSpMk id="48" creationId="{3F75B6B1-3B6C-431A-B7F3-3B4091D6746F}"/>
          </ac:grpSpMkLst>
        </pc:grpChg>
        <pc:grpChg chg="add mod">
          <ac:chgData name="hirose taichi" userId="ed2dc4b0-8795-4813-ada8-f41a239e7d7d" providerId="ADAL" clId="{796509E8-2C0C-4363-9DC6-DC7B212A4460}" dt="2022-03-31T10:52:09.697" v="8401" actId="1076"/>
          <ac:grpSpMkLst>
            <pc:docMk/>
            <pc:sldMk cId="3058444965" sldId="275"/>
            <ac:grpSpMk id="51" creationId="{47B05F4F-4998-4E7D-9561-A02A985232C9}"/>
          </ac:grpSpMkLst>
        </pc:grpChg>
        <pc:grpChg chg="mod">
          <ac:chgData name="hirose taichi" userId="ed2dc4b0-8795-4813-ada8-f41a239e7d7d" providerId="ADAL" clId="{796509E8-2C0C-4363-9DC6-DC7B212A4460}" dt="2022-03-31T10:51:46.721" v="8397"/>
          <ac:grpSpMkLst>
            <pc:docMk/>
            <pc:sldMk cId="3058444965" sldId="275"/>
            <ac:grpSpMk id="52" creationId="{E24E2AB6-B181-4238-889C-DFC72959C845}"/>
          </ac:grpSpMkLst>
        </pc:grpChg>
        <pc:grpChg chg="mod">
          <ac:chgData name="hirose taichi" userId="ed2dc4b0-8795-4813-ada8-f41a239e7d7d" providerId="ADAL" clId="{796509E8-2C0C-4363-9DC6-DC7B212A4460}" dt="2022-03-31T10:51:46.721" v="8397"/>
          <ac:grpSpMkLst>
            <pc:docMk/>
            <pc:sldMk cId="3058444965" sldId="275"/>
            <ac:grpSpMk id="53" creationId="{8A59BACF-4D7A-489C-A74A-44963538A2F4}"/>
          </ac:grpSpMkLst>
        </pc:grpChg>
        <pc:grpChg chg="add mod">
          <ac:chgData name="hirose taichi" userId="ed2dc4b0-8795-4813-ada8-f41a239e7d7d" providerId="ADAL" clId="{796509E8-2C0C-4363-9DC6-DC7B212A4460}" dt="2022-03-31T10:52:32.615" v="8408" actId="1035"/>
          <ac:grpSpMkLst>
            <pc:docMk/>
            <pc:sldMk cId="3058444965" sldId="275"/>
            <ac:grpSpMk id="58" creationId="{EC6D0E7C-4A25-4822-AD5B-FE8D4165F37C}"/>
          </ac:grpSpMkLst>
        </pc:grpChg>
        <pc:grpChg chg="mod">
          <ac:chgData name="hirose taichi" userId="ed2dc4b0-8795-4813-ada8-f41a239e7d7d" providerId="ADAL" clId="{796509E8-2C0C-4363-9DC6-DC7B212A4460}" dt="2022-03-31T10:52:13.913" v="8403"/>
          <ac:grpSpMkLst>
            <pc:docMk/>
            <pc:sldMk cId="3058444965" sldId="275"/>
            <ac:grpSpMk id="59" creationId="{E154478A-C130-4392-A148-66DF1574E05A}"/>
          </ac:grpSpMkLst>
        </pc:grpChg>
        <pc:grpChg chg="mod">
          <ac:chgData name="hirose taichi" userId="ed2dc4b0-8795-4813-ada8-f41a239e7d7d" providerId="ADAL" clId="{796509E8-2C0C-4363-9DC6-DC7B212A4460}" dt="2022-03-31T10:52:13.913" v="8403"/>
          <ac:grpSpMkLst>
            <pc:docMk/>
            <pc:sldMk cId="3058444965" sldId="275"/>
            <ac:grpSpMk id="60" creationId="{C3CF979F-191D-4F10-AEDE-77B54A647386}"/>
          </ac:grpSpMkLst>
        </pc:grpChg>
        <pc:grpChg chg="add del mod">
          <ac:chgData name="hirose taichi" userId="ed2dc4b0-8795-4813-ada8-f41a239e7d7d" providerId="ADAL" clId="{796509E8-2C0C-4363-9DC6-DC7B212A4460}" dt="2022-03-31T10:53:43.604" v="8473"/>
          <ac:grpSpMkLst>
            <pc:docMk/>
            <pc:sldMk cId="3058444965" sldId="275"/>
            <ac:grpSpMk id="65" creationId="{88E2BE06-83B3-41A0-A948-4B97BC06767D}"/>
          </ac:grpSpMkLst>
        </pc:grpChg>
        <pc:cxnChg chg="add mod topLvl">
          <ac:chgData name="hirose taichi" userId="ed2dc4b0-8795-4813-ada8-f41a239e7d7d" providerId="ADAL" clId="{796509E8-2C0C-4363-9DC6-DC7B212A4460}" dt="2022-03-31T15:43:22.553" v="11007" actId="165"/>
          <ac:cxnSpMkLst>
            <pc:docMk/>
            <pc:sldMk cId="3058444965" sldId="275"/>
            <ac:cxnSpMk id="37" creationId="{7CAF86E8-15EA-4D0A-8725-9379436BFC32}"/>
          </ac:cxnSpMkLst>
        </pc:cxnChg>
        <pc:cxnChg chg="mod">
          <ac:chgData name="hirose taichi" userId="ed2dc4b0-8795-4813-ada8-f41a239e7d7d" providerId="ADAL" clId="{796509E8-2C0C-4363-9DC6-DC7B212A4460}" dt="2022-03-31T10:53:36.331" v="8470"/>
          <ac:cxnSpMkLst>
            <pc:docMk/>
            <pc:sldMk cId="3058444965" sldId="275"/>
            <ac:cxnSpMk id="67" creationId="{0FCD61C2-3727-46D2-BDA3-07DEAE96C496}"/>
          </ac:cxnSpMkLst>
        </pc:cxnChg>
      </pc:sldChg>
      <pc:sldChg chg="addSp delSp modSp new del mod">
        <pc:chgData name="hirose taichi" userId="ed2dc4b0-8795-4813-ada8-f41a239e7d7d" providerId="ADAL" clId="{796509E8-2C0C-4363-9DC6-DC7B212A4460}" dt="2022-03-31T12:20:47.393" v="8587" actId="47"/>
        <pc:sldMkLst>
          <pc:docMk/>
          <pc:sldMk cId="2303494803" sldId="276"/>
        </pc:sldMkLst>
        <pc:spChg chg="mod">
          <ac:chgData name="hirose taichi" userId="ed2dc4b0-8795-4813-ada8-f41a239e7d7d" providerId="ADAL" clId="{796509E8-2C0C-4363-9DC6-DC7B212A4460}" dt="2022-03-31T10:57:44.741" v="8518" actId="20577"/>
          <ac:spMkLst>
            <pc:docMk/>
            <pc:sldMk cId="2303494803" sldId="276"/>
            <ac:spMk id="2" creationId="{5E0412C0-CE76-4C3E-9F1F-833B9778C79F}"/>
          </ac:spMkLst>
        </pc:spChg>
        <pc:spChg chg="mod">
          <ac:chgData name="hirose taichi" userId="ed2dc4b0-8795-4813-ada8-f41a239e7d7d" providerId="ADAL" clId="{796509E8-2C0C-4363-9DC6-DC7B212A4460}" dt="2022-03-31T10:58:32.715" v="8533" actId="14100"/>
          <ac:spMkLst>
            <pc:docMk/>
            <pc:sldMk cId="2303494803" sldId="276"/>
            <ac:spMk id="3" creationId="{ADC2F902-A2AD-4B8D-B174-13376185A232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5" creationId="{53A0ACD1-8817-4429-AE64-D0AD13B56058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7" creationId="{E33F2204-FA3F-4AB9-8770-C143EA3A15AC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9" creationId="{C745DDFF-C5EB-4E32-9CD0-169007F9C1E2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0" creationId="{661C5C33-1A57-42BB-88AF-A813EC797782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1" creationId="{D8B588F6-26DE-458B-A752-0823EAD44C0B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2" creationId="{D8884F7A-1DFE-4F07-80C2-B92048B9D387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3" creationId="{C3517D6F-449D-4D81-831F-044D0CEBD8EA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4" creationId="{B02E0BA4-43CF-491B-971D-C5E28BB740E4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5" creationId="{B4886093-15F9-410A-9F1D-71B632298778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6" creationId="{89A2473E-58F3-42CE-AC12-C19E66586B36}"/>
          </ac:spMkLst>
        </pc:spChg>
        <pc:spChg chg="add del mod">
          <ac:chgData name="hirose taichi" userId="ed2dc4b0-8795-4813-ada8-f41a239e7d7d" providerId="ADAL" clId="{796509E8-2C0C-4363-9DC6-DC7B212A4460}" dt="2022-03-31T10:57:59.223" v="8520" actId="478"/>
          <ac:spMkLst>
            <pc:docMk/>
            <pc:sldMk cId="2303494803" sldId="276"/>
            <ac:spMk id="17" creationId="{3F95564F-4847-4F2D-A765-A37BBB04FFC1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9" creationId="{83E9BD09-CFEE-4F42-B033-89E7A723D342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24" creationId="{1D0845B6-21CD-4116-BEC7-787538F6B3A5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25" creationId="{21C99F03-8C5E-442A-8900-040BB20BC1F9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26" creationId="{6AE8C341-C33A-4A3F-9151-0F1CCFB926CB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27" creationId="{DDA54FAC-5DDD-424D-9B64-D04EFD686268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31" creationId="{06F6ADF7-0869-4009-B94F-1823100C3EC6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32" creationId="{CD49A5C6-75DE-4A63-9396-0254392AB5DC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33" creationId="{85C829CF-8133-4BF8-9DCD-35659B0784CC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34" creationId="{F8B5CDFB-06E1-4BEB-9742-CE940E820B24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43" creationId="{B70898CC-367F-4ECD-A16D-6F2CDE5AA783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44" creationId="{08263384-6797-4141-A5A0-D4BDBB4D5901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45" creationId="{30D0A098-024A-4893-9157-4FFD7BAB01E8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46" creationId="{287B7A5B-6CA2-4956-AE10-CC015548C12D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49" creationId="{982812F5-F7DE-483D-B9BD-D25C21933B9E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0" creationId="{03A58992-26DB-4232-9EF9-1FAB76B09786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1" creationId="{256ED9CB-1289-44D9-A617-DFE77A471FA6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2" creationId="{696E33C7-02E4-4E76-8D63-1C282C7651CC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3" creationId="{22A32BB7-5975-4C99-94A7-7EAD09A69FC9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5" creationId="{F5375A1A-95CE-4313-A819-F371AC4E9932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7" creationId="{9894D270-5911-4992-A165-27C841423690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9" creationId="{4EF31B7C-5084-4752-A2DD-B0C680C12863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0" creationId="{DE86BBDB-53DE-498F-BB34-FB59A6F00220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1" creationId="{81040168-FA07-4431-8C6E-20876BF7D349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2" creationId="{EBA5A6A5-69AF-48C5-8FA2-076DECBB572E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3" creationId="{64839205-64CE-44C1-8CEA-BF8BD5CCFCB8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4" creationId="{1BF092B3-CC58-4AD9-9BF9-EEE5A5F8949C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5" creationId="{930E69FA-1678-41D4-8343-C241F19335D4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6" creationId="{091F4E3A-DD05-4B71-B197-FF7EE7C2D258}"/>
          </ac:spMkLst>
        </pc:spChg>
        <pc:grpChg chg="add mod">
          <ac:chgData name="hirose taichi" userId="ed2dc4b0-8795-4813-ada8-f41a239e7d7d" providerId="ADAL" clId="{796509E8-2C0C-4363-9DC6-DC7B212A4460}" dt="2022-03-31T10:58:02.121" v="8521" actId="164"/>
          <ac:grpSpMkLst>
            <pc:docMk/>
            <pc:sldMk cId="2303494803" sldId="276"/>
            <ac:grpSpMk id="4" creationId="{FE165F96-69DF-408A-A1E8-00CF683CA496}"/>
          </ac:grpSpMkLst>
        </pc:grpChg>
        <pc:grpChg chg="mod">
          <ac:chgData name="hirose taichi" userId="ed2dc4b0-8795-4813-ada8-f41a239e7d7d" providerId="ADAL" clId="{796509E8-2C0C-4363-9DC6-DC7B212A4460}" dt="2022-03-31T10:57:55.466" v="8519"/>
          <ac:grpSpMkLst>
            <pc:docMk/>
            <pc:sldMk cId="2303494803" sldId="276"/>
            <ac:grpSpMk id="6" creationId="{FC5CA679-374F-4737-9E56-2528F583F591}"/>
          </ac:grpSpMkLst>
        </pc:grpChg>
        <pc:grpChg chg="mod">
          <ac:chgData name="hirose taichi" userId="ed2dc4b0-8795-4813-ada8-f41a239e7d7d" providerId="ADAL" clId="{796509E8-2C0C-4363-9DC6-DC7B212A4460}" dt="2022-03-31T10:57:55.466" v="8519"/>
          <ac:grpSpMkLst>
            <pc:docMk/>
            <pc:sldMk cId="2303494803" sldId="276"/>
            <ac:grpSpMk id="8" creationId="{05D3EBCE-5CE3-4753-8E75-8E17FA98FC99}"/>
          </ac:grpSpMkLst>
        </pc:grpChg>
        <pc:grpChg chg="add mod">
          <ac:chgData name="hirose taichi" userId="ed2dc4b0-8795-4813-ada8-f41a239e7d7d" providerId="ADAL" clId="{796509E8-2C0C-4363-9DC6-DC7B212A4460}" dt="2022-03-31T10:58:02.121" v="8521" actId="164"/>
          <ac:grpSpMkLst>
            <pc:docMk/>
            <pc:sldMk cId="2303494803" sldId="276"/>
            <ac:grpSpMk id="18" creationId="{FD3062BC-1861-406B-9785-E2F92FC8E048}"/>
          </ac:grpSpMkLst>
        </pc:grpChg>
        <pc:grpChg chg="add mod">
          <ac:chgData name="hirose taichi" userId="ed2dc4b0-8795-4813-ada8-f41a239e7d7d" providerId="ADAL" clId="{796509E8-2C0C-4363-9DC6-DC7B212A4460}" dt="2022-03-31T10:58:02.121" v="8521" actId="164"/>
          <ac:grpSpMkLst>
            <pc:docMk/>
            <pc:sldMk cId="2303494803" sldId="276"/>
            <ac:grpSpMk id="21" creationId="{8058A0E7-1375-43FF-AE56-D47543F35444}"/>
          </ac:grpSpMkLst>
        </pc:grpChg>
        <pc:grpChg chg="mod">
          <ac:chgData name="hirose taichi" userId="ed2dc4b0-8795-4813-ada8-f41a239e7d7d" providerId="ADAL" clId="{796509E8-2C0C-4363-9DC6-DC7B212A4460}" dt="2022-03-31T10:57:55.466" v="8519"/>
          <ac:grpSpMkLst>
            <pc:docMk/>
            <pc:sldMk cId="2303494803" sldId="276"/>
            <ac:grpSpMk id="22" creationId="{5F10D9B7-E4A3-4DB4-AA6F-CB240F0B4C38}"/>
          </ac:grpSpMkLst>
        </pc:grpChg>
        <pc:grpChg chg="mod">
          <ac:chgData name="hirose taichi" userId="ed2dc4b0-8795-4813-ada8-f41a239e7d7d" providerId="ADAL" clId="{796509E8-2C0C-4363-9DC6-DC7B212A4460}" dt="2022-03-31T10:57:55.466" v="8519"/>
          <ac:grpSpMkLst>
            <pc:docMk/>
            <pc:sldMk cId="2303494803" sldId="276"/>
            <ac:grpSpMk id="23" creationId="{AA445542-E72B-41B5-92F1-09EDE2938895}"/>
          </ac:grpSpMkLst>
        </pc:grpChg>
        <pc:grpChg chg="add mod">
          <ac:chgData name="hirose taichi" userId="ed2dc4b0-8795-4813-ada8-f41a239e7d7d" providerId="ADAL" clId="{796509E8-2C0C-4363-9DC6-DC7B212A4460}" dt="2022-03-31T10:58:02.121" v="8521" actId="164"/>
          <ac:grpSpMkLst>
            <pc:docMk/>
            <pc:sldMk cId="2303494803" sldId="276"/>
            <ac:grpSpMk id="28" creationId="{9BDD948B-AB82-41DC-BEC7-9A49F153C0F2}"/>
          </ac:grpSpMkLst>
        </pc:grpChg>
        <pc:grpChg chg="mod">
          <ac:chgData name="hirose taichi" userId="ed2dc4b0-8795-4813-ada8-f41a239e7d7d" providerId="ADAL" clId="{796509E8-2C0C-4363-9DC6-DC7B212A4460}" dt="2022-03-31T10:57:55.466" v="8519"/>
          <ac:grpSpMkLst>
            <pc:docMk/>
            <pc:sldMk cId="2303494803" sldId="276"/>
            <ac:grpSpMk id="29" creationId="{6854A060-98CF-40CC-9B1F-285B4512E835}"/>
          </ac:grpSpMkLst>
        </pc:grpChg>
        <pc:grpChg chg="mod">
          <ac:chgData name="hirose taichi" userId="ed2dc4b0-8795-4813-ada8-f41a239e7d7d" providerId="ADAL" clId="{796509E8-2C0C-4363-9DC6-DC7B212A4460}" dt="2022-03-31T10:57:55.466" v="8519"/>
          <ac:grpSpMkLst>
            <pc:docMk/>
            <pc:sldMk cId="2303494803" sldId="276"/>
            <ac:grpSpMk id="30" creationId="{8D8E0EE3-61DB-412A-8620-CBC5A0DC38B5}"/>
          </ac:grpSpMkLst>
        </pc:grpChg>
        <pc:grpChg chg="add del mod">
          <ac:chgData name="hirose taichi" userId="ed2dc4b0-8795-4813-ada8-f41a239e7d7d" providerId="ADAL" clId="{796509E8-2C0C-4363-9DC6-DC7B212A4460}" dt="2022-03-31T10:58:20.312" v="8529" actId="478"/>
          <ac:grpSpMkLst>
            <pc:docMk/>
            <pc:sldMk cId="2303494803" sldId="276"/>
            <ac:grpSpMk id="35" creationId="{4C78157A-D785-4254-A0B4-D5F987FB7C36}"/>
          </ac:grpSpMkLst>
        </pc:grpChg>
        <pc:grpChg chg="add del mod">
          <ac:chgData name="hirose taichi" userId="ed2dc4b0-8795-4813-ada8-f41a239e7d7d" providerId="ADAL" clId="{796509E8-2C0C-4363-9DC6-DC7B212A4460}" dt="2022-03-31T10:58:16.439" v="8526"/>
          <ac:grpSpMkLst>
            <pc:docMk/>
            <pc:sldMk cId="2303494803" sldId="276"/>
            <ac:grpSpMk id="36" creationId="{329A299E-47E9-4770-B3BA-DF5E2E489B4A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37" creationId="{AE70CDC2-2575-4B71-859F-7E04C3294D33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38" creationId="{81449892-CC53-4D12-9930-03AC59DEAEAD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39" creationId="{77514AAF-3264-4B04-8C63-84241A0DAD62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40" creationId="{28437CE6-0AC8-4D2B-A578-9E26F3DB5588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41" creationId="{395271CE-4002-4985-B471-FDAE8F992CC8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42" creationId="{D019CB3B-6177-4157-8A2E-3A8DAEA495FC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47" creationId="{5C087CC3-333A-4C38-BC2B-9C6205C80495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48" creationId="{A926199E-9E07-4133-A288-500FCE086114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56" creationId="{07A2569F-34FE-4831-9400-F16C59EEA749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58" creationId="{433CDCD8-FC72-45CC-B4C6-8595D726DB84}"/>
          </ac:grpSpMkLst>
        </pc:grpChg>
        <pc:picChg chg="add del mod">
          <ac:chgData name="hirose taichi" userId="ed2dc4b0-8795-4813-ada8-f41a239e7d7d" providerId="ADAL" clId="{796509E8-2C0C-4363-9DC6-DC7B212A4460}" dt="2022-03-31T10:59:02.533" v="8538" actId="21"/>
          <ac:picMkLst>
            <pc:docMk/>
            <pc:sldMk cId="2303494803" sldId="276"/>
            <ac:picMk id="67" creationId="{9C1D6485-D911-40B9-B829-1BF14B6DF3D0}"/>
          </ac:picMkLst>
        </pc:picChg>
        <pc:cxnChg chg="mod">
          <ac:chgData name="hirose taichi" userId="ed2dc4b0-8795-4813-ada8-f41a239e7d7d" providerId="ADAL" clId="{796509E8-2C0C-4363-9DC6-DC7B212A4460}" dt="2022-03-31T10:58:20.312" v="8529" actId="478"/>
          <ac:cxnSpMkLst>
            <pc:docMk/>
            <pc:sldMk cId="2303494803" sldId="276"/>
            <ac:cxnSpMk id="20" creationId="{ADEFB5E9-8E15-47E0-AE05-CE345F41B970}"/>
          </ac:cxnSpMkLst>
        </pc:cxnChg>
        <pc:cxnChg chg="mod">
          <ac:chgData name="hirose taichi" userId="ed2dc4b0-8795-4813-ada8-f41a239e7d7d" providerId="ADAL" clId="{796509E8-2C0C-4363-9DC6-DC7B212A4460}" dt="2022-03-31T10:58:14.511" v="8525"/>
          <ac:cxnSpMkLst>
            <pc:docMk/>
            <pc:sldMk cId="2303494803" sldId="276"/>
            <ac:cxnSpMk id="54" creationId="{9E5784D7-A934-4175-A4FD-A6754E6C39CB}"/>
          </ac:cxnSpMkLst>
        </pc:cxnChg>
      </pc:sldChg>
      <pc:sldChg chg="addSp delSp modSp new mod">
        <pc:chgData name="hirose taichi" userId="ed2dc4b0-8795-4813-ada8-f41a239e7d7d" providerId="ADAL" clId="{796509E8-2C0C-4363-9DC6-DC7B212A4460}" dt="2022-03-31T15:44:43.504" v="11030" actId="1076"/>
        <pc:sldMkLst>
          <pc:docMk/>
          <pc:sldMk cId="2435749097" sldId="277"/>
        </pc:sldMkLst>
        <pc:spChg chg="mod">
          <ac:chgData name="hirose taichi" userId="ed2dc4b0-8795-4813-ada8-f41a239e7d7d" providerId="ADAL" clId="{796509E8-2C0C-4363-9DC6-DC7B212A4460}" dt="2022-03-31T10:59:20.750" v="8555" actId="20577"/>
          <ac:spMkLst>
            <pc:docMk/>
            <pc:sldMk cId="2435749097" sldId="277"/>
            <ac:spMk id="2" creationId="{1CBC1355-3F94-4EAF-85A3-1A633CA66300}"/>
          </ac:spMkLst>
        </pc:spChg>
        <pc:spChg chg="del">
          <ac:chgData name="hirose taichi" userId="ed2dc4b0-8795-4813-ada8-f41a239e7d7d" providerId="ADAL" clId="{796509E8-2C0C-4363-9DC6-DC7B212A4460}" dt="2022-03-31T10:59:43.288" v="8558" actId="3680"/>
          <ac:spMkLst>
            <pc:docMk/>
            <pc:sldMk cId="2435749097" sldId="277"/>
            <ac:spMk id="3" creationId="{9E6D753F-DB27-463D-87F6-859CE3D665BD}"/>
          </ac:spMkLst>
        </pc:spChg>
        <pc:spChg chg="add del mod">
          <ac:chgData name="hirose taichi" userId="ed2dc4b0-8795-4813-ada8-f41a239e7d7d" providerId="ADAL" clId="{796509E8-2C0C-4363-9DC6-DC7B212A4460}" dt="2022-03-31T12:40:16.074" v="8954" actId="478"/>
          <ac:spMkLst>
            <pc:docMk/>
            <pc:sldMk cId="2435749097" sldId="277"/>
            <ac:spMk id="3" creationId="{AA8CEC0F-8B0C-428F-89AD-E9A00B51B45D}"/>
          </ac:spMkLst>
        </pc:spChg>
        <pc:spChg chg="add mod">
          <ac:chgData name="hirose taichi" userId="ed2dc4b0-8795-4813-ada8-f41a239e7d7d" providerId="ADAL" clId="{796509E8-2C0C-4363-9DC6-DC7B212A4460}" dt="2022-03-31T15:44:43.504" v="11030" actId="1076"/>
          <ac:spMkLst>
            <pc:docMk/>
            <pc:sldMk cId="2435749097" sldId="277"/>
            <ac:spMk id="6" creationId="{EF141145-7926-49A0-98EF-1C3EBD4CC93F}"/>
          </ac:spMkLst>
        </pc:spChg>
        <pc:graphicFrameChg chg="add mod ord modGraphic">
          <ac:chgData name="hirose taichi" userId="ed2dc4b0-8795-4813-ada8-f41a239e7d7d" providerId="ADAL" clId="{796509E8-2C0C-4363-9DC6-DC7B212A4460}" dt="2022-03-31T12:41:01.726" v="8960" actId="1076"/>
          <ac:graphicFrameMkLst>
            <pc:docMk/>
            <pc:sldMk cId="2435749097" sldId="277"/>
            <ac:graphicFrameMk id="5" creationId="{B1D0DE16-50D3-4B46-A5EC-E2B70AA22F58}"/>
          </ac:graphicFrameMkLst>
        </pc:graphicFrameChg>
        <pc:picChg chg="add mod">
          <ac:chgData name="hirose taichi" userId="ed2dc4b0-8795-4813-ada8-f41a239e7d7d" providerId="ADAL" clId="{796509E8-2C0C-4363-9DC6-DC7B212A4460}" dt="2022-03-31T12:40:53.331" v="8959" actId="1076"/>
          <ac:picMkLst>
            <pc:docMk/>
            <pc:sldMk cId="2435749097" sldId="277"/>
            <ac:picMk id="4" creationId="{FE16443E-6C3A-4A97-B227-32AB01540CF3}"/>
          </ac:picMkLst>
        </pc:picChg>
      </pc:sldChg>
      <pc:sldChg chg="addSp delSp modSp new del mod">
        <pc:chgData name="hirose taichi" userId="ed2dc4b0-8795-4813-ada8-f41a239e7d7d" providerId="ADAL" clId="{796509E8-2C0C-4363-9DC6-DC7B212A4460}" dt="2022-03-31T15:12:22.259" v="10443" actId="47"/>
        <pc:sldMkLst>
          <pc:docMk/>
          <pc:sldMk cId="3570320024" sldId="278"/>
        </pc:sldMkLst>
        <pc:spChg chg="del mod">
          <ac:chgData name="hirose taichi" userId="ed2dc4b0-8795-4813-ada8-f41a239e7d7d" providerId="ADAL" clId="{796509E8-2C0C-4363-9DC6-DC7B212A4460}" dt="2022-03-31T13:28:54.194" v="9358" actId="478"/>
          <ac:spMkLst>
            <pc:docMk/>
            <pc:sldMk cId="3570320024" sldId="278"/>
            <ac:spMk id="2" creationId="{24EE5952-FA32-420B-9E8A-5DDD819D9654}"/>
          </ac:spMkLst>
        </pc:spChg>
        <pc:spChg chg="mod">
          <ac:chgData name="hirose taichi" userId="ed2dc4b0-8795-4813-ada8-f41a239e7d7d" providerId="ADAL" clId="{796509E8-2C0C-4363-9DC6-DC7B212A4460}" dt="2022-03-31T13:43:52.223" v="9523" actId="20577"/>
          <ac:spMkLst>
            <pc:docMk/>
            <pc:sldMk cId="3570320024" sldId="278"/>
            <ac:spMk id="3" creationId="{D2ECDBB3-C06B-4E38-9120-F92D22680F99}"/>
          </ac:spMkLst>
        </pc:spChg>
        <pc:spChg chg="add del mod">
          <ac:chgData name="hirose taichi" userId="ed2dc4b0-8795-4813-ada8-f41a239e7d7d" providerId="ADAL" clId="{796509E8-2C0C-4363-9DC6-DC7B212A4460}" dt="2022-03-31T13:28:56.182" v="9359" actId="478"/>
          <ac:spMkLst>
            <pc:docMk/>
            <pc:sldMk cId="3570320024" sldId="278"/>
            <ac:spMk id="5" creationId="{6C308F04-816E-48E4-80C3-BFF3B476BF36}"/>
          </ac:spMkLst>
        </pc:spChg>
      </pc:sldChg>
      <pc:sldChg chg="addSp modSp new mod ord">
        <pc:chgData name="hirose taichi" userId="ed2dc4b0-8795-4813-ada8-f41a239e7d7d" providerId="ADAL" clId="{796509E8-2C0C-4363-9DC6-DC7B212A4460}" dt="2022-03-31T15:54:08.540" v="11498" actId="20577"/>
        <pc:sldMkLst>
          <pc:docMk/>
          <pc:sldMk cId="3666510187" sldId="279"/>
        </pc:sldMkLst>
        <pc:spChg chg="mod">
          <ac:chgData name="hirose taichi" userId="ed2dc4b0-8795-4813-ada8-f41a239e7d7d" providerId="ADAL" clId="{796509E8-2C0C-4363-9DC6-DC7B212A4460}" dt="2022-03-31T12:54:17.603" v="9035" actId="20577"/>
          <ac:spMkLst>
            <pc:docMk/>
            <pc:sldMk cId="3666510187" sldId="279"/>
            <ac:spMk id="2" creationId="{4B283099-0AA2-4D63-BAF1-DEAC4CEFDE67}"/>
          </ac:spMkLst>
        </pc:spChg>
        <pc:spChg chg="mod">
          <ac:chgData name="hirose taichi" userId="ed2dc4b0-8795-4813-ada8-f41a239e7d7d" providerId="ADAL" clId="{796509E8-2C0C-4363-9DC6-DC7B212A4460}" dt="2022-03-31T15:41:29.965" v="11004" actId="6549"/>
          <ac:spMkLst>
            <pc:docMk/>
            <pc:sldMk cId="3666510187" sldId="279"/>
            <ac:spMk id="3" creationId="{FE8F0829-3D14-459A-AA7E-4C2B43E1C87D}"/>
          </ac:spMkLst>
        </pc:spChg>
        <pc:spChg chg="add mod">
          <ac:chgData name="hirose taichi" userId="ed2dc4b0-8795-4813-ada8-f41a239e7d7d" providerId="ADAL" clId="{796509E8-2C0C-4363-9DC6-DC7B212A4460}" dt="2022-03-31T15:41:40.359" v="11006" actId="1076"/>
          <ac:spMkLst>
            <pc:docMk/>
            <pc:sldMk cId="3666510187" sldId="279"/>
            <ac:spMk id="4" creationId="{7915545F-F622-49D9-A765-D17D03CBFD4A}"/>
          </ac:spMkLst>
        </pc:spChg>
        <pc:spChg chg="add mod">
          <ac:chgData name="hirose taichi" userId="ed2dc4b0-8795-4813-ada8-f41a239e7d7d" providerId="ADAL" clId="{796509E8-2C0C-4363-9DC6-DC7B212A4460}" dt="2022-03-31T15:54:08.540" v="11498" actId="20577"/>
          <ac:spMkLst>
            <pc:docMk/>
            <pc:sldMk cId="3666510187" sldId="279"/>
            <ac:spMk id="5" creationId="{B5174028-9825-4B1A-A966-3450D73F35DA}"/>
          </ac:spMkLst>
        </pc:spChg>
      </pc:sldChg>
      <pc:sldChg chg="addSp modSp new mod ord">
        <pc:chgData name="hirose taichi" userId="ed2dc4b0-8795-4813-ada8-f41a239e7d7d" providerId="ADAL" clId="{796509E8-2C0C-4363-9DC6-DC7B212A4460}" dt="2022-03-31T15:16:47.119" v="10552" actId="255"/>
        <pc:sldMkLst>
          <pc:docMk/>
          <pc:sldMk cId="3323966738" sldId="280"/>
        </pc:sldMkLst>
        <pc:spChg chg="mod">
          <ac:chgData name="hirose taichi" userId="ed2dc4b0-8795-4813-ada8-f41a239e7d7d" providerId="ADAL" clId="{796509E8-2C0C-4363-9DC6-DC7B212A4460}" dt="2022-03-31T13:34:14.488" v="9421" actId="20577"/>
          <ac:spMkLst>
            <pc:docMk/>
            <pc:sldMk cId="3323966738" sldId="280"/>
            <ac:spMk id="2" creationId="{89AC279F-7231-4B92-8477-526081C79C93}"/>
          </ac:spMkLst>
        </pc:spChg>
        <pc:spChg chg="mod">
          <ac:chgData name="hirose taichi" userId="ed2dc4b0-8795-4813-ada8-f41a239e7d7d" providerId="ADAL" clId="{796509E8-2C0C-4363-9DC6-DC7B212A4460}" dt="2022-03-31T15:16:47.119" v="10552" actId="255"/>
          <ac:spMkLst>
            <pc:docMk/>
            <pc:sldMk cId="3323966738" sldId="280"/>
            <ac:spMk id="3" creationId="{EBA61637-1428-466D-9BC9-13B8864D9E58}"/>
          </ac:spMkLst>
        </pc:spChg>
        <pc:spChg chg="add mod">
          <ac:chgData name="hirose taichi" userId="ed2dc4b0-8795-4813-ada8-f41a239e7d7d" providerId="ADAL" clId="{796509E8-2C0C-4363-9DC6-DC7B212A4460}" dt="2022-03-31T14:34:33.344" v="10404" actId="1076"/>
          <ac:spMkLst>
            <pc:docMk/>
            <pc:sldMk cId="3323966738" sldId="280"/>
            <ac:spMk id="4" creationId="{B12A3159-BD67-46AF-8735-756BEB62B192}"/>
          </ac:spMkLst>
        </pc:spChg>
      </pc:sldChg>
      <pc:sldChg chg="delSp modSp add mod">
        <pc:chgData name="hirose taichi" userId="ed2dc4b0-8795-4813-ada8-f41a239e7d7d" providerId="ADAL" clId="{796509E8-2C0C-4363-9DC6-DC7B212A4460}" dt="2022-03-31T15:27:06.116" v="10556" actId="14100"/>
        <pc:sldMkLst>
          <pc:docMk/>
          <pc:sldMk cId="261483041" sldId="281"/>
        </pc:sldMkLst>
        <pc:spChg chg="mod">
          <ac:chgData name="hirose taichi" userId="ed2dc4b0-8795-4813-ada8-f41a239e7d7d" providerId="ADAL" clId="{796509E8-2C0C-4363-9DC6-DC7B212A4460}" dt="2022-03-31T15:27:06.116" v="10556" actId="14100"/>
          <ac:spMkLst>
            <pc:docMk/>
            <pc:sldMk cId="261483041" sldId="281"/>
            <ac:spMk id="27" creationId="{20C4F029-AF4A-4309-8FB7-584D75BC4DA8}"/>
          </ac:spMkLst>
        </pc:spChg>
        <pc:spChg chg="del">
          <ac:chgData name="hirose taichi" userId="ed2dc4b0-8795-4813-ada8-f41a239e7d7d" providerId="ADAL" clId="{796509E8-2C0C-4363-9DC6-DC7B212A4460}" dt="2022-03-31T15:26:52.605" v="10554" actId="478"/>
          <ac:spMkLst>
            <pc:docMk/>
            <pc:sldMk cId="261483041" sldId="281"/>
            <ac:spMk id="28" creationId="{E3DFBC0C-0329-4546-9953-AE159B7EE70F}"/>
          </ac:spMkLst>
        </pc:spChg>
      </pc:sldChg>
      <pc:sldChg chg="modSp add del mod">
        <pc:chgData name="hirose taichi" userId="ed2dc4b0-8795-4813-ada8-f41a239e7d7d" providerId="ADAL" clId="{796509E8-2C0C-4363-9DC6-DC7B212A4460}" dt="2022-03-31T15:12:22.259" v="10443" actId="47"/>
        <pc:sldMkLst>
          <pc:docMk/>
          <pc:sldMk cId="1345164968" sldId="281"/>
        </pc:sldMkLst>
        <pc:spChg chg="mod">
          <ac:chgData name="hirose taichi" userId="ed2dc4b0-8795-4813-ada8-f41a239e7d7d" providerId="ADAL" clId="{796509E8-2C0C-4363-9DC6-DC7B212A4460}" dt="2022-03-31T13:50:21.507" v="9569"/>
          <ac:spMkLst>
            <pc:docMk/>
            <pc:sldMk cId="1345164968" sldId="281"/>
            <ac:spMk id="3" creationId="{D2ECDBB3-C06B-4E38-9120-F92D22680F99}"/>
          </ac:spMkLst>
        </pc:spChg>
      </pc:sldChg>
      <pc:sldChg chg="modSp new del mod">
        <pc:chgData name="hirose taichi" userId="ed2dc4b0-8795-4813-ada8-f41a239e7d7d" providerId="ADAL" clId="{796509E8-2C0C-4363-9DC6-DC7B212A4460}" dt="2022-03-31T15:45:17.796" v="11032" actId="47"/>
        <pc:sldMkLst>
          <pc:docMk/>
          <pc:sldMk cId="2206314831" sldId="282"/>
        </pc:sldMkLst>
        <pc:spChg chg="mod">
          <ac:chgData name="hirose taichi" userId="ed2dc4b0-8795-4813-ada8-f41a239e7d7d" providerId="ADAL" clId="{796509E8-2C0C-4363-9DC6-DC7B212A4460}" dt="2022-03-31T15:30:10.558" v="10633" actId="20577"/>
          <ac:spMkLst>
            <pc:docMk/>
            <pc:sldMk cId="2206314831" sldId="282"/>
            <ac:spMk id="2" creationId="{C32E86F6-260A-4200-BA89-76A6BC2DE532}"/>
          </ac:spMkLst>
        </pc:spChg>
      </pc:sldChg>
      <pc:sldChg chg="modSp new mod">
        <pc:chgData name="hirose taichi" userId="ed2dc4b0-8795-4813-ada8-f41a239e7d7d" providerId="ADAL" clId="{796509E8-2C0C-4363-9DC6-DC7B212A4460}" dt="2022-04-01T03:08:44.985" v="11685" actId="20577"/>
        <pc:sldMkLst>
          <pc:docMk/>
          <pc:sldMk cId="2258777226" sldId="283"/>
        </pc:sldMkLst>
        <pc:spChg chg="mod">
          <ac:chgData name="hirose taichi" userId="ed2dc4b0-8795-4813-ada8-f41a239e7d7d" providerId="ADAL" clId="{796509E8-2C0C-4363-9DC6-DC7B212A4460}" dt="2022-03-31T15:48:31.922" v="11360" actId="6549"/>
          <ac:spMkLst>
            <pc:docMk/>
            <pc:sldMk cId="2258777226" sldId="283"/>
            <ac:spMk id="2" creationId="{87225938-607D-41EF-B07C-2349307AEA09}"/>
          </ac:spMkLst>
        </pc:spChg>
        <pc:spChg chg="mod">
          <ac:chgData name="hirose taichi" userId="ed2dc4b0-8795-4813-ada8-f41a239e7d7d" providerId="ADAL" clId="{796509E8-2C0C-4363-9DC6-DC7B212A4460}" dt="2022-04-01T03:08:44.985" v="11685" actId="20577"/>
          <ac:spMkLst>
            <pc:docMk/>
            <pc:sldMk cId="2258777226" sldId="283"/>
            <ac:spMk id="3" creationId="{F19E8E3C-5DF4-4044-A7F1-B5F916ECCCEE}"/>
          </ac:spMkLst>
        </pc:spChg>
      </pc:sldChg>
      <pc:sldMasterChg chg="modSp">
        <pc:chgData name="hirose taichi" userId="ed2dc4b0-8795-4813-ada8-f41a239e7d7d" providerId="ADAL" clId="{796509E8-2C0C-4363-9DC6-DC7B212A4460}" dt="2022-03-30T10:41:55.933" v="459" actId="255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796509E8-2C0C-4363-9DC6-DC7B212A4460}" dt="2022-03-30T10:35:37.050" v="283" actId="255"/>
          <ac:spMkLst>
            <pc:docMk/>
            <pc:sldMasterMk cId="2454177774" sldId="2147483660"/>
            <ac:spMk id="2" creationId="{00000000-0000-0000-0000-000000000000}"/>
          </ac:spMkLst>
        </pc:spChg>
        <pc:spChg chg="mod">
          <ac:chgData name="hirose taichi" userId="ed2dc4b0-8795-4813-ada8-f41a239e7d7d" providerId="ADAL" clId="{796509E8-2C0C-4363-9DC6-DC7B212A4460}" dt="2022-03-30T10:41:55.933" v="459" actId="255"/>
          <ac:spMkLst>
            <pc:docMk/>
            <pc:sldMasterMk cId="2454177774" sldId="2147483660"/>
            <ac:spMk id="3" creationId="{00000000-0000-0000-0000-000000000000}"/>
          </ac:spMkLst>
        </pc:spChg>
      </pc:sldMasterChg>
    </pc:docChg>
  </pc:docChgLst>
  <pc:docChgLst>
    <pc:chgData name="hirose taichi" userId="ed2dc4b0-8795-4813-ada8-f41a239e7d7d" providerId="ADAL" clId="{C8121D0D-814C-46B2-8BAF-77545BFFEDEB}"/>
    <pc:docChg chg="delSld">
      <pc:chgData name="hirose taichi" userId="ed2dc4b0-8795-4813-ada8-f41a239e7d7d" providerId="ADAL" clId="{C8121D0D-814C-46B2-8BAF-77545BFFEDEB}" dt="2023-01-23T18:49:12.964" v="0" actId="47"/>
      <pc:docMkLst>
        <pc:docMk/>
      </pc:docMkLst>
      <pc:sldChg chg="del">
        <pc:chgData name="hirose taichi" userId="ed2dc4b0-8795-4813-ada8-f41a239e7d7d" providerId="ADAL" clId="{C8121D0D-814C-46B2-8BAF-77545BFFEDEB}" dt="2023-01-23T18:49:12.964" v="0" actId="47"/>
        <pc:sldMkLst>
          <pc:docMk/>
          <pc:sldMk cId="2089577575" sldId="260"/>
        </pc:sldMkLst>
      </pc:sldChg>
    </pc:docChg>
  </pc:docChgLst>
  <pc:docChgLst>
    <pc:chgData name="hirose taichi" userId="ed2dc4b0-8795-4813-ada8-f41a239e7d7d" providerId="ADAL" clId="{87EA760B-A0CE-464C-95C2-8CF606022B10}"/>
    <pc:docChg chg="undo custSel addSld delSld modSld sldOrd">
      <pc:chgData name="hirose taichi" userId="ed2dc4b0-8795-4813-ada8-f41a239e7d7d" providerId="ADAL" clId="{87EA760B-A0CE-464C-95C2-8CF606022B10}" dt="2023-01-25T21:55:08.478" v="2052" actId="1076"/>
      <pc:docMkLst>
        <pc:docMk/>
      </pc:docMkLst>
      <pc:sldChg chg="modSp mod">
        <pc:chgData name="hirose taichi" userId="ed2dc4b0-8795-4813-ada8-f41a239e7d7d" providerId="ADAL" clId="{87EA760B-A0CE-464C-95C2-8CF606022B10}" dt="2023-01-25T20:40:31.332" v="27" actId="12788"/>
        <pc:sldMkLst>
          <pc:docMk/>
          <pc:sldMk cId="178224708" sldId="256"/>
        </pc:sldMkLst>
        <pc:spChg chg="mod">
          <ac:chgData name="hirose taichi" userId="ed2dc4b0-8795-4813-ada8-f41a239e7d7d" providerId="ADAL" clId="{87EA760B-A0CE-464C-95C2-8CF606022B10}" dt="2023-01-25T20:40:31.332" v="27" actId="12788"/>
          <ac:spMkLst>
            <pc:docMk/>
            <pc:sldMk cId="178224708" sldId="256"/>
            <ac:spMk id="3" creationId="{00000000-0000-0000-0000-000000000000}"/>
          </ac:spMkLst>
        </pc:spChg>
      </pc:sldChg>
      <pc:sldChg chg="del">
        <pc:chgData name="hirose taichi" userId="ed2dc4b0-8795-4813-ada8-f41a239e7d7d" providerId="ADAL" clId="{87EA760B-A0CE-464C-95C2-8CF606022B10}" dt="2023-01-25T20:40:51.046" v="28" actId="47"/>
        <pc:sldMkLst>
          <pc:docMk/>
          <pc:sldMk cId="3735893713" sldId="257"/>
        </pc:sldMkLst>
      </pc:sldChg>
      <pc:sldChg chg="modSp add del mod">
        <pc:chgData name="hirose taichi" userId="ed2dc4b0-8795-4813-ada8-f41a239e7d7d" providerId="ADAL" clId="{87EA760B-A0CE-464C-95C2-8CF606022B10}" dt="2023-01-25T21:02:06.280" v="859" actId="20577"/>
        <pc:sldMkLst>
          <pc:docMk/>
          <pc:sldMk cId="3985049992" sldId="259"/>
        </pc:sldMkLst>
        <pc:spChg chg="mod">
          <ac:chgData name="hirose taichi" userId="ed2dc4b0-8795-4813-ada8-f41a239e7d7d" providerId="ADAL" clId="{87EA760B-A0CE-464C-95C2-8CF606022B10}" dt="2023-01-25T21:02:06.280" v="859" actId="20577"/>
          <ac:spMkLst>
            <pc:docMk/>
            <pc:sldMk cId="3985049992" sldId="259"/>
            <ac:spMk id="2" creationId="{562FAC88-5DA0-4177-97BE-EC9E902BF3D8}"/>
          </ac:spMkLst>
        </pc:spChg>
        <pc:spChg chg="mod">
          <ac:chgData name="hirose taichi" userId="ed2dc4b0-8795-4813-ada8-f41a239e7d7d" providerId="ADAL" clId="{87EA760B-A0CE-464C-95C2-8CF606022B10}" dt="2023-01-25T20:47:52.023" v="246" actId="255"/>
          <ac:spMkLst>
            <pc:docMk/>
            <pc:sldMk cId="3985049992" sldId="259"/>
            <ac:spMk id="3" creationId="{079DD7C2-B3BB-43DE-9234-6FDE98214564}"/>
          </ac:spMkLst>
        </pc:spChg>
        <pc:spChg chg="mod">
          <ac:chgData name="hirose taichi" userId="ed2dc4b0-8795-4813-ada8-f41a239e7d7d" providerId="ADAL" clId="{87EA760B-A0CE-464C-95C2-8CF606022B10}" dt="2023-01-25T20:47:44.872" v="245" actId="27636"/>
          <ac:spMkLst>
            <pc:docMk/>
            <pc:sldMk cId="3985049992" sldId="259"/>
            <ac:spMk id="10" creationId="{1DE8DC5A-1A5E-4271-9148-59AF59545BBC}"/>
          </ac:spMkLst>
        </pc:spChg>
      </pc:sldChg>
      <pc:sldChg chg="del">
        <pc:chgData name="hirose taichi" userId="ed2dc4b0-8795-4813-ada8-f41a239e7d7d" providerId="ADAL" clId="{87EA760B-A0CE-464C-95C2-8CF606022B10}" dt="2023-01-25T20:40:51.854" v="30" actId="47"/>
        <pc:sldMkLst>
          <pc:docMk/>
          <pc:sldMk cId="2301171796" sldId="262"/>
        </pc:sldMkLst>
      </pc:sldChg>
      <pc:sldChg chg="addSp delSp modSp add mod ord">
        <pc:chgData name="hirose taichi" userId="ed2dc4b0-8795-4813-ada8-f41a239e7d7d" providerId="ADAL" clId="{87EA760B-A0CE-464C-95C2-8CF606022B10}" dt="2023-01-25T20:46:19.629" v="165" actId="1076"/>
        <pc:sldMkLst>
          <pc:docMk/>
          <pc:sldMk cId="3544704347" sldId="262"/>
        </pc:sldMkLst>
        <pc:spChg chg="mod">
          <ac:chgData name="hirose taichi" userId="ed2dc4b0-8795-4813-ada8-f41a239e7d7d" providerId="ADAL" clId="{87EA760B-A0CE-464C-95C2-8CF606022B10}" dt="2023-01-25T20:46:11.505" v="160" actId="20577"/>
          <ac:spMkLst>
            <pc:docMk/>
            <pc:sldMk cId="3544704347" sldId="262"/>
            <ac:spMk id="3" creationId="{1F4DE3E6-5AB7-43E3-9E6D-647BFAAFC670}"/>
          </ac:spMkLst>
        </pc:spChg>
        <pc:spChg chg="add mod">
          <ac:chgData name="hirose taichi" userId="ed2dc4b0-8795-4813-ada8-f41a239e7d7d" providerId="ADAL" clId="{87EA760B-A0CE-464C-95C2-8CF606022B10}" dt="2023-01-25T20:46:19.629" v="165" actId="1076"/>
          <ac:spMkLst>
            <pc:docMk/>
            <pc:sldMk cId="3544704347" sldId="262"/>
            <ac:spMk id="7" creationId="{930CBC58-DCEC-4A01-8D07-D9B42F59D775}"/>
          </ac:spMkLst>
        </pc:spChg>
        <pc:graphicFrameChg chg="del mod modGraphic">
          <ac:chgData name="hirose taichi" userId="ed2dc4b0-8795-4813-ada8-f41a239e7d7d" providerId="ADAL" clId="{87EA760B-A0CE-464C-95C2-8CF606022B10}" dt="2023-01-25T20:46:16.697" v="164" actId="478"/>
          <ac:graphicFrameMkLst>
            <pc:docMk/>
            <pc:sldMk cId="3544704347" sldId="262"/>
            <ac:graphicFrameMk id="5" creationId="{89CA7762-3543-4329-8333-F4078B996DC8}"/>
          </ac:graphicFrameMkLst>
        </pc:graphicFrameChg>
        <pc:graphicFrameChg chg="mod">
          <ac:chgData name="hirose taichi" userId="ed2dc4b0-8795-4813-ada8-f41a239e7d7d" providerId="ADAL" clId="{87EA760B-A0CE-464C-95C2-8CF606022B10}" dt="2023-01-25T20:45:43.133" v="92" actId="1076"/>
          <ac:graphicFrameMkLst>
            <pc:docMk/>
            <pc:sldMk cId="3544704347" sldId="262"/>
            <ac:graphicFrameMk id="6" creationId="{868F6046-AAE6-47C2-A7FC-993B8823538B}"/>
          </ac:graphicFrameMkLst>
        </pc:graphicFrameChg>
      </pc:sldChg>
      <pc:sldChg chg="del">
        <pc:chgData name="hirose taichi" userId="ed2dc4b0-8795-4813-ada8-f41a239e7d7d" providerId="ADAL" clId="{87EA760B-A0CE-464C-95C2-8CF606022B10}" dt="2023-01-25T20:40:52.425" v="32" actId="47"/>
        <pc:sldMkLst>
          <pc:docMk/>
          <pc:sldMk cId="563717084" sldId="263"/>
        </pc:sldMkLst>
      </pc:sldChg>
      <pc:sldChg chg="del">
        <pc:chgData name="hirose taichi" userId="ed2dc4b0-8795-4813-ada8-f41a239e7d7d" providerId="ADAL" clId="{87EA760B-A0CE-464C-95C2-8CF606022B10}" dt="2023-01-25T20:40:52.145" v="31" actId="47"/>
        <pc:sldMkLst>
          <pc:docMk/>
          <pc:sldMk cId="501315043" sldId="264"/>
        </pc:sldMkLst>
      </pc:sldChg>
      <pc:sldChg chg="del">
        <pc:chgData name="hirose taichi" userId="ed2dc4b0-8795-4813-ada8-f41a239e7d7d" providerId="ADAL" clId="{87EA760B-A0CE-464C-95C2-8CF606022B10}" dt="2023-01-25T20:40:52.656" v="33" actId="47"/>
        <pc:sldMkLst>
          <pc:docMk/>
          <pc:sldMk cId="1638424977" sldId="265"/>
        </pc:sldMkLst>
      </pc:sldChg>
      <pc:sldChg chg="del">
        <pc:chgData name="hirose taichi" userId="ed2dc4b0-8795-4813-ada8-f41a239e7d7d" providerId="ADAL" clId="{87EA760B-A0CE-464C-95C2-8CF606022B10}" dt="2023-01-25T20:40:52.911" v="34" actId="47"/>
        <pc:sldMkLst>
          <pc:docMk/>
          <pc:sldMk cId="2349872710" sldId="266"/>
        </pc:sldMkLst>
      </pc:sldChg>
      <pc:sldChg chg="addSp modSp add del mod">
        <pc:chgData name="hirose taichi" userId="ed2dc4b0-8795-4813-ada8-f41a239e7d7d" providerId="ADAL" clId="{87EA760B-A0CE-464C-95C2-8CF606022B10}" dt="2023-01-25T21:09:13.011" v="909"/>
        <pc:sldMkLst>
          <pc:docMk/>
          <pc:sldMk cId="2388453598" sldId="267"/>
        </pc:sldMkLst>
        <pc:spChg chg="mod">
          <ac:chgData name="hirose taichi" userId="ed2dc4b0-8795-4813-ada8-f41a239e7d7d" providerId="ADAL" clId="{87EA760B-A0CE-464C-95C2-8CF606022B10}" dt="2023-01-25T20:47:06.507" v="203" actId="20577"/>
          <ac:spMkLst>
            <pc:docMk/>
            <pc:sldMk cId="2388453598" sldId="267"/>
            <ac:spMk id="2" creationId="{1855E5BE-84B3-4A38-86D9-585C9C912DED}"/>
          </ac:spMkLst>
        </pc:spChg>
        <pc:spChg chg="add mod">
          <ac:chgData name="hirose taichi" userId="ed2dc4b0-8795-4813-ada8-f41a239e7d7d" providerId="ADAL" clId="{87EA760B-A0CE-464C-95C2-8CF606022B10}" dt="2023-01-25T21:09:13.011" v="909"/>
          <ac:spMkLst>
            <pc:docMk/>
            <pc:sldMk cId="2388453598" sldId="267"/>
            <ac:spMk id="18" creationId="{23C3746B-606C-4B9B-A8E6-979418D4BBE1}"/>
          </ac:spMkLst>
        </pc:spChg>
      </pc:sldChg>
      <pc:sldChg chg="addSp modSp mod ord modAnim">
        <pc:chgData name="hirose taichi" userId="ed2dc4b0-8795-4813-ada8-f41a239e7d7d" providerId="ADAL" clId="{87EA760B-A0CE-464C-95C2-8CF606022B10}" dt="2023-01-25T21:24:35.838" v="1322" actId="1076"/>
        <pc:sldMkLst>
          <pc:docMk/>
          <pc:sldMk cId="3976146343" sldId="268"/>
        </pc:sldMkLst>
        <pc:spChg chg="mod">
          <ac:chgData name="hirose taichi" userId="ed2dc4b0-8795-4813-ada8-f41a239e7d7d" providerId="ADAL" clId="{87EA760B-A0CE-464C-95C2-8CF606022B10}" dt="2023-01-25T21:01:38.496" v="820" actId="20577"/>
          <ac:spMkLst>
            <pc:docMk/>
            <pc:sldMk cId="3976146343" sldId="268"/>
            <ac:spMk id="2" creationId="{562FAC88-5DA0-4177-97BE-EC9E902BF3D8}"/>
          </ac:spMkLst>
        </pc:spChg>
        <pc:spChg chg="mod">
          <ac:chgData name="hirose taichi" userId="ed2dc4b0-8795-4813-ada8-f41a239e7d7d" providerId="ADAL" clId="{87EA760B-A0CE-464C-95C2-8CF606022B10}" dt="2023-01-25T21:09:37.558" v="911" actId="207"/>
          <ac:spMkLst>
            <pc:docMk/>
            <pc:sldMk cId="3976146343" sldId="268"/>
            <ac:spMk id="4" creationId="{3CFB98EF-F72F-493E-AD07-1687C1EF16CB}"/>
          </ac:spMkLst>
        </pc:spChg>
        <pc:spChg chg="mod">
          <ac:chgData name="hirose taichi" userId="ed2dc4b0-8795-4813-ada8-f41a239e7d7d" providerId="ADAL" clId="{87EA760B-A0CE-464C-95C2-8CF606022B10}" dt="2023-01-25T20:51:22.975" v="339" actId="6549"/>
          <ac:spMkLst>
            <pc:docMk/>
            <pc:sldMk cId="3976146343" sldId="268"/>
            <ac:spMk id="5" creationId="{279236E9-6DD8-4514-9E51-3172B48EB9C0}"/>
          </ac:spMkLst>
        </pc:spChg>
        <pc:spChg chg="add mod">
          <ac:chgData name="hirose taichi" userId="ed2dc4b0-8795-4813-ada8-f41a239e7d7d" providerId="ADAL" clId="{87EA760B-A0CE-464C-95C2-8CF606022B10}" dt="2023-01-25T20:55:11.083" v="730" actId="20577"/>
          <ac:spMkLst>
            <pc:docMk/>
            <pc:sldMk cId="3976146343" sldId="268"/>
            <ac:spMk id="7" creationId="{686143DF-88C2-46CE-BF63-54756240D9D9}"/>
          </ac:spMkLst>
        </pc:spChg>
        <pc:spChg chg="add mod">
          <ac:chgData name="hirose taichi" userId="ed2dc4b0-8795-4813-ada8-f41a239e7d7d" providerId="ADAL" clId="{87EA760B-A0CE-464C-95C2-8CF606022B10}" dt="2023-01-25T21:09:53.863" v="916"/>
          <ac:spMkLst>
            <pc:docMk/>
            <pc:sldMk cId="3976146343" sldId="268"/>
            <ac:spMk id="8" creationId="{6B720B6D-2E5B-42EB-AADF-39E89ED3735E}"/>
          </ac:spMkLst>
        </pc:spChg>
        <pc:spChg chg="add mod">
          <ac:chgData name="hirose taichi" userId="ed2dc4b0-8795-4813-ada8-f41a239e7d7d" providerId="ADAL" clId="{87EA760B-A0CE-464C-95C2-8CF606022B10}" dt="2023-01-25T21:24:35.838" v="1322" actId="1076"/>
          <ac:spMkLst>
            <pc:docMk/>
            <pc:sldMk cId="3976146343" sldId="268"/>
            <ac:spMk id="9" creationId="{695AA6AB-9B28-4D13-BD79-55F0A1554BC9}"/>
          </ac:spMkLst>
        </pc:spChg>
      </pc:sldChg>
      <pc:sldChg chg="modSp add del mod ord">
        <pc:chgData name="hirose taichi" userId="ed2dc4b0-8795-4813-ada8-f41a239e7d7d" providerId="ADAL" clId="{87EA760B-A0CE-464C-95C2-8CF606022B10}" dt="2023-01-25T21:26:25.144" v="1351"/>
        <pc:sldMkLst>
          <pc:docMk/>
          <pc:sldMk cId="3213566103" sldId="269"/>
        </pc:sldMkLst>
        <pc:spChg chg="mod">
          <ac:chgData name="hirose taichi" userId="ed2dc4b0-8795-4813-ada8-f41a239e7d7d" providerId="ADAL" clId="{87EA760B-A0CE-464C-95C2-8CF606022B10}" dt="2023-01-25T21:02:11.363" v="860"/>
          <ac:spMkLst>
            <pc:docMk/>
            <pc:sldMk cId="3213566103" sldId="269"/>
            <ac:spMk id="2" creationId="{9BD98DB7-6683-4C7C-A8E5-2B61D4E7E152}"/>
          </ac:spMkLst>
        </pc:spChg>
        <pc:spChg chg="mod">
          <ac:chgData name="hirose taichi" userId="ed2dc4b0-8795-4813-ada8-f41a239e7d7d" providerId="ADAL" clId="{87EA760B-A0CE-464C-95C2-8CF606022B10}" dt="2023-01-25T21:26:25.144" v="1351"/>
          <ac:spMkLst>
            <pc:docMk/>
            <pc:sldMk cId="3213566103" sldId="269"/>
            <ac:spMk id="3" creationId="{D87965D5-214D-48C5-AC58-9EF8E4E43F4E}"/>
          </ac:spMkLst>
        </pc:spChg>
        <pc:spChg chg="mod">
          <ac:chgData name="hirose taichi" userId="ed2dc4b0-8795-4813-ada8-f41a239e7d7d" providerId="ADAL" clId="{87EA760B-A0CE-464C-95C2-8CF606022B10}" dt="2023-01-25T20:42:00.503" v="81" actId="20577"/>
          <ac:spMkLst>
            <pc:docMk/>
            <pc:sldMk cId="3213566103" sldId="269"/>
            <ac:spMk id="4" creationId="{1E9E324F-F01D-4F19-9A5E-AEB78E9E4B98}"/>
          </ac:spMkLst>
        </pc:spChg>
      </pc:sldChg>
      <pc:sldChg chg="modSp add del mod">
        <pc:chgData name="hirose taichi" userId="ed2dc4b0-8795-4813-ada8-f41a239e7d7d" providerId="ADAL" clId="{87EA760B-A0CE-464C-95C2-8CF606022B10}" dt="2023-01-25T21:26:08.029" v="1347" actId="1076"/>
        <pc:sldMkLst>
          <pc:docMk/>
          <pc:sldMk cId="1851266338" sldId="270"/>
        </pc:sldMkLst>
        <pc:spChg chg="mod">
          <ac:chgData name="hirose taichi" userId="ed2dc4b0-8795-4813-ada8-f41a239e7d7d" providerId="ADAL" clId="{87EA760B-A0CE-464C-95C2-8CF606022B10}" dt="2023-01-25T21:19:03.540" v="1203"/>
          <ac:spMkLst>
            <pc:docMk/>
            <pc:sldMk cId="1851266338" sldId="270"/>
            <ac:spMk id="2" creationId="{14360F57-C183-4BE4-B220-DEE01DA4C26E}"/>
          </ac:spMkLst>
        </pc:spChg>
        <pc:spChg chg="mod">
          <ac:chgData name="hirose taichi" userId="ed2dc4b0-8795-4813-ada8-f41a239e7d7d" providerId="ADAL" clId="{87EA760B-A0CE-464C-95C2-8CF606022B10}" dt="2023-01-25T21:25:53.254" v="1342"/>
          <ac:spMkLst>
            <pc:docMk/>
            <pc:sldMk cId="1851266338" sldId="270"/>
            <ac:spMk id="3" creationId="{73A29036-2C49-4233-83FE-507E34B56A68}"/>
          </ac:spMkLst>
        </pc:spChg>
        <pc:spChg chg="mod">
          <ac:chgData name="hirose taichi" userId="ed2dc4b0-8795-4813-ada8-f41a239e7d7d" providerId="ADAL" clId="{87EA760B-A0CE-464C-95C2-8CF606022B10}" dt="2023-01-25T21:26:08.029" v="1347" actId="1076"/>
          <ac:spMkLst>
            <pc:docMk/>
            <pc:sldMk cId="1851266338" sldId="270"/>
            <ac:spMk id="20" creationId="{0AE525B7-D3C6-4A0E-AF16-19A669686675}"/>
          </ac:spMkLst>
        </pc:spChg>
        <pc:spChg chg="mod">
          <ac:chgData name="hirose taichi" userId="ed2dc4b0-8795-4813-ada8-f41a239e7d7d" providerId="ADAL" clId="{87EA760B-A0CE-464C-95C2-8CF606022B10}" dt="2023-01-25T21:08:15.528" v="899" actId="20577"/>
          <ac:spMkLst>
            <pc:docMk/>
            <pc:sldMk cId="1851266338" sldId="270"/>
            <ac:spMk id="23" creationId="{39F1A946-3E80-4ECA-B341-F5DFF02EFD52}"/>
          </ac:spMkLst>
        </pc:spChg>
        <pc:grpChg chg="mod">
          <ac:chgData name="hirose taichi" userId="ed2dc4b0-8795-4813-ada8-f41a239e7d7d" providerId="ADAL" clId="{87EA760B-A0CE-464C-95C2-8CF606022B10}" dt="2023-01-25T21:25:59.022" v="1344" actId="1076"/>
          <ac:grpSpMkLst>
            <pc:docMk/>
            <pc:sldMk cId="1851266338" sldId="270"/>
            <ac:grpSpMk id="31" creationId="{4E755848-0DE1-445E-8693-44A2A8385B9F}"/>
          </ac:grpSpMkLst>
        </pc:grpChg>
      </pc:sldChg>
      <pc:sldChg chg="modSp add del mod">
        <pc:chgData name="hirose taichi" userId="ed2dc4b0-8795-4813-ada8-f41a239e7d7d" providerId="ADAL" clId="{87EA760B-A0CE-464C-95C2-8CF606022B10}" dt="2023-01-25T21:44:04.710" v="1760" actId="2696"/>
        <pc:sldMkLst>
          <pc:docMk/>
          <pc:sldMk cId="3587691354" sldId="271"/>
        </pc:sldMkLst>
        <pc:spChg chg="mod">
          <ac:chgData name="hirose taichi" userId="ed2dc4b0-8795-4813-ada8-f41a239e7d7d" providerId="ADAL" clId="{87EA760B-A0CE-464C-95C2-8CF606022B10}" dt="2023-01-25T20:48:09.712" v="269" actId="20577"/>
          <ac:spMkLst>
            <pc:docMk/>
            <pc:sldMk cId="3587691354" sldId="271"/>
            <ac:spMk id="20" creationId="{1D6343B4-2C4A-4435-AF8D-930A5B176C7E}"/>
          </ac:spMkLst>
        </pc:spChg>
      </pc:sldChg>
      <pc:sldChg chg="add del">
        <pc:chgData name="hirose taichi" userId="ed2dc4b0-8795-4813-ada8-f41a239e7d7d" providerId="ADAL" clId="{87EA760B-A0CE-464C-95C2-8CF606022B10}" dt="2023-01-25T21:44:08.764" v="1761" actId="2696"/>
        <pc:sldMkLst>
          <pc:docMk/>
          <pc:sldMk cId="188372277" sldId="272"/>
        </pc:sldMkLst>
      </pc:sldChg>
      <pc:sldChg chg="add del">
        <pc:chgData name="hirose taichi" userId="ed2dc4b0-8795-4813-ada8-f41a239e7d7d" providerId="ADAL" clId="{87EA760B-A0CE-464C-95C2-8CF606022B10}" dt="2023-01-25T21:00:27.572" v="801" actId="47"/>
        <pc:sldMkLst>
          <pc:docMk/>
          <pc:sldMk cId="394083421" sldId="273"/>
        </pc:sldMkLst>
      </pc:sldChg>
      <pc:sldChg chg="del">
        <pc:chgData name="hirose taichi" userId="ed2dc4b0-8795-4813-ada8-f41a239e7d7d" providerId="ADAL" clId="{87EA760B-A0CE-464C-95C2-8CF606022B10}" dt="2023-01-25T20:40:51.340" v="29" actId="47"/>
        <pc:sldMkLst>
          <pc:docMk/>
          <pc:sldMk cId="2357163950" sldId="274"/>
        </pc:sldMkLst>
      </pc:sldChg>
      <pc:sldChg chg="delSp del mod delAnim">
        <pc:chgData name="hirose taichi" userId="ed2dc4b0-8795-4813-ada8-f41a239e7d7d" providerId="ADAL" clId="{87EA760B-A0CE-464C-95C2-8CF606022B10}" dt="2023-01-25T21:02:34.387" v="863" actId="47"/>
        <pc:sldMkLst>
          <pc:docMk/>
          <pc:sldMk cId="3058444965" sldId="275"/>
        </pc:sldMkLst>
        <pc:spChg chg="del">
          <ac:chgData name="hirose taichi" userId="ed2dc4b0-8795-4813-ada8-f41a239e7d7d" providerId="ADAL" clId="{87EA760B-A0CE-464C-95C2-8CF606022B10}" dt="2023-01-25T20:49:22.015" v="272" actId="478"/>
          <ac:spMkLst>
            <pc:docMk/>
            <pc:sldMk cId="3058444965" sldId="275"/>
            <ac:spMk id="9" creationId="{35B282FE-4420-464E-BD49-10890BBB4A9A}"/>
          </ac:spMkLst>
        </pc:spChg>
      </pc:sldChg>
      <pc:sldChg chg="addSp delSp modSp mod">
        <pc:chgData name="hirose taichi" userId="ed2dc4b0-8795-4813-ada8-f41a239e7d7d" providerId="ADAL" clId="{87EA760B-A0CE-464C-95C2-8CF606022B10}" dt="2023-01-25T21:46:13.361" v="1885" actId="20577"/>
        <pc:sldMkLst>
          <pc:docMk/>
          <pc:sldMk cId="2435749097" sldId="277"/>
        </pc:sldMkLst>
        <pc:spChg chg="mod">
          <ac:chgData name="hirose taichi" userId="ed2dc4b0-8795-4813-ada8-f41a239e7d7d" providerId="ADAL" clId="{87EA760B-A0CE-464C-95C2-8CF606022B10}" dt="2023-01-25T21:46:13.361" v="1885" actId="20577"/>
          <ac:spMkLst>
            <pc:docMk/>
            <pc:sldMk cId="2435749097" sldId="277"/>
            <ac:spMk id="2" creationId="{1CBC1355-3F94-4EAF-85A3-1A633CA66300}"/>
          </ac:spMkLst>
        </pc:spChg>
        <pc:spChg chg="del">
          <ac:chgData name="hirose taichi" userId="ed2dc4b0-8795-4813-ada8-f41a239e7d7d" providerId="ADAL" clId="{87EA760B-A0CE-464C-95C2-8CF606022B10}" dt="2023-01-25T21:12:57.135" v="944" actId="478"/>
          <ac:spMkLst>
            <pc:docMk/>
            <pc:sldMk cId="2435749097" sldId="277"/>
            <ac:spMk id="6" creationId="{EF141145-7926-49A0-98EF-1C3EBD4CC93F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8" creationId="{8ABAF893-8048-412F-9264-FDBADCE35B59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9" creationId="{0AE9A60D-E39F-4040-BACF-02403572009D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11" creationId="{5EFF03DE-D242-4D4E-AD5B-5AED9CC11250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12" creationId="{C079E614-2080-4811-9873-DA441BB5337A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13" creationId="{0F3A3F5A-F4D1-43F8-977F-4A82EB1AB06E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14" creationId="{71839E2E-38FC-41D2-9EE3-6F8ABA86B292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15" creationId="{61F7B0AC-B04A-4122-A349-B9D6EB9F6ECE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16" creationId="{D965300E-4D49-4518-856C-F01E61250CE4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17" creationId="{DBE99863-FB27-4D10-A51C-C21F4B91B80C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18" creationId="{B823AC27-B578-400D-9EA2-EFDE4FFC59D5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25" creationId="{93C29E19-C1E8-4C92-A015-F9B80C953C1E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26" creationId="{08B8CBB3-4794-4D1F-ACFB-A522E1F5FCD7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27" creationId="{B5BA8C1D-D9BB-4F95-9C4F-CBACA648666B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28" creationId="{ED29C36A-541E-4888-9CF4-1BD137C7EB39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29" creationId="{EAB29455-4B36-49C7-9113-ECFED4F20042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30" creationId="{5F0B3962-5444-4100-99FD-CBBB59895350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31" creationId="{BA103F7D-0319-4F79-B65E-BCB5627897E8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32" creationId="{AD5246FE-D19E-45B4-B914-2C68AC3D6E43}"/>
          </ac:spMkLst>
        </pc:spChg>
        <pc:spChg chg="add mod">
          <ac:chgData name="hirose taichi" userId="ed2dc4b0-8795-4813-ada8-f41a239e7d7d" providerId="ADAL" clId="{87EA760B-A0CE-464C-95C2-8CF606022B10}" dt="2023-01-25T21:23:18.606" v="1294" actId="1076"/>
          <ac:spMkLst>
            <pc:docMk/>
            <pc:sldMk cId="2435749097" sldId="277"/>
            <ac:spMk id="34" creationId="{F14630B9-B94B-4326-A7DE-AD1327554D04}"/>
          </ac:spMkLst>
        </pc:spChg>
        <pc:spChg chg="add del mod">
          <ac:chgData name="hirose taichi" userId="ed2dc4b0-8795-4813-ada8-f41a239e7d7d" providerId="ADAL" clId="{87EA760B-A0CE-464C-95C2-8CF606022B10}" dt="2023-01-25T21:28:05.660" v="1381" actId="21"/>
          <ac:spMkLst>
            <pc:docMk/>
            <pc:sldMk cId="2435749097" sldId="277"/>
            <ac:spMk id="35" creationId="{BABFABB3-6696-4B1C-A7E0-E6909AB15338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37" creationId="{0A09DDD8-AECC-4BA3-9070-2FF52DCD87BC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38" creationId="{A3D1419D-750A-4338-BB2C-7BAAD4FA7C35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40" creationId="{0B65B2D5-B843-4F6C-AC0C-DD1E94E0CFD2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41" creationId="{763EDCDB-33EF-4D59-9239-D599A4E1D8CF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42" creationId="{61A3E463-58C8-4C29-AE96-4305F4BF198B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43" creationId="{81945106-35B7-49BF-A6A9-753596EA86E7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44" creationId="{BEBE5C13-74C1-44BF-8B7F-5AE572DD8607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45" creationId="{F011C92B-9494-46C7-BC8D-73C6EF9A00B3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46" creationId="{9E208FD7-83EC-4B4C-A92C-D7B67C7874C3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47" creationId="{D93FF3E6-D5AD-428D-8592-06029BC09DCA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54" creationId="{EDFBB5CD-90B1-4AD5-963C-3BC822C57E3C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55" creationId="{11541E67-E12E-4FFC-B543-F25D29F73246}"/>
          </ac:spMkLst>
        </pc:spChg>
        <pc:spChg chg="del">
          <ac:chgData name="hirose taichi" userId="ed2dc4b0-8795-4813-ada8-f41a239e7d7d" providerId="ADAL" clId="{87EA760B-A0CE-464C-95C2-8CF606022B10}" dt="2023-01-25T21:12:58.423" v="945" actId="478"/>
          <ac:spMkLst>
            <pc:docMk/>
            <pc:sldMk cId="2435749097" sldId="277"/>
            <ac:spMk id="57" creationId="{0296B236-2937-44E0-82DE-D81A11C5EB65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58" creationId="{0CA60ADE-3207-47F4-8366-B9F7C37F5A7F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59" creationId="{7C55F838-E396-4E50-AF42-1EE2586D5B42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60" creationId="{61C7B3C0-2115-4BD6-8906-DAB683C1535A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61" creationId="{A8C4A0F1-DE58-4A3A-A8FF-C62785D8028C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62" creationId="{CFFF3643-B634-4582-83FE-36EF0E774DB8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63" creationId="{1B9F5B57-BD0B-4EC2-B57A-152987D3788F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65" creationId="{5EBE0D0A-6394-4701-A1F5-66D7AB4A0CFA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66" creationId="{65E3D6D0-22DA-45AA-A5DF-62693570728E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68" creationId="{5CE2F307-AC0D-4564-BC38-2F15F52AC22D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69" creationId="{5DABE6CA-4E2D-4B39-B55D-FDB070C43007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70" creationId="{59636FC4-20A2-49B2-87C4-DF7315B8A769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71" creationId="{B7677EC5-C60F-4EDB-8FC3-4E848DAAB8DF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72" creationId="{EEFB3566-73B7-438A-955A-2D261130AE8A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73" creationId="{3FFDAAFA-E9F8-4E17-B69B-9D808100882D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74" creationId="{FA8C536A-5A5F-4400-928B-2AD2D4BD0051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75" creationId="{268E6583-9E7E-41E7-A4A8-14674BEFB803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82" creationId="{6A654859-330C-42C3-97AB-67B413CF9392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83" creationId="{E8EEC097-65E3-4BFC-B596-BA3AEB4D8A9A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84" creationId="{5B188907-4313-4F57-81DB-7E7D177CC1E2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85" creationId="{2B56FF2C-5652-45C8-B995-2EC858117CF7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86" creationId="{51872951-946B-440C-942C-CECD6E6B00BD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87" creationId="{D0AD3F48-1B7E-451A-ADB1-AC129D7A6861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88" creationId="{270E7A72-A6D2-42A2-BEF3-A413774E72EA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89" creationId="{63A84C27-B1CA-4E6F-A764-C93BA2DF97E2}"/>
          </ac:spMkLst>
        </pc:spChg>
        <pc:spChg chg="add mod">
          <ac:chgData name="hirose taichi" userId="ed2dc4b0-8795-4813-ada8-f41a239e7d7d" providerId="ADAL" clId="{87EA760B-A0CE-464C-95C2-8CF606022B10}" dt="2023-01-25T21:28:20.550" v="1383"/>
          <ac:spMkLst>
            <pc:docMk/>
            <pc:sldMk cId="2435749097" sldId="277"/>
            <ac:spMk id="90" creationId="{C961EF9C-8FD8-45B5-87C3-F82B76B8BC3F}"/>
          </ac:spMkLst>
        </pc:spChg>
        <pc:grpChg chg="add del mod">
          <ac:chgData name="hirose taichi" userId="ed2dc4b0-8795-4813-ada8-f41a239e7d7d" providerId="ADAL" clId="{87EA760B-A0CE-464C-95C2-8CF606022B10}" dt="2023-01-25T21:12:55.084" v="942"/>
          <ac:grpSpMkLst>
            <pc:docMk/>
            <pc:sldMk cId="2435749097" sldId="277"/>
            <ac:grpSpMk id="7" creationId="{AC9B9E4C-3FF2-46C4-A7F4-71F8640DBD7D}"/>
          </ac:grpSpMkLst>
        </pc:grpChg>
        <pc:grpChg chg="mod">
          <ac:chgData name="hirose taichi" userId="ed2dc4b0-8795-4813-ada8-f41a239e7d7d" providerId="ADAL" clId="{87EA760B-A0CE-464C-95C2-8CF606022B10}" dt="2023-01-25T21:12:49.933" v="941"/>
          <ac:grpSpMkLst>
            <pc:docMk/>
            <pc:sldMk cId="2435749097" sldId="277"/>
            <ac:grpSpMk id="10" creationId="{0A6420F1-4114-4590-84DD-0C8A192BF885}"/>
          </ac:grpSpMkLst>
        </pc:grpChg>
        <pc:grpChg chg="mod">
          <ac:chgData name="hirose taichi" userId="ed2dc4b0-8795-4813-ada8-f41a239e7d7d" providerId="ADAL" clId="{87EA760B-A0CE-464C-95C2-8CF606022B10}" dt="2023-01-25T21:12:49.933" v="941"/>
          <ac:grpSpMkLst>
            <pc:docMk/>
            <pc:sldMk cId="2435749097" sldId="277"/>
            <ac:grpSpMk id="20" creationId="{1A379798-C18D-467C-8D0A-DBAB7A40699B}"/>
          </ac:grpSpMkLst>
        </pc:grpChg>
        <pc:grpChg chg="mod">
          <ac:chgData name="hirose taichi" userId="ed2dc4b0-8795-4813-ada8-f41a239e7d7d" providerId="ADAL" clId="{87EA760B-A0CE-464C-95C2-8CF606022B10}" dt="2023-01-25T21:12:49.933" v="941"/>
          <ac:grpSpMkLst>
            <pc:docMk/>
            <pc:sldMk cId="2435749097" sldId="277"/>
            <ac:grpSpMk id="21" creationId="{4F0B6CA2-0C8E-4259-A8DE-5C34F0FC198E}"/>
          </ac:grpSpMkLst>
        </pc:grpChg>
        <pc:grpChg chg="mod">
          <ac:chgData name="hirose taichi" userId="ed2dc4b0-8795-4813-ada8-f41a239e7d7d" providerId="ADAL" clId="{87EA760B-A0CE-464C-95C2-8CF606022B10}" dt="2023-01-25T21:12:49.933" v="941"/>
          <ac:grpSpMkLst>
            <pc:docMk/>
            <pc:sldMk cId="2435749097" sldId="277"/>
            <ac:grpSpMk id="22" creationId="{CDA59ACC-4DD3-49B4-AAC0-DA43ED0C1E93}"/>
          </ac:grpSpMkLst>
        </pc:grpChg>
        <pc:grpChg chg="mod">
          <ac:chgData name="hirose taichi" userId="ed2dc4b0-8795-4813-ada8-f41a239e7d7d" providerId="ADAL" clId="{87EA760B-A0CE-464C-95C2-8CF606022B10}" dt="2023-01-25T21:12:49.933" v="941"/>
          <ac:grpSpMkLst>
            <pc:docMk/>
            <pc:sldMk cId="2435749097" sldId="277"/>
            <ac:grpSpMk id="23" creationId="{44842228-683E-4ECA-BC68-6EEE81F85CA5}"/>
          </ac:grpSpMkLst>
        </pc:grpChg>
        <pc:grpChg chg="mod">
          <ac:chgData name="hirose taichi" userId="ed2dc4b0-8795-4813-ada8-f41a239e7d7d" providerId="ADAL" clId="{87EA760B-A0CE-464C-95C2-8CF606022B10}" dt="2023-01-25T21:12:49.933" v="941"/>
          <ac:grpSpMkLst>
            <pc:docMk/>
            <pc:sldMk cId="2435749097" sldId="277"/>
            <ac:grpSpMk id="24" creationId="{6DD11FBF-4390-4687-92B1-8A3AADC34D65}"/>
          </ac:grpSpMkLst>
        </pc:grpChg>
        <pc:grpChg chg="add del mod">
          <ac:chgData name="hirose taichi" userId="ed2dc4b0-8795-4813-ada8-f41a239e7d7d" providerId="ADAL" clId="{87EA760B-A0CE-464C-95C2-8CF606022B10}" dt="2023-01-25T21:27:53.705" v="1373"/>
          <ac:grpSpMkLst>
            <pc:docMk/>
            <pc:sldMk cId="2435749097" sldId="277"/>
            <ac:grpSpMk id="36" creationId="{CFB70151-645C-4E08-8130-FB54CA193418}"/>
          </ac:grpSpMkLst>
        </pc:grpChg>
        <pc:grpChg chg="mod">
          <ac:chgData name="hirose taichi" userId="ed2dc4b0-8795-4813-ada8-f41a239e7d7d" providerId="ADAL" clId="{87EA760B-A0CE-464C-95C2-8CF606022B10}" dt="2023-01-25T21:27:45.349" v="1370"/>
          <ac:grpSpMkLst>
            <pc:docMk/>
            <pc:sldMk cId="2435749097" sldId="277"/>
            <ac:grpSpMk id="39" creationId="{8FD6379C-ECF2-4BE6-9D38-0373A4CFDFE8}"/>
          </ac:grpSpMkLst>
        </pc:grpChg>
        <pc:grpChg chg="mod">
          <ac:chgData name="hirose taichi" userId="ed2dc4b0-8795-4813-ada8-f41a239e7d7d" providerId="ADAL" clId="{87EA760B-A0CE-464C-95C2-8CF606022B10}" dt="2023-01-25T21:27:45.349" v="1370"/>
          <ac:grpSpMkLst>
            <pc:docMk/>
            <pc:sldMk cId="2435749097" sldId="277"/>
            <ac:grpSpMk id="49" creationId="{F847EB2F-4CB1-496D-A2E8-3E3B8A22F718}"/>
          </ac:grpSpMkLst>
        </pc:grpChg>
        <pc:grpChg chg="mod">
          <ac:chgData name="hirose taichi" userId="ed2dc4b0-8795-4813-ada8-f41a239e7d7d" providerId="ADAL" clId="{87EA760B-A0CE-464C-95C2-8CF606022B10}" dt="2023-01-25T21:27:45.349" v="1370"/>
          <ac:grpSpMkLst>
            <pc:docMk/>
            <pc:sldMk cId="2435749097" sldId="277"/>
            <ac:grpSpMk id="50" creationId="{6ED77801-FB65-4D38-93DD-77C7CDDD77FD}"/>
          </ac:grpSpMkLst>
        </pc:grpChg>
        <pc:grpChg chg="mod">
          <ac:chgData name="hirose taichi" userId="ed2dc4b0-8795-4813-ada8-f41a239e7d7d" providerId="ADAL" clId="{87EA760B-A0CE-464C-95C2-8CF606022B10}" dt="2023-01-25T21:27:45.349" v="1370"/>
          <ac:grpSpMkLst>
            <pc:docMk/>
            <pc:sldMk cId="2435749097" sldId="277"/>
            <ac:grpSpMk id="51" creationId="{CF62D279-49EC-447C-A5AC-DB5AC22B74EB}"/>
          </ac:grpSpMkLst>
        </pc:grpChg>
        <pc:grpChg chg="mod">
          <ac:chgData name="hirose taichi" userId="ed2dc4b0-8795-4813-ada8-f41a239e7d7d" providerId="ADAL" clId="{87EA760B-A0CE-464C-95C2-8CF606022B10}" dt="2023-01-25T21:27:45.349" v="1370"/>
          <ac:grpSpMkLst>
            <pc:docMk/>
            <pc:sldMk cId="2435749097" sldId="277"/>
            <ac:grpSpMk id="52" creationId="{D4CECF0E-C8C5-4644-9D56-B7945B86ADD2}"/>
          </ac:grpSpMkLst>
        </pc:grpChg>
        <pc:grpChg chg="mod">
          <ac:chgData name="hirose taichi" userId="ed2dc4b0-8795-4813-ada8-f41a239e7d7d" providerId="ADAL" clId="{87EA760B-A0CE-464C-95C2-8CF606022B10}" dt="2023-01-25T21:27:45.349" v="1370"/>
          <ac:grpSpMkLst>
            <pc:docMk/>
            <pc:sldMk cId="2435749097" sldId="277"/>
            <ac:grpSpMk id="53" creationId="{B75043F0-0F26-49E8-8C78-579B5BFB3B2F}"/>
          </ac:grpSpMkLst>
        </pc:grpChg>
        <pc:grpChg chg="add del mod">
          <ac:chgData name="hirose taichi" userId="ed2dc4b0-8795-4813-ada8-f41a239e7d7d" providerId="ADAL" clId="{87EA760B-A0CE-464C-95C2-8CF606022B10}" dt="2023-01-25T21:27:56.493" v="1375"/>
          <ac:grpSpMkLst>
            <pc:docMk/>
            <pc:sldMk cId="2435749097" sldId="277"/>
            <ac:grpSpMk id="64" creationId="{1420A69F-739D-48C7-A7E8-746A50DB3384}"/>
          </ac:grpSpMkLst>
        </pc:grpChg>
        <pc:grpChg chg="mod">
          <ac:chgData name="hirose taichi" userId="ed2dc4b0-8795-4813-ada8-f41a239e7d7d" providerId="ADAL" clId="{87EA760B-A0CE-464C-95C2-8CF606022B10}" dt="2023-01-25T21:27:54.253" v="1374"/>
          <ac:grpSpMkLst>
            <pc:docMk/>
            <pc:sldMk cId="2435749097" sldId="277"/>
            <ac:grpSpMk id="67" creationId="{7A7B847F-4A8C-4E13-A09D-B786B6C8892E}"/>
          </ac:grpSpMkLst>
        </pc:grpChg>
        <pc:grpChg chg="mod">
          <ac:chgData name="hirose taichi" userId="ed2dc4b0-8795-4813-ada8-f41a239e7d7d" providerId="ADAL" clId="{87EA760B-A0CE-464C-95C2-8CF606022B10}" dt="2023-01-25T21:27:54.253" v="1374"/>
          <ac:grpSpMkLst>
            <pc:docMk/>
            <pc:sldMk cId="2435749097" sldId="277"/>
            <ac:grpSpMk id="77" creationId="{4F30C5AB-EEAB-47FA-8324-49CF83B52DD2}"/>
          </ac:grpSpMkLst>
        </pc:grpChg>
        <pc:grpChg chg="mod">
          <ac:chgData name="hirose taichi" userId="ed2dc4b0-8795-4813-ada8-f41a239e7d7d" providerId="ADAL" clId="{87EA760B-A0CE-464C-95C2-8CF606022B10}" dt="2023-01-25T21:27:54.253" v="1374"/>
          <ac:grpSpMkLst>
            <pc:docMk/>
            <pc:sldMk cId="2435749097" sldId="277"/>
            <ac:grpSpMk id="78" creationId="{B43F44EF-3276-439F-8280-863D6D1E7EDF}"/>
          </ac:grpSpMkLst>
        </pc:grpChg>
        <pc:grpChg chg="mod">
          <ac:chgData name="hirose taichi" userId="ed2dc4b0-8795-4813-ada8-f41a239e7d7d" providerId="ADAL" clId="{87EA760B-A0CE-464C-95C2-8CF606022B10}" dt="2023-01-25T21:27:54.253" v="1374"/>
          <ac:grpSpMkLst>
            <pc:docMk/>
            <pc:sldMk cId="2435749097" sldId="277"/>
            <ac:grpSpMk id="79" creationId="{7AA92DC2-93C4-4DCE-9637-E59FD38206C8}"/>
          </ac:grpSpMkLst>
        </pc:grpChg>
        <pc:grpChg chg="mod">
          <ac:chgData name="hirose taichi" userId="ed2dc4b0-8795-4813-ada8-f41a239e7d7d" providerId="ADAL" clId="{87EA760B-A0CE-464C-95C2-8CF606022B10}" dt="2023-01-25T21:27:54.253" v="1374"/>
          <ac:grpSpMkLst>
            <pc:docMk/>
            <pc:sldMk cId="2435749097" sldId="277"/>
            <ac:grpSpMk id="80" creationId="{00B76DB5-9323-405A-B8FA-C3C02C336E76}"/>
          </ac:grpSpMkLst>
        </pc:grpChg>
        <pc:grpChg chg="mod">
          <ac:chgData name="hirose taichi" userId="ed2dc4b0-8795-4813-ada8-f41a239e7d7d" providerId="ADAL" clId="{87EA760B-A0CE-464C-95C2-8CF606022B10}" dt="2023-01-25T21:27:54.253" v="1374"/>
          <ac:grpSpMkLst>
            <pc:docMk/>
            <pc:sldMk cId="2435749097" sldId="277"/>
            <ac:grpSpMk id="81" creationId="{428C224F-B2F9-492F-9B51-7A8355023420}"/>
          </ac:grpSpMkLst>
        </pc:grpChg>
        <pc:graphicFrameChg chg="mod">
          <ac:chgData name="hirose taichi" userId="ed2dc4b0-8795-4813-ada8-f41a239e7d7d" providerId="ADAL" clId="{87EA760B-A0CE-464C-95C2-8CF606022B10}" dt="2023-01-25T21:28:08.948" v="1382" actId="20577"/>
          <ac:graphicFrameMkLst>
            <pc:docMk/>
            <pc:sldMk cId="2435749097" sldId="277"/>
            <ac:graphicFrameMk id="5" creationId="{B1D0DE16-50D3-4B46-A5EC-E2B70AA22F58}"/>
          </ac:graphicFrameMkLst>
        </pc:graphicFrameChg>
        <pc:picChg chg="add del mod">
          <ac:chgData name="hirose taichi" userId="ed2dc4b0-8795-4813-ada8-f41a239e7d7d" providerId="ADAL" clId="{87EA760B-A0CE-464C-95C2-8CF606022B10}" dt="2023-01-25T21:27:44.863" v="1369" actId="478"/>
          <ac:picMkLst>
            <pc:docMk/>
            <pc:sldMk cId="2435749097" sldId="277"/>
            <ac:picMk id="3" creationId="{D1294BC6-DEC0-4882-B20A-A94B514B452B}"/>
          </ac:picMkLst>
        </pc:picChg>
        <pc:picChg chg="add mod">
          <ac:chgData name="hirose taichi" userId="ed2dc4b0-8795-4813-ada8-f41a239e7d7d" providerId="ADAL" clId="{87EA760B-A0CE-464C-95C2-8CF606022B10}" dt="2023-01-25T21:28:00.885" v="1378" actId="1076"/>
          <ac:picMkLst>
            <pc:docMk/>
            <pc:sldMk cId="2435749097" sldId="277"/>
            <ac:picMk id="4" creationId="{45937105-EBA3-4005-81C4-994DA5932CD6}"/>
          </ac:picMkLst>
        </pc:picChg>
        <pc:picChg chg="del">
          <ac:chgData name="hirose taichi" userId="ed2dc4b0-8795-4813-ada8-f41a239e7d7d" providerId="ADAL" clId="{87EA760B-A0CE-464C-95C2-8CF606022B10}" dt="2023-01-25T21:12:38.727" v="940" actId="478"/>
          <ac:picMkLst>
            <pc:docMk/>
            <pc:sldMk cId="2435749097" sldId="277"/>
            <ac:picMk id="56" creationId="{6FC60F34-B45F-408E-A4B9-175450D46DB8}"/>
          </ac:picMkLst>
        </pc:picChg>
        <pc:cxnChg chg="mod">
          <ac:chgData name="hirose taichi" userId="ed2dc4b0-8795-4813-ada8-f41a239e7d7d" providerId="ADAL" clId="{87EA760B-A0CE-464C-95C2-8CF606022B10}" dt="2023-01-25T21:12:49.933" v="941"/>
          <ac:cxnSpMkLst>
            <pc:docMk/>
            <pc:sldMk cId="2435749097" sldId="277"/>
            <ac:cxnSpMk id="19" creationId="{A1C30D55-CCCF-4085-A860-ADB9CF62F13B}"/>
          </ac:cxnSpMkLst>
        </pc:cxnChg>
        <pc:cxnChg chg="mod">
          <ac:chgData name="hirose taichi" userId="ed2dc4b0-8795-4813-ada8-f41a239e7d7d" providerId="ADAL" clId="{87EA760B-A0CE-464C-95C2-8CF606022B10}" dt="2023-01-25T21:27:45.349" v="1370"/>
          <ac:cxnSpMkLst>
            <pc:docMk/>
            <pc:sldMk cId="2435749097" sldId="277"/>
            <ac:cxnSpMk id="48" creationId="{387892DA-4256-4F17-9AB8-97FBA60B6C6B}"/>
          </ac:cxnSpMkLst>
        </pc:cxnChg>
        <pc:cxnChg chg="mod">
          <ac:chgData name="hirose taichi" userId="ed2dc4b0-8795-4813-ada8-f41a239e7d7d" providerId="ADAL" clId="{87EA760B-A0CE-464C-95C2-8CF606022B10}" dt="2023-01-25T21:27:54.253" v="1374"/>
          <ac:cxnSpMkLst>
            <pc:docMk/>
            <pc:sldMk cId="2435749097" sldId="277"/>
            <ac:cxnSpMk id="76" creationId="{CA354E8F-2DFD-4CB1-85B9-A3E42076D18F}"/>
          </ac:cxnSpMkLst>
        </pc:cxnChg>
      </pc:sldChg>
      <pc:sldChg chg="modSp mod">
        <pc:chgData name="hirose taichi" userId="ed2dc4b0-8795-4813-ada8-f41a239e7d7d" providerId="ADAL" clId="{87EA760B-A0CE-464C-95C2-8CF606022B10}" dt="2023-01-25T21:46:24.689" v="1909" actId="20577"/>
        <pc:sldMkLst>
          <pc:docMk/>
          <pc:sldMk cId="3666510187" sldId="279"/>
        </pc:sldMkLst>
        <pc:spChg chg="mod">
          <ac:chgData name="hirose taichi" userId="ed2dc4b0-8795-4813-ada8-f41a239e7d7d" providerId="ADAL" clId="{87EA760B-A0CE-464C-95C2-8CF606022B10}" dt="2023-01-25T21:46:24.689" v="1909" actId="20577"/>
          <ac:spMkLst>
            <pc:docMk/>
            <pc:sldMk cId="3666510187" sldId="279"/>
            <ac:spMk id="2" creationId="{4B283099-0AA2-4D63-BAF1-DEAC4CEFDE67}"/>
          </ac:spMkLst>
        </pc:spChg>
        <pc:spChg chg="mod">
          <ac:chgData name="hirose taichi" userId="ed2dc4b0-8795-4813-ada8-f41a239e7d7d" providerId="ADAL" clId="{87EA760B-A0CE-464C-95C2-8CF606022B10}" dt="2023-01-25T21:14:06.428" v="972" actId="20577"/>
          <ac:spMkLst>
            <pc:docMk/>
            <pc:sldMk cId="3666510187" sldId="279"/>
            <ac:spMk id="4" creationId="{7915545F-F622-49D9-A765-D17D03CBFD4A}"/>
          </ac:spMkLst>
        </pc:spChg>
        <pc:spChg chg="mod">
          <ac:chgData name="hirose taichi" userId="ed2dc4b0-8795-4813-ada8-f41a239e7d7d" providerId="ADAL" clId="{87EA760B-A0CE-464C-95C2-8CF606022B10}" dt="2023-01-25T21:14:13.515" v="985" actId="20577"/>
          <ac:spMkLst>
            <pc:docMk/>
            <pc:sldMk cId="3666510187" sldId="279"/>
            <ac:spMk id="5" creationId="{B5174028-9825-4B1A-A966-3450D73F35DA}"/>
          </ac:spMkLst>
        </pc:spChg>
      </pc:sldChg>
      <pc:sldChg chg="del">
        <pc:chgData name="hirose taichi" userId="ed2dc4b0-8795-4813-ada8-f41a239e7d7d" providerId="ADAL" clId="{87EA760B-A0CE-464C-95C2-8CF606022B10}" dt="2023-01-25T21:44:12.559" v="1762" actId="2696"/>
        <pc:sldMkLst>
          <pc:docMk/>
          <pc:sldMk cId="261483041" sldId="281"/>
        </pc:sldMkLst>
      </pc:sldChg>
      <pc:sldChg chg="delSp modSp add mod">
        <pc:chgData name="hirose taichi" userId="ed2dc4b0-8795-4813-ada8-f41a239e7d7d" providerId="ADAL" clId="{87EA760B-A0CE-464C-95C2-8CF606022B10}" dt="2023-01-25T21:44:39.186" v="1852" actId="20577"/>
        <pc:sldMkLst>
          <pc:docMk/>
          <pc:sldMk cId="620918628" sldId="281"/>
        </pc:sldMkLst>
        <pc:spChg chg="mod">
          <ac:chgData name="hirose taichi" userId="ed2dc4b0-8795-4813-ada8-f41a239e7d7d" providerId="ADAL" clId="{87EA760B-A0CE-464C-95C2-8CF606022B10}" dt="2023-01-25T21:44:32.057" v="1829" actId="20577"/>
          <ac:spMkLst>
            <pc:docMk/>
            <pc:sldMk cId="620918628" sldId="281"/>
            <ac:spMk id="17" creationId="{369173C1-8A04-44A7-AB6E-05B7FC755CBB}"/>
          </ac:spMkLst>
        </pc:spChg>
        <pc:spChg chg="mod">
          <ac:chgData name="hirose taichi" userId="ed2dc4b0-8795-4813-ada8-f41a239e7d7d" providerId="ADAL" clId="{87EA760B-A0CE-464C-95C2-8CF606022B10}" dt="2023-01-25T21:44:39.186" v="1852" actId="20577"/>
          <ac:spMkLst>
            <pc:docMk/>
            <pc:sldMk cId="620918628" sldId="281"/>
            <ac:spMk id="20" creationId="{1D6343B4-2C4A-4435-AF8D-930A5B176C7E}"/>
          </ac:spMkLst>
        </pc:spChg>
        <pc:spChg chg="del">
          <ac:chgData name="hirose taichi" userId="ed2dc4b0-8795-4813-ada8-f41a239e7d7d" providerId="ADAL" clId="{87EA760B-A0CE-464C-95C2-8CF606022B10}" dt="2023-01-25T21:44:18.360" v="1764" actId="478"/>
          <ac:spMkLst>
            <pc:docMk/>
            <pc:sldMk cId="620918628" sldId="281"/>
            <ac:spMk id="27" creationId="{20C4F029-AF4A-4309-8FB7-584D75BC4DA8}"/>
          </ac:spMkLst>
        </pc:spChg>
      </pc:sldChg>
      <pc:sldChg chg="modSp mod">
        <pc:chgData name="hirose taichi" userId="ed2dc4b0-8795-4813-ada8-f41a239e7d7d" providerId="ADAL" clId="{87EA760B-A0CE-464C-95C2-8CF606022B10}" dt="2023-01-25T21:46:30.777" v="1920" actId="20577"/>
        <pc:sldMkLst>
          <pc:docMk/>
          <pc:sldMk cId="2887511609" sldId="286"/>
        </pc:sldMkLst>
        <pc:spChg chg="mod">
          <ac:chgData name="hirose taichi" userId="ed2dc4b0-8795-4813-ada8-f41a239e7d7d" providerId="ADAL" clId="{87EA760B-A0CE-464C-95C2-8CF606022B10}" dt="2023-01-25T21:46:30.777" v="1920" actId="20577"/>
          <ac:spMkLst>
            <pc:docMk/>
            <pc:sldMk cId="2887511609" sldId="286"/>
            <ac:spMk id="2" creationId="{89AC279F-7231-4B92-8477-526081C79C93}"/>
          </ac:spMkLst>
        </pc:spChg>
        <pc:spChg chg="mod">
          <ac:chgData name="hirose taichi" userId="ed2dc4b0-8795-4813-ada8-f41a239e7d7d" providerId="ADAL" clId="{87EA760B-A0CE-464C-95C2-8CF606022B10}" dt="2023-01-25T21:31:59.344" v="1430"/>
          <ac:spMkLst>
            <pc:docMk/>
            <pc:sldMk cId="2887511609" sldId="286"/>
            <ac:spMk id="3" creationId="{EBA61637-1428-466D-9BC9-13B8864D9E58}"/>
          </ac:spMkLst>
        </pc:spChg>
        <pc:spChg chg="mod">
          <ac:chgData name="hirose taichi" userId="ed2dc4b0-8795-4813-ada8-f41a239e7d7d" providerId="ADAL" clId="{87EA760B-A0CE-464C-95C2-8CF606022B10}" dt="2023-01-25T21:30:28.848" v="1416" actId="20577"/>
          <ac:spMkLst>
            <pc:docMk/>
            <pc:sldMk cId="2887511609" sldId="286"/>
            <ac:spMk id="4" creationId="{B12A3159-BD67-46AF-8735-756BEB62B192}"/>
          </ac:spMkLst>
        </pc:spChg>
      </pc:sldChg>
      <pc:sldChg chg="addSp delSp modSp mod">
        <pc:chgData name="hirose taichi" userId="ed2dc4b0-8795-4813-ada8-f41a239e7d7d" providerId="ADAL" clId="{87EA760B-A0CE-464C-95C2-8CF606022B10}" dt="2023-01-25T21:47:58.582" v="1954" actId="1076"/>
        <pc:sldMkLst>
          <pc:docMk/>
          <pc:sldMk cId="3266177350" sldId="287"/>
        </pc:sldMkLst>
        <pc:spChg chg="mod">
          <ac:chgData name="hirose taichi" userId="ed2dc4b0-8795-4813-ada8-f41a239e7d7d" providerId="ADAL" clId="{87EA760B-A0CE-464C-95C2-8CF606022B10}" dt="2023-01-25T21:47:52.929" v="1952" actId="20577"/>
          <ac:spMkLst>
            <pc:docMk/>
            <pc:sldMk cId="3266177350" sldId="287"/>
            <ac:spMk id="2" creationId="{7D366674-86B5-4443-A5EE-4965AE903C3A}"/>
          </ac:spMkLst>
        </pc:spChg>
        <pc:spChg chg="mod">
          <ac:chgData name="hirose taichi" userId="ed2dc4b0-8795-4813-ada8-f41a239e7d7d" providerId="ADAL" clId="{87EA760B-A0CE-464C-95C2-8CF606022B10}" dt="2023-01-25T21:40:26.073" v="1749" actId="20577"/>
          <ac:spMkLst>
            <pc:docMk/>
            <pc:sldMk cId="3266177350" sldId="287"/>
            <ac:spMk id="3" creationId="{670ABFDA-080E-407F-8928-51618ED4E35C}"/>
          </ac:spMkLst>
        </pc:spChg>
        <pc:spChg chg="add del mod">
          <ac:chgData name="hirose taichi" userId="ed2dc4b0-8795-4813-ada8-f41a239e7d7d" providerId="ADAL" clId="{87EA760B-A0CE-464C-95C2-8CF606022B10}" dt="2023-01-25T21:36:00.327" v="1558" actId="478"/>
          <ac:spMkLst>
            <pc:docMk/>
            <pc:sldMk cId="3266177350" sldId="287"/>
            <ac:spMk id="7" creationId="{7214AE52-7522-4D77-9F2D-C2541F33D712}"/>
          </ac:spMkLst>
        </pc:spChg>
        <pc:spChg chg="add mod">
          <ac:chgData name="hirose taichi" userId="ed2dc4b0-8795-4813-ada8-f41a239e7d7d" providerId="ADAL" clId="{87EA760B-A0CE-464C-95C2-8CF606022B10}" dt="2023-01-25T21:38:42.534" v="1620" actId="1076"/>
          <ac:spMkLst>
            <pc:docMk/>
            <pc:sldMk cId="3266177350" sldId="287"/>
            <ac:spMk id="8" creationId="{017454CD-1367-4A86-8C59-14A9874AAD5C}"/>
          </ac:spMkLst>
        </pc:spChg>
        <pc:spChg chg="add mod">
          <ac:chgData name="hirose taichi" userId="ed2dc4b0-8795-4813-ada8-f41a239e7d7d" providerId="ADAL" clId="{87EA760B-A0CE-464C-95C2-8CF606022B10}" dt="2023-01-25T21:38:42.534" v="1620" actId="1076"/>
          <ac:spMkLst>
            <pc:docMk/>
            <pc:sldMk cId="3266177350" sldId="287"/>
            <ac:spMk id="9" creationId="{AE4F0DB1-5AAF-4CD3-86FE-BD58839411C1}"/>
          </ac:spMkLst>
        </pc:spChg>
        <pc:spChg chg="add mod">
          <ac:chgData name="hirose taichi" userId="ed2dc4b0-8795-4813-ada8-f41a239e7d7d" providerId="ADAL" clId="{87EA760B-A0CE-464C-95C2-8CF606022B10}" dt="2023-01-25T21:47:58.582" v="1954" actId="1076"/>
          <ac:spMkLst>
            <pc:docMk/>
            <pc:sldMk cId="3266177350" sldId="287"/>
            <ac:spMk id="10" creationId="{DAA02BDD-57BD-44BE-AFA2-BDE3C52AB829}"/>
          </ac:spMkLst>
        </pc:spChg>
        <pc:spChg chg="add mod">
          <ac:chgData name="hirose taichi" userId="ed2dc4b0-8795-4813-ada8-f41a239e7d7d" providerId="ADAL" clId="{87EA760B-A0CE-464C-95C2-8CF606022B10}" dt="2023-01-25T21:47:33.671" v="1940" actId="1076"/>
          <ac:spMkLst>
            <pc:docMk/>
            <pc:sldMk cId="3266177350" sldId="287"/>
            <ac:spMk id="11" creationId="{DA4ABAA7-3C4D-4214-B6DA-E1B13FCBD54F}"/>
          </ac:spMkLst>
        </pc:spChg>
        <pc:graphicFrameChg chg="add mod modGraphic">
          <ac:chgData name="hirose taichi" userId="ed2dc4b0-8795-4813-ada8-f41a239e7d7d" providerId="ADAL" clId="{87EA760B-A0CE-464C-95C2-8CF606022B10}" dt="2023-01-25T21:39:45.623" v="1649" actId="242"/>
          <ac:graphicFrameMkLst>
            <pc:docMk/>
            <pc:sldMk cId="3266177350" sldId="287"/>
            <ac:graphicFrameMk id="6" creationId="{EF78424F-3461-46A8-9478-CE5B23F18B74}"/>
          </ac:graphicFrameMkLst>
        </pc:graphicFrameChg>
        <pc:picChg chg="add mod">
          <ac:chgData name="hirose taichi" userId="ed2dc4b0-8795-4813-ada8-f41a239e7d7d" providerId="ADAL" clId="{87EA760B-A0CE-464C-95C2-8CF606022B10}" dt="2023-01-25T21:47:55.862" v="1953" actId="1076"/>
          <ac:picMkLst>
            <pc:docMk/>
            <pc:sldMk cId="3266177350" sldId="287"/>
            <ac:picMk id="5" creationId="{FAA8D3B1-CE8F-4660-8521-844034B68E74}"/>
          </ac:picMkLst>
        </pc:picChg>
      </pc:sldChg>
      <pc:sldChg chg="addSp delSp modSp del mod">
        <pc:chgData name="hirose taichi" userId="ed2dc4b0-8795-4813-ada8-f41a239e7d7d" providerId="ADAL" clId="{87EA760B-A0CE-464C-95C2-8CF606022B10}" dt="2023-01-25T21:47:46.849" v="1941" actId="47"/>
        <pc:sldMkLst>
          <pc:docMk/>
          <pc:sldMk cId="238063735" sldId="288"/>
        </pc:sldMkLst>
        <pc:spChg chg="del mod">
          <ac:chgData name="hirose taichi" userId="ed2dc4b0-8795-4813-ada8-f41a239e7d7d" providerId="ADAL" clId="{87EA760B-A0CE-464C-95C2-8CF606022B10}" dt="2023-01-25T21:47:11.713" v="1927" actId="21"/>
          <ac:spMkLst>
            <pc:docMk/>
            <pc:sldMk cId="238063735" sldId="288"/>
            <ac:spMk id="3" creationId="{3FD7105B-C69D-4DBC-ACDC-D8E6E8BF8A33}"/>
          </ac:spMkLst>
        </pc:spChg>
        <pc:spChg chg="add mod">
          <ac:chgData name="hirose taichi" userId="ed2dc4b0-8795-4813-ada8-f41a239e7d7d" providerId="ADAL" clId="{87EA760B-A0CE-464C-95C2-8CF606022B10}" dt="2023-01-25T21:47:11.713" v="1927" actId="21"/>
          <ac:spMkLst>
            <pc:docMk/>
            <pc:sldMk cId="238063735" sldId="288"/>
            <ac:spMk id="5" creationId="{C6321A99-1F2F-4D2B-996B-BF59CD3FAB8D}"/>
          </ac:spMkLst>
        </pc:spChg>
      </pc:sldChg>
      <pc:sldChg chg="delSp modSp mod">
        <pc:chgData name="hirose taichi" userId="ed2dc4b0-8795-4813-ada8-f41a239e7d7d" providerId="ADAL" clId="{87EA760B-A0CE-464C-95C2-8CF606022B10}" dt="2023-01-25T21:46:08.049" v="1874" actId="20577"/>
        <pc:sldMkLst>
          <pc:docMk/>
          <pc:sldMk cId="916520248" sldId="289"/>
        </pc:sldMkLst>
        <pc:spChg chg="mod">
          <ac:chgData name="hirose taichi" userId="ed2dc4b0-8795-4813-ada8-f41a239e7d7d" providerId="ADAL" clId="{87EA760B-A0CE-464C-95C2-8CF606022B10}" dt="2023-01-25T21:46:08.049" v="1874" actId="20577"/>
          <ac:spMkLst>
            <pc:docMk/>
            <pc:sldMk cId="916520248" sldId="289"/>
            <ac:spMk id="2" creationId="{A6AB5DED-802A-4506-BF38-55A22EBF7B2A}"/>
          </ac:spMkLst>
        </pc:spChg>
        <pc:spChg chg="mod">
          <ac:chgData name="hirose taichi" userId="ed2dc4b0-8795-4813-ada8-f41a239e7d7d" providerId="ADAL" clId="{87EA760B-A0CE-464C-95C2-8CF606022B10}" dt="2023-01-25T21:16:45.013" v="1201" actId="14100"/>
          <ac:spMkLst>
            <pc:docMk/>
            <pc:sldMk cId="916520248" sldId="289"/>
            <ac:spMk id="4" creationId="{8420E03F-8089-4233-BDE1-EBD13CFA263C}"/>
          </ac:spMkLst>
        </pc:spChg>
        <pc:spChg chg="mod">
          <ac:chgData name="hirose taichi" userId="ed2dc4b0-8795-4813-ada8-f41a239e7d7d" providerId="ADAL" clId="{87EA760B-A0CE-464C-95C2-8CF606022B10}" dt="2023-01-25T21:25:43.149" v="1340" actId="1076"/>
          <ac:spMkLst>
            <pc:docMk/>
            <pc:sldMk cId="916520248" sldId="289"/>
            <ac:spMk id="5" creationId="{83C021DE-C956-40AA-A8BC-FE49E7746265}"/>
          </ac:spMkLst>
        </pc:spChg>
        <pc:spChg chg="del">
          <ac:chgData name="hirose taichi" userId="ed2dc4b0-8795-4813-ada8-f41a239e7d7d" providerId="ADAL" clId="{87EA760B-A0CE-464C-95C2-8CF606022B10}" dt="2023-01-25T21:03:03.871" v="875" actId="478"/>
          <ac:spMkLst>
            <pc:docMk/>
            <pc:sldMk cId="916520248" sldId="289"/>
            <ac:spMk id="8" creationId="{5EA9BC1E-17B2-4E8A-B6E7-469F5897CBB9}"/>
          </ac:spMkLst>
        </pc:spChg>
        <pc:spChg chg="ord">
          <ac:chgData name="hirose taichi" userId="ed2dc4b0-8795-4813-ada8-f41a239e7d7d" providerId="ADAL" clId="{87EA760B-A0CE-464C-95C2-8CF606022B10}" dt="2023-01-25T21:03:01.352" v="874" actId="171"/>
          <ac:spMkLst>
            <pc:docMk/>
            <pc:sldMk cId="916520248" sldId="289"/>
            <ac:spMk id="9" creationId="{9030E90E-691A-4A2B-B59F-6160F9CEEBEA}"/>
          </ac:spMkLst>
        </pc:spChg>
        <pc:spChg chg="del">
          <ac:chgData name="hirose taichi" userId="ed2dc4b0-8795-4813-ada8-f41a239e7d7d" providerId="ADAL" clId="{87EA760B-A0CE-464C-95C2-8CF606022B10}" dt="2023-01-25T21:02:50.167" v="865" actId="478"/>
          <ac:spMkLst>
            <pc:docMk/>
            <pc:sldMk cId="916520248" sldId="289"/>
            <ac:spMk id="10" creationId="{2DF04C78-D159-4938-AFA5-F3A2838FBCB2}"/>
          </ac:spMkLst>
        </pc:spChg>
        <pc:spChg chg="del">
          <ac:chgData name="hirose taichi" userId="ed2dc4b0-8795-4813-ada8-f41a239e7d7d" providerId="ADAL" clId="{87EA760B-A0CE-464C-95C2-8CF606022B10}" dt="2023-01-25T21:03:06.759" v="876" actId="478"/>
          <ac:spMkLst>
            <pc:docMk/>
            <pc:sldMk cId="916520248" sldId="289"/>
            <ac:spMk id="11" creationId="{138D1243-D782-4604-8358-0F768967B127}"/>
          </ac:spMkLst>
        </pc:spChg>
        <pc:spChg chg="mod">
          <ac:chgData name="hirose taichi" userId="ed2dc4b0-8795-4813-ada8-f41a239e7d7d" providerId="ADAL" clId="{87EA760B-A0CE-464C-95C2-8CF606022B10}" dt="2023-01-25T21:27:34.238" v="1368" actId="1076"/>
          <ac:spMkLst>
            <pc:docMk/>
            <pc:sldMk cId="916520248" sldId="289"/>
            <ac:spMk id="27" creationId="{99AC934D-14D8-42DD-8808-90E94E0598DF}"/>
          </ac:spMkLst>
        </pc:spChg>
        <pc:spChg chg="mod">
          <ac:chgData name="hirose taichi" userId="ed2dc4b0-8795-4813-ada8-f41a239e7d7d" providerId="ADAL" clId="{87EA760B-A0CE-464C-95C2-8CF606022B10}" dt="2023-01-25T21:27:29.015" v="1367" actId="14100"/>
          <ac:spMkLst>
            <pc:docMk/>
            <pc:sldMk cId="916520248" sldId="289"/>
            <ac:spMk id="35" creationId="{6647BD6D-3EF6-4C3D-99F9-FA488FA98634}"/>
          </ac:spMkLst>
        </pc:spChg>
        <pc:cxnChg chg="mod">
          <ac:chgData name="hirose taichi" userId="ed2dc4b0-8795-4813-ada8-f41a239e7d7d" providerId="ADAL" clId="{87EA760B-A0CE-464C-95C2-8CF606022B10}" dt="2023-01-25T21:27:29.015" v="1367" actId="14100"/>
          <ac:cxnSpMkLst>
            <pc:docMk/>
            <pc:sldMk cId="916520248" sldId="289"/>
            <ac:cxnSpMk id="37" creationId="{7CAF86E8-15EA-4D0A-8725-9379436BFC32}"/>
          </ac:cxnSpMkLst>
        </pc:cxnChg>
      </pc:sldChg>
      <pc:sldChg chg="delSp del mod delAnim">
        <pc:chgData name="hirose taichi" userId="ed2dc4b0-8795-4813-ada8-f41a239e7d7d" providerId="ADAL" clId="{87EA760B-A0CE-464C-95C2-8CF606022B10}" dt="2023-01-25T21:02:32.950" v="862" actId="47"/>
        <pc:sldMkLst>
          <pc:docMk/>
          <pc:sldMk cId="1202608823" sldId="290"/>
        </pc:sldMkLst>
        <pc:spChg chg="del">
          <ac:chgData name="hirose taichi" userId="ed2dc4b0-8795-4813-ada8-f41a239e7d7d" providerId="ADAL" clId="{87EA760B-A0CE-464C-95C2-8CF606022B10}" dt="2023-01-25T20:49:26.360" v="273" actId="478"/>
          <ac:spMkLst>
            <pc:docMk/>
            <pc:sldMk cId="1202608823" sldId="290"/>
            <ac:spMk id="4" creationId="{08AFAEC0-7C3D-4C90-A696-6C4A47F26694}"/>
          </ac:spMkLst>
        </pc:spChg>
      </pc:sldChg>
      <pc:sldChg chg="addSp delSp modSp add mod">
        <pc:chgData name="hirose taichi" userId="ed2dc4b0-8795-4813-ada8-f41a239e7d7d" providerId="ADAL" clId="{87EA760B-A0CE-464C-95C2-8CF606022B10}" dt="2023-01-25T21:46:19.041" v="1898" actId="20577"/>
        <pc:sldMkLst>
          <pc:docMk/>
          <pc:sldMk cId="3216160611" sldId="290"/>
        </pc:sldMkLst>
        <pc:spChg chg="mod">
          <ac:chgData name="hirose taichi" userId="ed2dc4b0-8795-4813-ada8-f41a239e7d7d" providerId="ADAL" clId="{87EA760B-A0CE-464C-95C2-8CF606022B10}" dt="2023-01-25T21:46:19.041" v="1898" actId="20577"/>
          <ac:spMkLst>
            <pc:docMk/>
            <pc:sldMk cId="3216160611" sldId="290"/>
            <ac:spMk id="2" creationId="{1CBC1355-3F94-4EAF-85A3-1A633CA66300}"/>
          </ac:spMkLst>
        </pc:spChg>
        <pc:spChg chg="add del mod">
          <ac:chgData name="hirose taichi" userId="ed2dc4b0-8795-4813-ada8-f41a239e7d7d" providerId="ADAL" clId="{87EA760B-A0CE-464C-95C2-8CF606022B10}" dt="2023-01-25T21:24:03.693" v="1312" actId="21"/>
          <ac:spMkLst>
            <pc:docMk/>
            <pc:sldMk cId="3216160611" sldId="290"/>
            <ac:spMk id="6" creationId="{5CD3F773-5874-443D-86F1-262FDF1ED409}"/>
          </ac:spMkLst>
        </pc:spChg>
        <pc:spChg chg="mod">
          <ac:chgData name="hirose taichi" userId="ed2dc4b0-8795-4813-ada8-f41a239e7d7d" providerId="ADAL" clId="{87EA760B-A0CE-464C-95C2-8CF606022B10}" dt="2023-01-25T21:23:59.878" v="1310" actId="1076"/>
          <ac:spMkLst>
            <pc:docMk/>
            <pc:sldMk cId="3216160611" sldId="290"/>
            <ac:spMk id="34" creationId="{F14630B9-B94B-4326-A7DE-AD1327554D04}"/>
          </ac:spMkLst>
        </pc:spChg>
        <pc:graphicFrameChg chg="mod">
          <ac:chgData name="hirose taichi" userId="ed2dc4b0-8795-4813-ada8-f41a239e7d7d" providerId="ADAL" clId="{87EA760B-A0CE-464C-95C2-8CF606022B10}" dt="2023-01-25T21:28:37.333" v="1388" actId="20577"/>
          <ac:graphicFrameMkLst>
            <pc:docMk/>
            <pc:sldMk cId="3216160611" sldId="290"/>
            <ac:graphicFrameMk id="5" creationId="{B1D0DE16-50D3-4B46-A5EC-E2B70AA22F58}"/>
          </ac:graphicFrameMkLst>
        </pc:graphicFrameChg>
        <pc:picChg chg="add del">
          <ac:chgData name="hirose taichi" userId="ed2dc4b0-8795-4813-ada8-f41a239e7d7d" providerId="ADAL" clId="{87EA760B-A0CE-464C-95C2-8CF606022B10}" dt="2023-01-25T21:28:33.447" v="1386" actId="478"/>
          <ac:picMkLst>
            <pc:docMk/>
            <pc:sldMk cId="3216160611" sldId="290"/>
            <ac:picMk id="3" creationId="{D1294BC6-DEC0-4882-B20A-A94B514B452B}"/>
          </ac:picMkLst>
        </pc:picChg>
        <pc:picChg chg="add mod">
          <ac:chgData name="hirose taichi" userId="ed2dc4b0-8795-4813-ada8-f41a239e7d7d" providerId="ADAL" clId="{87EA760B-A0CE-464C-95C2-8CF606022B10}" dt="2023-01-25T21:28:33.813" v="1387"/>
          <ac:picMkLst>
            <pc:docMk/>
            <pc:sldMk cId="3216160611" sldId="290"/>
            <ac:picMk id="7" creationId="{22390293-F4EB-4665-8F8D-6594CD30B153}"/>
          </ac:picMkLst>
        </pc:picChg>
      </pc:sldChg>
      <pc:sldChg chg="del">
        <pc:chgData name="hirose taichi" userId="ed2dc4b0-8795-4813-ada8-f41a239e7d7d" providerId="ADAL" clId="{87EA760B-A0CE-464C-95C2-8CF606022B10}" dt="2023-01-25T21:02:35.452" v="864" actId="47"/>
        <pc:sldMkLst>
          <pc:docMk/>
          <pc:sldMk cId="3261794669" sldId="291"/>
        </pc:sldMkLst>
      </pc:sldChg>
      <pc:sldChg chg="delSp modSp add mod delAnim">
        <pc:chgData name="hirose taichi" userId="ed2dc4b0-8795-4813-ada8-f41a239e7d7d" providerId="ADAL" clId="{87EA760B-A0CE-464C-95C2-8CF606022B10}" dt="2023-01-25T21:24:42.328" v="1324" actId="478"/>
        <pc:sldMkLst>
          <pc:docMk/>
          <pc:sldMk cId="3669324521" sldId="291"/>
        </pc:sldMkLst>
        <pc:spChg chg="del mod">
          <ac:chgData name="hirose taichi" userId="ed2dc4b0-8795-4813-ada8-f41a239e7d7d" providerId="ADAL" clId="{87EA760B-A0CE-464C-95C2-8CF606022B10}" dt="2023-01-25T21:24:42.328" v="1324" actId="478"/>
          <ac:spMkLst>
            <pc:docMk/>
            <pc:sldMk cId="3669324521" sldId="291"/>
            <ac:spMk id="9" creationId="{695AA6AB-9B28-4D13-BD79-55F0A1554BC9}"/>
          </ac:spMkLst>
        </pc:spChg>
      </pc:sldChg>
      <pc:sldChg chg="modSp add mod">
        <pc:chgData name="hirose taichi" userId="ed2dc4b0-8795-4813-ada8-f41a239e7d7d" providerId="ADAL" clId="{87EA760B-A0CE-464C-95C2-8CF606022B10}" dt="2023-01-25T21:48:30.122" v="1994" actId="20577"/>
        <pc:sldMkLst>
          <pc:docMk/>
          <pc:sldMk cId="1407063932" sldId="292"/>
        </pc:sldMkLst>
        <pc:spChg chg="mod">
          <ac:chgData name="hirose taichi" userId="ed2dc4b0-8795-4813-ada8-f41a239e7d7d" providerId="ADAL" clId="{87EA760B-A0CE-464C-95C2-8CF606022B10}" dt="2023-01-25T21:48:30.122" v="1994" actId="20577"/>
          <ac:spMkLst>
            <pc:docMk/>
            <pc:sldMk cId="1407063932" sldId="292"/>
            <ac:spMk id="2" creationId="{7D366674-86B5-4443-A5EE-4965AE903C3A}"/>
          </ac:spMkLst>
        </pc:spChg>
        <pc:spChg chg="mod">
          <ac:chgData name="hirose taichi" userId="ed2dc4b0-8795-4813-ada8-f41a239e7d7d" providerId="ADAL" clId="{87EA760B-A0CE-464C-95C2-8CF606022B10}" dt="2023-01-25T21:48:21.011" v="1969" actId="27636"/>
          <ac:spMkLst>
            <pc:docMk/>
            <pc:sldMk cId="1407063932" sldId="292"/>
            <ac:spMk id="3" creationId="{670ABFDA-080E-407F-8928-51618ED4E35C}"/>
          </ac:spMkLst>
        </pc:spChg>
      </pc:sldChg>
      <pc:sldChg chg="addSp modSp add mod">
        <pc:chgData name="hirose taichi" userId="ed2dc4b0-8795-4813-ada8-f41a239e7d7d" providerId="ADAL" clId="{87EA760B-A0CE-464C-95C2-8CF606022B10}" dt="2023-01-25T21:55:08.478" v="2052" actId="1076"/>
        <pc:sldMkLst>
          <pc:docMk/>
          <pc:sldMk cId="3544773709" sldId="293"/>
        </pc:sldMkLst>
        <pc:spChg chg="mod">
          <ac:chgData name="hirose taichi" userId="ed2dc4b0-8795-4813-ada8-f41a239e7d7d" providerId="ADAL" clId="{87EA760B-A0CE-464C-95C2-8CF606022B10}" dt="2023-01-25T21:55:04.265" v="2050" actId="20577"/>
          <ac:spMkLst>
            <pc:docMk/>
            <pc:sldMk cId="3544773709" sldId="293"/>
            <ac:spMk id="23" creationId="{0417DE31-FEF0-42A7-BDE4-4061C184E914}"/>
          </ac:spMkLst>
        </pc:spChg>
        <pc:spChg chg="add mod">
          <ac:chgData name="hirose taichi" userId="ed2dc4b0-8795-4813-ada8-f41a239e7d7d" providerId="ADAL" clId="{87EA760B-A0CE-464C-95C2-8CF606022B10}" dt="2023-01-25T21:55:08.478" v="2052" actId="1076"/>
          <ac:spMkLst>
            <pc:docMk/>
            <pc:sldMk cId="3544773709" sldId="293"/>
            <ac:spMk id="27" creationId="{7429B90E-D9F4-43B6-B674-B5E2876D86D4}"/>
          </ac:spMkLst>
        </pc:spChg>
      </pc:sldChg>
      <pc:sldChg chg="addSp modSp add mod ord">
        <pc:chgData name="hirose taichi" userId="ed2dc4b0-8795-4813-ada8-f41a239e7d7d" providerId="ADAL" clId="{87EA760B-A0CE-464C-95C2-8CF606022B10}" dt="2023-01-25T21:52:02.846" v="2007" actId="1076"/>
        <pc:sldMkLst>
          <pc:docMk/>
          <pc:sldMk cId="2301898015" sldId="294"/>
        </pc:sldMkLst>
        <pc:spChg chg="mod">
          <ac:chgData name="hirose taichi" userId="ed2dc4b0-8795-4813-ada8-f41a239e7d7d" providerId="ADAL" clId="{87EA760B-A0CE-464C-95C2-8CF606022B10}" dt="2023-01-25T21:52:00.450" v="2006" actId="20577"/>
          <ac:spMkLst>
            <pc:docMk/>
            <pc:sldMk cId="2301898015" sldId="294"/>
            <ac:spMk id="23" creationId="{0417DE31-FEF0-42A7-BDE4-4061C184E914}"/>
          </ac:spMkLst>
        </pc:spChg>
        <pc:spChg chg="mod">
          <ac:chgData name="hirose taichi" userId="ed2dc4b0-8795-4813-ada8-f41a239e7d7d" providerId="ADAL" clId="{87EA760B-A0CE-464C-95C2-8CF606022B10}" dt="2023-01-25T21:52:02.846" v="2007" actId="1076"/>
          <ac:spMkLst>
            <pc:docMk/>
            <pc:sldMk cId="2301898015" sldId="294"/>
            <ac:spMk id="27" creationId="{7429B90E-D9F4-43B6-B674-B5E2876D86D4}"/>
          </ac:spMkLst>
        </pc:spChg>
        <pc:spChg chg="add mod">
          <ac:chgData name="hirose taichi" userId="ed2dc4b0-8795-4813-ada8-f41a239e7d7d" providerId="ADAL" clId="{87EA760B-A0CE-464C-95C2-8CF606022B10}" dt="2023-01-25T21:45:57.126" v="1863" actId="14100"/>
          <ac:spMkLst>
            <pc:docMk/>
            <pc:sldMk cId="2301898015" sldId="294"/>
            <ac:spMk id="28" creationId="{E11428B4-B07E-45F3-A771-B837C79581E8}"/>
          </ac:spMkLst>
        </pc:spChg>
      </pc:sldChg>
      <pc:sldChg chg="modSp add mod">
        <pc:chgData name="hirose taichi" userId="ed2dc4b0-8795-4813-ada8-f41a239e7d7d" providerId="ADAL" clId="{87EA760B-A0CE-464C-95C2-8CF606022B10}" dt="2023-01-25T21:52:17.022" v="2010" actId="14100"/>
        <pc:sldMkLst>
          <pc:docMk/>
          <pc:sldMk cId="1574952771" sldId="295"/>
        </pc:sldMkLst>
        <pc:spChg chg="mod">
          <ac:chgData name="hirose taichi" userId="ed2dc4b0-8795-4813-ada8-f41a239e7d7d" providerId="ADAL" clId="{87EA760B-A0CE-464C-95C2-8CF606022B10}" dt="2023-01-25T21:52:13.206" v="2009" actId="14100"/>
          <ac:spMkLst>
            <pc:docMk/>
            <pc:sldMk cId="1574952771" sldId="295"/>
            <ac:spMk id="27" creationId="{7429B90E-D9F4-43B6-B674-B5E2876D86D4}"/>
          </ac:spMkLst>
        </pc:spChg>
        <pc:spChg chg="mod">
          <ac:chgData name="hirose taichi" userId="ed2dc4b0-8795-4813-ada8-f41a239e7d7d" providerId="ADAL" clId="{87EA760B-A0CE-464C-95C2-8CF606022B10}" dt="2023-01-25T21:52:17.022" v="2010" actId="14100"/>
          <ac:spMkLst>
            <pc:docMk/>
            <pc:sldMk cId="1574952771" sldId="295"/>
            <ac:spMk id="28" creationId="{E11428B4-B07E-45F3-A771-B837C79581E8}"/>
          </ac:spMkLst>
        </pc:spChg>
      </pc:sldChg>
      <pc:sldChg chg="add del">
        <pc:chgData name="hirose taichi" userId="ed2dc4b0-8795-4813-ada8-f41a239e7d7d" providerId="ADAL" clId="{87EA760B-A0CE-464C-95C2-8CF606022B10}" dt="2023-01-25T21:46:55.833" v="1925"/>
        <pc:sldMkLst>
          <pc:docMk/>
          <pc:sldMk cId="3037002414" sldId="295"/>
        </pc:sldMkLst>
      </pc:sldChg>
      <pc:sldChg chg="delSp modSp add mod modNotesTx">
        <pc:chgData name="hirose taichi" userId="ed2dc4b0-8795-4813-ada8-f41a239e7d7d" providerId="ADAL" clId="{87EA760B-A0CE-464C-95C2-8CF606022B10}" dt="2023-01-25T21:52:39.721" v="2038" actId="20577"/>
        <pc:sldMkLst>
          <pc:docMk/>
          <pc:sldMk cId="2891163670" sldId="296"/>
        </pc:sldMkLst>
        <pc:spChg chg="del">
          <ac:chgData name="hirose taichi" userId="ed2dc4b0-8795-4813-ada8-f41a239e7d7d" providerId="ADAL" clId="{87EA760B-A0CE-464C-95C2-8CF606022B10}" dt="2023-01-25T21:52:28.857" v="2012" actId="478"/>
          <ac:spMkLst>
            <pc:docMk/>
            <pc:sldMk cId="2891163670" sldId="296"/>
            <ac:spMk id="27" creationId="{7429B90E-D9F4-43B6-B674-B5E2876D86D4}"/>
          </ac:spMkLst>
        </pc:spChg>
        <pc:spChg chg="mod">
          <ac:chgData name="hirose taichi" userId="ed2dc4b0-8795-4813-ada8-f41a239e7d7d" providerId="ADAL" clId="{87EA760B-A0CE-464C-95C2-8CF606022B10}" dt="2023-01-25T21:52:31.750" v="2013" actId="14100"/>
          <ac:spMkLst>
            <pc:docMk/>
            <pc:sldMk cId="2891163670" sldId="296"/>
            <ac:spMk id="28" creationId="{E11428B4-B07E-45F3-A771-B837C79581E8}"/>
          </ac:spMkLst>
        </pc:spChg>
      </pc:sldChg>
    </pc:docChg>
  </pc:docChgLst>
  <pc:docChgLst>
    <pc:chgData name="hirose taichi" userId="ed2dc4b0-8795-4813-ada8-f41a239e7d7d" providerId="ADAL" clId="{AB899021-AA31-4590-8F51-FC0C6ABA82AB}"/>
    <pc:docChg chg="undo redo custSel addSld delSld modSld sldOrd modMainMaster">
      <pc:chgData name="hirose taichi" userId="ed2dc4b0-8795-4813-ada8-f41a239e7d7d" providerId="ADAL" clId="{AB899021-AA31-4590-8F51-FC0C6ABA82AB}" dt="2022-04-01T16:01:55.504" v="1146" actId="20577"/>
      <pc:docMkLst>
        <pc:docMk/>
      </pc:docMkLst>
      <pc:sldChg chg="add del">
        <pc:chgData name="hirose taichi" userId="ed2dc4b0-8795-4813-ada8-f41a239e7d7d" providerId="ADAL" clId="{AB899021-AA31-4590-8F51-FC0C6ABA82AB}" dt="2022-04-01T07:17:11.278" v="448" actId="47"/>
        <pc:sldMkLst>
          <pc:docMk/>
          <pc:sldMk cId="3985049992" sldId="259"/>
        </pc:sldMkLst>
      </pc:sldChg>
      <pc:sldChg chg="del">
        <pc:chgData name="hirose taichi" userId="ed2dc4b0-8795-4813-ada8-f41a239e7d7d" providerId="ADAL" clId="{AB899021-AA31-4590-8F51-FC0C6ABA82AB}" dt="2022-04-01T07:17:18.389" v="449" actId="47"/>
        <pc:sldMkLst>
          <pc:docMk/>
          <pc:sldMk cId="3869223765" sldId="261"/>
        </pc:sldMkLst>
      </pc:sldChg>
      <pc:sldChg chg="addSp delSp modSp mod">
        <pc:chgData name="hirose taichi" userId="ed2dc4b0-8795-4813-ada8-f41a239e7d7d" providerId="ADAL" clId="{AB899021-AA31-4590-8F51-FC0C6ABA82AB}" dt="2022-04-01T15:27:06.777" v="1007" actId="164"/>
        <pc:sldMkLst>
          <pc:docMk/>
          <pc:sldMk cId="2301171796" sldId="262"/>
        </pc:sldMkLst>
        <pc:spChg chg="mod">
          <ac:chgData name="hirose taichi" userId="ed2dc4b0-8795-4813-ada8-f41a239e7d7d" providerId="ADAL" clId="{AB899021-AA31-4590-8F51-FC0C6ABA82AB}" dt="2022-04-01T07:47:13.257" v="787" actId="14100"/>
          <ac:spMkLst>
            <pc:docMk/>
            <pc:sldMk cId="2301171796" sldId="262"/>
            <ac:spMk id="3" creationId="{079DD7C2-B3BB-43DE-9234-6FDE98214564}"/>
          </ac:spMkLst>
        </pc:spChg>
        <pc:spChg chg="mod topLvl">
          <ac:chgData name="hirose taichi" userId="ed2dc4b0-8795-4813-ada8-f41a239e7d7d" providerId="ADAL" clId="{AB899021-AA31-4590-8F51-FC0C6ABA82AB}" dt="2022-04-01T15:27:00.335" v="1006" actId="165"/>
          <ac:spMkLst>
            <pc:docMk/>
            <pc:sldMk cId="2301171796" sldId="262"/>
            <ac:spMk id="18" creationId="{CF19A8A2-8342-4AAE-B2D8-23B10E1C9532}"/>
          </ac:spMkLst>
        </pc:spChg>
        <pc:spChg chg="mod topLvl">
          <ac:chgData name="hirose taichi" userId="ed2dc4b0-8795-4813-ada8-f41a239e7d7d" providerId="ADAL" clId="{AB899021-AA31-4590-8F51-FC0C6ABA82AB}" dt="2022-04-01T15:27:06.777" v="1007" actId="164"/>
          <ac:spMkLst>
            <pc:docMk/>
            <pc:sldMk cId="2301171796" sldId="262"/>
            <ac:spMk id="19" creationId="{19ED7D79-C552-4254-A5FA-E51FF92E5225}"/>
          </ac:spMkLst>
        </pc:spChg>
        <pc:spChg chg="mod topLvl">
          <ac:chgData name="hirose taichi" userId="ed2dc4b0-8795-4813-ada8-f41a239e7d7d" providerId="ADAL" clId="{AB899021-AA31-4590-8F51-FC0C6ABA82AB}" dt="2022-04-01T15:27:06.777" v="1007" actId="164"/>
          <ac:spMkLst>
            <pc:docMk/>
            <pc:sldMk cId="2301171796" sldId="262"/>
            <ac:spMk id="20" creationId="{46F130AE-7048-44A1-8993-1B64EDB7FC1B}"/>
          </ac:spMkLst>
        </pc:spChg>
        <pc:spChg chg="mod">
          <ac:chgData name="hirose taichi" userId="ed2dc4b0-8795-4813-ada8-f41a239e7d7d" providerId="ADAL" clId="{AB899021-AA31-4590-8F51-FC0C6ABA82AB}" dt="2022-04-01T15:27:00.335" v="1006" actId="165"/>
          <ac:spMkLst>
            <pc:docMk/>
            <pc:sldMk cId="2301171796" sldId="262"/>
            <ac:spMk id="21" creationId="{A0FEA690-4E55-4D5C-B7A1-1B56FDF90E8D}"/>
          </ac:spMkLst>
        </pc:spChg>
        <pc:spChg chg="mod">
          <ac:chgData name="hirose taichi" userId="ed2dc4b0-8795-4813-ada8-f41a239e7d7d" providerId="ADAL" clId="{AB899021-AA31-4590-8F51-FC0C6ABA82AB}" dt="2022-04-01T15:27:00.335" v="1006" actId="165"/>
          <ac:spMkLst>
            <pc:docMk/>
            <pc:sldMk cId="2301171796" sldId="262"/>
            <ac:spMk id="22" creationId="{4485595A-CEFD-4E6F-A766-056EDE151F25}"/>
          </ac:spMkLst>
        </pc:spChg>
        <pc:spChg chg="mod">
          <ac:chgData name="hirose taichi" userId="ed2dc4b0-8795-4813-ada8-f41a239e7d7d" providerId="ADAL" clId="{AB899021-AA31-4590-8F51-FC0C6ABA82AB}" dt="2022-04-01T15:27:00.335" v="1006" actId="165"/>
          <ac:spMkLst>
            <pc:docMk/>
            <pc:sldMk cId="2301171796" sldId="262"/>
            <ac:spMk id="24" creationId="{3684D9E5-F226-4F3E-9D0C-6B01EB464F0D}"/>
          </ac:spMkLst>
        </pc:spChg>
        <pc:spChg chg="mod">
          <ac:chgData name="hirose taichi" userId="ed2dc4b0-8795-4813-ada8-f41a239e7d7d" providerId="ADAL" clId="{AB899021-AA31-4590-8F51-FC0C6ABA82AB}" dt="2022-04-01T15:27:00.335" v="1006" actId="165"/>
          <ac:spMkLst>
            <pc:docMk/>
            <pc:sldMk cId="2301171796" sldId="262"/>
            <ac:spMk id="26" creationId="{63E77729-CF05-4327-BBBD-EB12FCD77ABC}"/>
          </ac:spMkLst>
        </pc:spChg>
        <pc:grpChg chg="add del mod">
          <ac:chgData name="hirose taichi" userId="ed2dc4b0-8795-4813-ada8-f41a239e7d7d" providerId="ADAL" clId="{AB899021-AA31-4590-8F51-FC0C6ABA82AB}" dt="2022-04-01T15:27:00.335" v="1006" actId="165"/>
          <ac:grpSpMkLst>
            <pc:docMk/>
            <pc:sldMk cId="2301171796" sldId="262"/>
            <ac:grpSpMk id="4" creationId="{B7921B64-BE8C-47B6-A143-524F33614AE7}"/>
          </ac:grpSpMkLst>
        </pc:grpChg>
        <pc:grpChg chg="add mod">
          <ac:chgData name="hirose taichi" userId="ed2dc4b0-8795-4813-ada8-f41a239e7d7d" providerId="ADAL" clId="{AB899021-AA31-4590-8F51-FC0C6ABA82AB}" dt="2022-04-01T15:27:06.777" v="1007" actId="164"/>
          <ac:grpSpMkLst>
            <pc:docMk/>
            <pc:sldMk cId="2301171796" sldId="262"/>
            <ac:grpSpMk id="5" creationId="{021103C5-5002-4AFA-83A4-53A25C0141F9}"/>
          </ac:grpSpMkLst>
        </pc:grpChg>
        <pc:grpChg chg="del">
          <ac:chgData name="hirose taichi" userId="ed2dc4b0-8795-4813-ada8-f41a239e7d7d" providerId="ADAL" clId="{AB899021-AA31-4590-8F51-FC0C6ABA82AB}" dt="2022-04-01T06:57:02.695" v="51" actId="165"/>
          <ac:grpSpMkLst>
            <pc:docMk/>
            <pc:sldMk cId="2301171796" sldId="262"/>
            <ac:grpSpMk id="12" creationId="{C7205720-7402-482A-A64B-A7FAB5C81769}"/>
          </ac:grpSpMkLst>
        </pc:grpChg>
        <pc:grpChg chg="mod topLvl">
          <ac:chgData name="hirose taichi" userId="ed2dc4b0-8795-4813-ada8-f41a239e7d7d" providerId="ADAL" clId="{AB899021-AA31-4590-8F51-FC0C6ABA82AB}" dt="2022-04-01T15:27:06.777" v="1007" actId="164"/>
          <ac:grpSpMkLst>
            <pc:docMk/>
            <pc:sldMk cId="2301171796" sldId="262"/>
            <ac:grpSpMk id="16" creationId="{73EDF2CE-86F1-4709-A5C3-87BB613366C1}"/>
          </ac:grpSpMkLst>
        </pc:grpChg>
        <pc:cxnChg chg="mod">
          <ac:chgData name="hirose taichi" userId="ed2dc4b0-8795-4813-ada8-f41a239e7d7d" providerId="ADAL" clId="{AB899021-AA31-4590-8F51-FC0C6ABA82AB}" dt="2022-04-01T15:27:00.335" v="1006" actId="165"/>
          <ac:cxnSpMkLst>
            <pc:docMk/>
            <pc:sldMk cId="2301171796" sldId="262"/>
            <ac:cxnSpMk id="23" creationId="{87FFDD25-93CC-4E7B-AC80-15633D5EA5A7}"/>
          </ac:cxnSpMkLst>
        </pc:cxnChg>
        <pc:cxnChg chg="mod">
          <ac:chgData name="hirose taichi" userId="ed2dc4b0-8795-4813-ada8-f41a239e7d7d" providerId="ADAL" clId="{AB899021-AA31-4590-8F51-FC0C6ABA82AB}" dt="2022-04-01T15:27:00.335" v="1006" actId="165"/>
          <ac:cxnSpMkLst>
            <pc:docMk/>
            <pc:sldMk cId="2301171796" sldId="262"/>
            <ac:cxnSpMk id="25" creationId="{84FBDECE-7EB0-4302-A8EE-6B0A4F1565B5}"/>
          </ac:cxnSpMkLst>
        </pc:cxnChg>
      </pc:sldChg>
      <pc:sldChg chg="addSp delSp modSp mod">
        <pc:chgData name="hirose taichi" userId="ed2dc4b0-8795-4813-ada8-f41a239e7d7d" providerId="ADAL" clId="{AB899021-AA31-4590-8F51-FC0C6ABA82AB}" dt="2022-04-01T15:28:50.848" v="1038" actId="1076"/>
        <pc:sldMkLst>
          <pc:docMk/>
          <pc:sldMk cId="563717084" sldId="263"/>
        </pc:sldMkLst>
        <pc:spChg chg="del mod">
          <ac:chgData name="hirose taichi" userId="ed2dc4b0-8795-4813-ada8-f41a239e7d7d" providerId="ADAL" clId="{AB899021-AA31-4590-8F51-FC0C6ABA82AB}" dt="2022-04-01T07:32:49.346" v="749" actId="478"/>
          <ac:spMkLst>
            <pc:docMk/>
            <pc:sldMk cId="563717084" sldId="263"/>
            <ac:spMk id="4" creationId="{48F81A8E-26FF-410D-9043-E2A7C61651B1}"/>
          </ac:spMkLst>
        </pc:spChg>
        <pc:spChg chg="mod">
          <ac:chgData name="hirose taichi" userId="ed2dc4b0-8795-4813-ada8-f41a239e7d7d" providerId="ADAL" clId="{AB899021-AA31-4590-8F51-FC0C6ABA82AB}" dt="2022-04-01T15:27:53.198" v="1015"/>
          <ac:spMkLst>
            <pc:docMk/>
            <pc:sldMk cId="563717084" sldId="263"/>
            <ac:spMk id="8" creationId="{CA71442C-BCD8-4239-92E2-2312EE4ECA4B}"/>
          </ac:spMkLst>
        </pc:spChg>
        <pc:spChg chg="mod">
          <ac:chgData name="hirose taichi" userId="ed2dc4b0-8795-4813-ada8-f41a239e7d7d" providerId="ADAL" clId="{AB899021-AA31-4590-8F51-FC0C6ABA82AB}" dt="2022-04-01T15:27:53.198" v="1015"/>
          <ac:spMkLst>
            <pc:docMk/>
            <pc:sldMk cId="563717084" sldId="263"/>
            <ac:spMk id="9" creationId="{1FC0C1F4-E1F4-4E7E-968C-30BEE237978F}"/>
          </ac:spMkLst>
        </pc:spChg>
        <pc:spChg chg="mod">
          <ac:chgData name="hirose taichi" userId="ed2dc4b0-8795-4813-ada8-f41a239e7d7d" providerId="ADAL" clId="{AB899021-AA31-4590-8F51-FC0C6ABA82AB}" dt="2022-04-01T15:27:53.198" v="1015"/>
          <ac:spMkLst>
            <pc:docMk/>
            <pc:sldMk cId="563717084" sldId="263"/>
            <ac:spMk id="10" creationId="{BC55BA2C-235D-4E5A-BC7D-E91E8A25E66C}"/>
          </ac:spMkLst>
        </pc:spChg>
        <pc:spChg chg="mod">
          <ac:chgData name="hirose taichi" userId="ed2dc4b0-8795-4813-ada8-f41a239e7d7d" providerId="ADAL" clId="{AB899021-AA31-4590-8F51-FC0C6ABA82AB}" dt="2022-04-01T15:27:53.198" v="1015"/>
          <ac:spMkLst>
            <pc:docMk/>
            <pc:sldMk cId="563717084" sldId="263"/>
            <ac:spMk id="11" creationId="{9BDE8CC1-B357-457D-A57C-46C10DDAAE90}"/>
          </ac:spMkLst>
        </pc:spChg>
        <pc:spChg chg="mod">
          <ac:chgData name="hirose taichi" userId="ed2dc4b0-8795-4813-ada8-f41a239e7d7d" providerId="ADAL" clId="{AB899021-AA31-4590-8F51-FC0C6ABA82AB}" dt="2022-04-01T15:27:53.198" v="1015"/>
          <ac:spMkLst>
            <pc:docMk/>
            <pc:sldMk cId="563717084" sldId="263"/>
            <ac:spMk id="13" creationId="{655B1CD7-329C-4467-A6CC-EC0D58A6AA29}"/>
          </ac:spMkLst>
        </pc:spChg>
        <pc:spChg chg="mod">
          <ac:chgData name="hirose taichi" userId="ed2dc4b0-8795-4813-ada8-f41a239e7d7d" providerId="ADAL" clId="{AB899021-AA31-4590-8F51-FC0C6ABA82AB}" dt="2022-04-01T15:27:53.198" v="1015"/>
          <ac:spMkLst>
            <pc:docMk/>
            <pc:sldMk cId="563717084" sldId="263"/>
            <ac:spMk id="15" creationId="{4ADF38E3-67C4-416D-8D93-ACCE0A3D3321}"/>
          </ac:spMkLst>
        </pc:spChg>
        <pc:spChg chg="mod">
          <ac:chgData name="hirose taichi" userId="ed2dc4b0-8795-4813-ada8-f41a239e7d7d" providerId="ADAL" clId="{AB899021-AA31-4590-8F51-FC0C6ABA82AB}" dt="2022-04-01T15:28:45.017" v="1037" actId="20577"/>
          <ac:spMkLst>
            <pc:docMk/>
            <pc:sldMk cId="563717084" sldId="263"/>
            <ac:spMk id="29" creationId="{FC5F1783-C3F8-49FD-AFC9-ADD2F21DC854}"/>
          </ac:spMkLst>
        </pc:spChg>
        <pc:spChg chg="mod">
          <ac:chgData name="hirose taichi" userId="ed2dc4b0-8795-4813-ada8-f41a239e7d7d" providerId="ADAL" clId="{AB899021-AA31-4590-8F51-FC0C6ABA82AB}" dt="2022-04-01T15:28:50.848" v="1038" actId="1076"/>
          <ac:spMkLst>
            <pc:docMk/>
            <pc:sldMk cId="563717084" sldId="263"/>
            <ac:spMk id="31" creationId="{722062CB-476A-4039-95B4-8F8114626E86}"/>
          </ac:spMkLst>
        </pc:spChg>
        <pc:grpChg chg="add mod">
          <ac:chgData name="hirose taichi" userId="ed2dc4b0-8795-4813-ada8-f41a239e7d7d" providerId="ADAL" clId="{AB899021-AA31-4590-8F51-FC0C6ABA82AB}" dt="2022-04-01T15:28:06.292" v="1017" actId="1076"/>
          <ac:grpSpMkLst>
            <pc:docMk/>
            <pc:sldMk cId="563717084" sldId="263"/>
            <ac:grpSpMk id="6" creationId="{2488EA21-31BE-4894-B5CB-ED05BA3942A9}"/>
          </ac:grpSpMkLst>
        </pc:grpChg>
        <pc:grpChg chg="mod">
          <ac:chgData name="hirose taichi" userId="ed2dc4b0-8795-4813-ada8-f41a239e7d7d" providerId="ADAL" clId="{AB899021-AA31-4590-8F51-FC0C6ABA82AB}" dt="2022-04-01T15:27:53.198" v="1015"/>
          <ac:grpSpMkLst>
            <pc:docMk/>
            <pc:sldMk cId="563717084" sldId="263"/>
            <ac:grpSpMk id="7" creationId="{7EF7C9C9-16AE-4788-94AB-6CA8DD0079AA}"/>
          </ac:grpSpMkLst>
        </pc:grpChg>
        <pc:grpChg chg="del">
          <ac:chgData name="hirose taichi" userId="ed2dc4b0-8795-4813-ada8-f41a239e7d7d" providerId="ADAL" clId="{AB899021-AA31-4590-8F51-FC0C6ABA82AB}" dt="2022-04-01T06:57:50.888" v="63" actId="478"/>
          <ac:grpSpMkLst>
            <pc:docMk/>
            <pc:sldMk cId="563717084" sldId="263"/>
            <ac:grpSpMk id="18" creationId="{8A4A21B3-6B39-4F07-8AE1-9961B7A751CC}"/>
          </ac:grpSpMkLst>
        </pc:grpChg>
        <pc:picChg chg="add del mod">
          <ac:chgData name="hirose taichi" userId="ed2dc4b0-8795-4813-ada8-f41a239e7d7d" providerId="ADAL" clId="{AB899021-AA31-4590-8F51-FC0C6ABA82AB}" dt="2022-04-01T07:30:52.123" v="719" actId="478"/>
          <ac:picMkLst>
            <pc:docMk/>
            <pc:sldMk cId="563717084" sldId="263"/>
            <ac:picMk id="17" creationId="{9331ABD5-8416-49D8-A17A-BCDF30CFE5F5}"/>
          </ac:picMkLst>
        </pc:picChg>
        <pc:picChg chg="add del mod">
          <ac:chgData name="hirose taichi" userId="ed2dc4b0-8795-4813-ada8-f41a239e7d7d" providerId="ADAL" clId="{AB899021-AA31-4590-8F51-FC0C6ABA82AB}" dt="2022-04-01T15:27:25.836" v="1011" actId="478"/>
          <ac:picMkLst>
            <pc:docMk/>
            <pc:sldMk cId="563717084" sldId="263"/>
            <ac:picMk id="30" creationId="{F061C86B-FB19-48C1-8E2B-7B9D683948EF}"/>
          </ac:picMkLst>
        </pc:picChg>
        <pc:cxnChg chg="mod">
          <ac:chgData name="hirose taichi" userId="ed2dc4b0-8795-4813-ada8-f41a239e7d7d" providerId="ADAL" clId="{AB899021-AA31-4590-8F51-FC0C6ABA82AB}" dt="2022-04-01T15:27:53.198" v="1015"/>
          <ac:cxnSpMkLst>
            <pc:docMk/>
            <pc:sldMk cId="563717084" sldId="263"/>
            <ac:cxnSpMk id="12" creationId="{B8A6CCE9-D75F-482C-9AF7-B645F59D1882}"/>
          </ac:cxnSpMkLst>
        </pc:cxnChg>
        <pc:cxnChg chg="mod">
          <ac:chgData name="hirose taichi" userId="ed2dc4b0-8795-4813-ada8-f41a239e7d7d" providerId="ADAL" clId="{AB899021-AA31-4590-8F51-FC0C6ABA82AB}" dt="2022-04-01T15:27:53.198" v="1015"/>
          <ac:cxnSpMkLst>
            <pc:docMk/>
            <pc:sldMk cId="563717084" sldId="263"/>
            <ac:cxnSpMk id="14" creationId="{0034EBAB-99A4-4727-B128-D99187EE59D8}"/>
          </ac:cxnSpMkLst>
        </pc:cxnChg>
      </pc:sldChg>
      <pc:sldChg chg="addSp delSp modSp mod">
        <pc:chgData name="hirose taichi" userId="ed2dc4b0-8795-4813-ada8-f41a239e7d7d" providerId="ADAL" clId="{AB899021-AA31-4590-8F51-FC0C6ABA82AB}" dt="2022-04-01T15:29:20.191" v="1041"/>
        <pc:sldMkLst>
          <pc:docMk/>
          <pc:sldMk cId="501315043" sldId="264"/>
        </pc:sldMkLst>
        <pc:spChg chg="mod">
          <ac:chgData name="hirose taichi" userId="ed2dc4b0-8795-4813-ada8-f41a239e7d7d" providerId="ADAL" clId="{AB899021-AA31-4590-8F51-FC0C6ABA82AB}" dt="2022-04-01T06:57:44.021" v="62" actId="14100"/>
          <ac:spMkLst>
            <pc:docMk/>
            <pc:sldMk cId="501315043" sldId="264"/>
            <ac:spMk id="3" creationId="{079DD7C2-B3BB-43DE-9234-6FDE98214564}"/>
          </ac:spMkLst>
        </pc:spChg>
        <pc:spChg chg="mod">
          <ac:chgData name="hirose taichi" userId="ed2dc4b0-8795-4813-ada8-f41a239e7d7d" providerId="ADAL" clId="{AB899021-AA31-4590-8F51-FC0C6ABA82AB}" dt="2022-04-01T15:27:14.624" v="1009"/>
          <ac:spMkLst>
            <pc:docMk/>
            <pc:sldMk cId="501315043" sldId="264"/>
            <ac:spMk id="8" creationId="{7CD6EC44-967F-4C96-8AB4-E30E94F4787B}"/>
          </ac:spMkLst>
        </pc:spChg>
        <pc:spChg chg="mod">
          <ac:chgData name="hirose taichi" userId="ed2dc4b0-8795-4813-ada8-f41a239e7d7d" providerId="ADAL" clId="{AB899021-AA31-4590-8F51-FC0C6ABA82AB}" dt="2022-04-01T15:27:14.624" v="1009"/>
          <ac:spMkLst>
            <pc:docMk/>
            <pc:sldMk cId="501315043" sldId="264"/>
            <ac:spMk id="9" creationId="{C5C66DBB-DDE9-4CF4-8354-2FC4CE0BD717}"/>
          </ac:spMkLst>
        </pc:spChg>
        <pc:spChg chg="mod">
          <ac:chgData name="hirose taichi" userId="ed2dc4b0-8795-4813-ada8-f41a239e7d7d" providerId="ADAL" clId="{AB899021-AA31-4590-8F51-FC0C6ABA82AB}" dt="2022-04-01T15:27:14.624" v="1009"/>
          <ac:spMkLst>
            <pc:docMk/>
            <pc:sldMk cId="501315043" sldId="264"/>
            <ac:spMk id="10" creationId="{DF68A124-CD1D-45F4-80D5-CD78A80A793D}"/>
          </ac:spMkLst>
        </pc:spChg>
        <pc:spChg chg="mod">
          <ac:chgData name="hirose taichi" userId="ed2dc4b0-8795-4813-ada8-f41a239e7d7d" providerId="ADAL" clId="{AB899021-AA31-4590-8F51-FC0C6ABA82AB}" dt="2022-04-01T15:27:14.624" v="1009"/>
          <ac:spMkLst>
            <pc:docMk/>
            <pc:sldMk cId="501315043" sldId="264"/>
            <ac:spMk id="11" creationId="{88FCBAAD-7ED3-46F2-A5F4-A1F687000F0B}"/>
          </ac:spMkLst>
        </pc:spChg>
        <pc:spChg chg="mod">
          <ac:chgData name="hirose taichi" userId="ed2dc4b0-8795-4813-ada8-f41a239e7d7d" providerId="ADAL" clId="{AB899021-AA31-4590-8F51-FC0C6ABA82AB}" dt="2022-04-01T15:27:14.624" v="1009"/>
          <ac:spMkLst>
            <pc:docMk/>
            <pc:sldMk cId="501315043" sldId="264"/>
            <ac:spMk id="13" creationId="{1A336B92-1540-4838-8AF0-00337AB9A2A5}"/>
          </ac:spMkLst>
        </pc:spChg>
        <pc:spChg chg="mod">
          <ac:chgData name="hirose taichi" userId="ed2dc4b0-8795-4813-ada8-f41a239e7d7d" providerId="ADAL" clId="{AB899021-AA31-4590-8F51-FC0C6ABA82AB}" dt="2022-04-01T15:27:14.624" v="1009"/>
          <ac:spMkLst>
            <pc:docMk/>
            <pc:sldMk cId="501315043" sldId="264"/>
            <ac:spMk id="15" creationId="{E3208548-A4B8-4520-AE4F-CE4402F47021}"/>
          </ac:spMkLst>
        </pc:spChg>
        <pc:spChg chg="add del">
          <ac:chgData name="hirose taichi" userId="ed2dc4b0-8795-4813-ada8-f41a239e7d7d" providerId="ADAL" clId="{AB899021-AA31-4590-8F51-FC0C6ABA82AB}" dt="2022-04-01T06:57:18.245" v="54" actId="22"/>
          <ac:spMkLst>
            <pc:docMk/>
            <pc:sldMk cId="501315043" sldId="264"/>
            <ac:spMk id="17" creationId="{1DB637D1-80D2-46CD-AD1A-04BCB6F3E7CA}"/>
          </ac:spMkLst>
        </pc:spChg>
        <pc:spChg chg="mod">
          <ac:chgData name="hirose taichi" userId="ed2dc4b0-8795-4813-ada8-f41a239e7d7d" providerId="ADAL" clId="{AB899021-AA31-4590-8F51-FC0C6ABA82AB}" dt="2022-04-01T15:29:20.191" v="1041"/>
          <ac:spMkLst>
            <pc:docMk/>
            <pc:sldMk cId="501315043" sldId="264"/>
            <ac:spMk id="18" creationId="{8FC07405-198A-4862-BC06-E8501FF35DCB}"/>
          </ac:spMkLst>
        </pc:spChg>
        <pc:spChg chg="mod">
          <ac:chgData name="hirose taichi" userId="ed2dc4b0-8795-4813-ada8-f41a239e7d7d" providerId="ADAL" clId="{AB899021-AA31-4590-8F51-FC0C6ABA82AB}" dt="2022-04-01T15:29:20.191" v="1041"/>
          <ac:spMkLst>
            <pc:docMk/>
            <pc:sldMk cId="501315043" sldId="264"/>
            <ac:spMk id="19" creationId="{3C349877-79C8-44C6-94CC-54A0CB88B893}"/>
          </ac:spMkLst>
        </pc:spChg>
        <pc:spChg chg="mod">
          <ac:chgData name="hirose taichi" userId="ed2dc4b0-8795-4813-ada8-f41a239e7d7d" providerId="ADAL" clId="{AB899021-AA31-4590-8F51-FC0C6ABA82AB}" dt="2022-04-01T15:29:20.191" v="1041"/>
          <ac:spMkLst>
            <pc:docMk/>
            <pc:sldMk cId="501315043" sldId="264"/>
            <ac:spMk id="20" creationId="{39C1B03D-A92A-4FDC-A0CE-4EAA9C9158E3}"/>
          </ac:spMkLst>
        </pc:spChg>
        <pc:spChg chg="mod">
          <ac:chgData name="hirose taichi" userId="ed2dc4b0-8795-4813-ada8-f41a239e7d7d" providerId="ADAL" clId="{AB899021-AA31-4590-8F51-FC0C6ABA82AB}" dt="2022-04-01T15:29:20.191" v="1041"/>
          <ac:spMkLst>
            <pc:docMk/>
            <pc:sldMk cId="501315043" sldId="264"/>
            <ac:spMk id="21" creationId="{850BB1F6-70F4-46AF-879C-DB5B51E5F538}"/>
          </ac:spMkLst>
        </pc:spChg>
        <pc:spChg chg="mod">
          <ac:chgData name="hirose taichi" userId="ed2dc4b0-8795-4813-ada8-f41a239e7d7d" providerId="ADAL" clId="{AB899021-AA31-4590-8F51-FC0C6ABA82AB}" dt="2022-04-01T15:29:20.191" v="1041"/>
          <ac:spMkLst>
            <pc:docMk/>
            <pc:sldMk cId="501315043" sldId="264"/>
            <ac:spMk id="23" creationId="{13F0AD76-15AD-4B4F-806A-115D888E53B8}"/>
          </ac:spMkLst>
        </pc:spChg>
        <pc:spChg chg="mod">
          <ac:chgData name="hirose taichi" userId="ed2dc4b0-8795-4813-ada8-f41a239e7d7d" providerId="ADAL" clId="{AB899021-AA31-4590-8F51-FC0C6ABA82AB}" dt="2022-04-01T15:29:20.191" v="1041"/>
          <ac:spMkLst>
            <pc:docMk/>
            <pc:sldMk cId="501315043" sldId="264"/>
            <ac:spMk id="25" creationId="{BFF1AE78-557B-43AF-8F98-E230351C8E0F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29" creationId="{32512A6B-C029-4379-9637-14824E1595BD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30" creationId="{7BD2724D-68F8-4C3E-93B5-F0CCBD4EE329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31" creationId="{D442BC27-1133-4957-8BB5-28D4B636B73E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32" creationId="{85C67112-8720-4905-82F1-5C1D0FCBE1DF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33" creationId="{5A39BF18-5DBD-41F2-A399-3AE2E03AC3B2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35" creationId="{B55432B8-33CF-479D-9D7D-41E0A8C76816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37" creationId="{D48A937A-73D0-4BCD-8B18-FF3A5E14D13D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0" creationId="{8F879E29-2E09-4220-AC6C-4133CC390F8B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1" creationId="{378FD29A-8D25-40B6-8D91-28452B021888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2" creationId="{CE872EDC-7BBF-42EF-B812-FD361254E4F6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3" creationId="{254D4F23-EE46-4C9C-8D8E-1EBB227E6837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4" creationId="{60A28EAC-9B9E-455C-8469-DDEC1FE86EFE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6" creationId="{13C1408A-8C74-4EC8-B51D-48443E0413C5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8" creationId="{3D1A62B0-2B7A-4F96-9D76-45A8EBF56841}"/>
          </ac:spMkLst>
        </pc:spChg>
        <pc:grpChg chg="add del mod">
          <ac:chgData name="hirose taichi" userId="ed2dc4b0-8795-4813-ada8-f41a239e7d7d" providerId="ADAL" clId="{AB899021-AA31-4590-8F51-FC0C6ABA82AB}" dt="2022-04-01T15:29:19.709" v="1040" actId="478"/>
          <ac:grpSpMkLst>
            <pc:docMk/>
            <pc:sldMk cId="501315043" sldId="264"/>
            <ac:grpSpMk id="5" creationId="{7D681C03-7C97-41BE-B424-D682662F1775}"/>
          </ac:grpSpMkLst>
        </pc:grpChg>
        <pc:grpChg chg="mod">
          <ac:chgData name="hirose taichi" userId="ed2dc4b0-8795-4813-ada8-f41a239e7d7d" providerId="ADAL" clId="{AB899021-AA31-4590-8F51-FC0C6ABA82AB}" dt="2022-04-01T15:27:14.624" v="1009"/>
          <ac:grpSpMkLst>
            <pc:docMk/>
            <pc:sldMk cId="501315043" sldId="264"/>
            <ac:grpSpMk id="7" creationId="{7B923E08-819A-4506-9889-8CE1676774D4}"/>
          </ac:grpSpMkLst>
        </pc:grpChg>
        <pc:grpChg chg="del">
          <ac:chgData name="hirose taichi" userId="ed2dc4b0-8795-4813-ada8-f41a239e7d7d" providerId="ADAL" clId="{AB899021-AA31-4590-8F51-FC0C6ABA82AB}" dt="2022-04-01T06:57:32.354" v="58" actId="478"/>
          <ac:grpSpMkLst>
            <pc:docMk/>
            <pc:sldMk cId="501315043" sldId="264"/>
            <ac:grpSpMk id="12" creationId="{C7205720-7402-482A-A64B-A7FAB5C81769}"/>
          </ac:grpSpMkLst>
        </pc:grpChg>
        <pc:grpChg chg="add mod">
          <ac:chgData name="hirose taichi" userId="ed2dc4b0-8795-4813-ada8-f41a239e7d7d" providerId="ADAL" clId="{AB899021-AA31-4590-8F51-FC0C6ABA82AB}" dt="2022-04-01T15:29:20.191" v="1041"/>
          <ac:grpSpMkLst>
            <pc:docMk/>
            <pc:sldMk cId="501315043" sldId="264"/>
            <ac:grpSpMk id="16" creationId="{2941B64E-D84B-4B1A-9CE7-8ADF29D41A6F}"/>
          </ac:grpSpMkLst>
        </pc:grpChg>
        <pc:grpChg chg="mod">
          <ac:chgData name="hirose taichi" userId="ed2dc4b0-8795-4813-ada8-f41a239e7d7d" providerId="ADAL" clId="{AB899021-AA31-4590-8F51-FC0C6ABA82AB}" dt="2022-04-01T15:29:20.191" v="1041"/>
          <ac:grpSpMkLst>
            <pc:docMk/>
            <pc:sldMk cId="501315043" sldId="264"/>
            <ac:grpSpMk id="17" creationId="{A1B69314-9AF1-417D-86B2-D7D53709794B}"/>
          </ac:grpSpMkLst>
        </pc:grpChg>
        <pc:grpChg chg="add del mod">
          <ac:chgData name="hirose taichi" userId="ed2dc4b0-8795-4813-ada8-f41a239e7d7d" providerId="ADAL" clId="{AB899021-AA31-4590-8F51-FC0C6ABA82AB}" dt="2022-04-01T06:57:27.766" v="56"/>
          <ac:grpSpMkLst>
            <pc:docMk/>
            <pc:sldMk cId="501315043" sldId="264"/>
            <ac:grpSpMk id="27" creationId="{71BF8093-B078-49A9-AED2-CF79531D0442}"/>
          </ac:grpSpMkLst>
        </pc:grpChg>
        <pc:grpChg chg="mod">
          <ac:chgData name="hirose taichi" userId="ed2dc4b0-8795-4813-ada8-f41a239e7d7d" providerId="ADAL" clId="{AB899021-AA31-4590-8F51-FC0C6ABA82AB}" dt="2022-04-01T06:57:25.489" v="55"/>
          <ac:grpSpMkLst>
            <pc:docMk/>
            <pc:sldMk cId="501315043" sldId="264"/>
            <ac:grpSpMk id="28" creationId="{41741AC6-FBA4-4FA2-8537-20D9C6CD6A24}"/>
          </ac:grpSpMkLst>
        </pc:grpChg>
        <pc:grpChg chg="add del mod">
          <ac:chgData name="hirose taichi" userId="ed2dc4b0-8795-4813-ada8-f41a239e7d7d" providerId="ADAL" clId="{AB899021-AA31-4590-8F51-FC0C6ABA82AB}" dt="2022-04-01T07:30:29.924" v="713"/>
          <ac:grpSpMkLst>
            <pc:docMk/>
            <pc:sldMk cId="501315043" sldId="264"/>
            <ac:grpSpMk id="38" creationId="{18D86E7C-9585-4FF0-A846-7978B77EDF10}"/>
          </ac:grpSpMkLst>
        </pc:grpChg>
        <pc:grpChg chg="mod">
          <ac:chgData name="hirose taichi" userId="ed2dc4b0-8795-4813-ada8-f41a239e7d7d" providerId="ADAL" clId="{AB899021-AA31-4590-8F51-FC0C6ABA82AB}" dt="2022-04-01T07:30:27.562" v="712"/>
          <ac:grpSpMkLst>
            <pc:docMk/>
            <pc:sldMk cId="501315043" sldId="264"/>
            <ac:grpSpMk id="39" creationId="{F791C7E1-8EB0-4DC8-A2FA-02B366B7E0B6}"/>
          </ac:grpSpMkLst>
        </pc:grpChg>
        <pc:picChg chg="add del mod">
          <ac:chgData name="hirose taichi" userId="ed2dc4b0-8795-4813-ada8-f41a239e7d7d" providerId="ADAL" clId="{AB899021-AA31-4590-8F51-FC0C6ABA82AB}" dt="2022-04-01T07:30:35.578" v="716" actId="478"/>
          <ac:picMkLst>
            <pc:docMk/>
            <pc:sldMk cId="501315043" sldId="264"/>
            <ac:picMk id="5" creationId="{727A16A4-CF26-4842-950D-D43B1BEFFA01}"/>
          </ac:picMkLst>
        </pc:picChg>
        <pc:picChg chg="add del mod">
          <ac:chgData name="hirose taichi" userId="ed2dc4b0-8795-4813-ada8-f41a239e7d7d" providerId="ADAL" clId="{AB899021-AA31-4590-8F51-FC0C6ABA82AB}" dt="2022-04-01T15:27:14.116" v="1008" actId="478"/>
          <ac:picMkLst>
            <pc:docMk/>
            <pc:sldMk cId="501315043" sldId="264"/>
            <ac:picMk id="6" creationId="{9BA11A2E-2374-4ABD-B82C-DCE5F7BE9E9D}"/>
          </ac:picMkLst>
        </pc:picChg>
        <pc:cxnChg chg="mod">
          <ac:chgData name="hirose taichi" userId="ed2dc4b0-8795-4813-ada8-f41a239e7d7d" providerId="ADAL" clId="{AB899021-AA31-4590-8F51-FC0C6ABA82AB}" dt="2022-04-01T15:27:14.624" v="1009"/>
          <ac:cxnSpMkLst>
            <pc:docMk/>
            <pc:sldMk cId="501315043" sldId="264"/>
            <ac:cxnSpMk id="12" creationId="{ECBE9A09-B84A-4559-A726-21A77E872557}"/>
          </ac:cxnSpMkLst>
        </pc:cxnChg>
        <pc:cxnChg chg="mod">
          <ac:chgData name="hirose taichi" userId="ed2dc4b0-8795-4813-ada8-f41a239e7d7d" providerId="ADAL" clId="{AB899021-AA31-4590-8F51-FC0C6ABA82AB}" dt="2022-04-01T15:27:14.624" v="1009"/>
          <ac:cxnSpMkLst>
            <pc:docMk/>
            <pc:sldMk cId="501315043" sldId="264"/>
            <ac:cxnSpMk id="14" creationId="{03AA8CF6-3F35-4F6F-BEF9-C8A03361A3F9}"/>
          </ac:cxnSpMkLst>
        </pc:cxnChg>
        <pc:cxnChg chg="mod">
          <ac:chgData name="hirose taichi" userId="ed2dc4b0-8795-4813-ada8-f41a239e7d7d" providerId="ADAL" clId="{AB899021-AA31-4590-8F51-FC0C6ABA82AB}" dt="2022-04-01T15:29:20.191" v="1041"/>
          <ac:cxnSpMkLst>
            <pc:docMk/>
            <pc:sldMk cId="501315043" sldId="264"/>
            <ac:cxnSpMk id="22" creationId="{34170112-7B8B-4518-9F11-61D5EAD14B32}"/>
          </ac:cxnSpMkLst>
        </pc:cxnChg>
        <pc:cxnChg chg="mod">
          <ac:chgData name="hirose taichi" userId="ed2dc4b0-8795-4813-ada8-f41a239e7d7d" providerId="ADAL" clId="{AB899021-AA31-4590-8F51-FC0C6ABA82AB}" dt="2022-04-01T15:29:20.191" v="1041"/>
          <ac:cxnSpMkLst>
            <pc:docMk/>
            <pc:sldMk cId="501315043" sldId="264"/>
            <ac:cxnSpMk id="24" creationId="{5ED71634-1570-434E-852B-5DCA603D3A07}"/>
          </ac:cxnSpMkLst>
        </pc:cxnChg>
        <pc:cxnChg chg="mod">
          <ac:chgData name="hirose taichi" userId="ed2dc4b0-8795-4813-ada8-f41a239e7d7d" providerId="ADAL" clId="{AB899021-AA31-4590-8F51-FC0C6ABA82AB}" dt="2022-04-01T06:57:25.489" v="55"/>
          <ac:cxnSpMkLst>
            <pc:docMk/>
            <pc:sldMk cId="501315043" sldId="264"/>
            <ac:cxnSpMk id="34" creationId="{2B0D53A4-A899-4431-B19C-47462B10F6A6}"/>
          </ac:cxnSpMkLst>
        </pc:cxnChg>
        <pc:cxnChg chg="mod">
          <ac:chgData name="hirose taichi" userId="ed2dc4b0-8795-4813-ada8-f41a239e7d7d" providerId="ADAL" clId="{AB899021-AA31-4590-8F51-FC0C6ABA82AB}" dt="2022-04-01T06:57:25.489" v="55"/>
          <ac:cxnSpMkLst>
            <pc:docMk/>
            <pc:sldMk cId="501315043" sldId="264"/>
            <ac:cxnSpMk id="36" creationId="{064FCDB7-96BD-4124-A669-716CF35F2FE2}"/>
          </ac:cxnSpMkLst>
        </pc:cxnChg>
        <pc:cxnChg chg="mod">
          <ac:chgData name="hirose taichi" userId="ed2dc4b0-8795-4813-ada8-f41a239e7d7d" providerId="ADAL" clId="{AB899021-AA31-4590-8F51-FC0C6ABA82AB}" dt="2022-04-01T07:30:27.562" v="712"/>
          <ac:cxnSpMkLst>
            <pc:docMk/>
            <pc:sldMk cId="501315043" sldId="264"/>
            <ac:cxnSpMk id="45" creationId="{51166734-F5EF-4B27-B3D8-2F9D08765774}"/>
          </ac:cxnSpMkLst>
        </pc:cxnChg>
        <pc:cxnChg chg="mod">
          <ac:chgData name="hirose taichi" userId="ed2dc4b0-8795-4813-ada8-f41a239e7d7d" providerId="ADAL" clId="{AB899021-AA31-4590-8F51-FC0C6ABA82AB}" dt="2022-04-01T07:30:27.562" v="712"/>
          <ac:cxnSpMkLst>
            <pc:docMk/>
            <pc:sldMk cId="501315043" sldId="264"/>
            <ac:cxnSpMk id="47" creationId="{F535A765-C794-4993-9F0B-0DD4A310C251}"/>
          </ac:cxnSpMkLst>
        </pc:cxnChg>
      </pc:sldChg>
      <pc:sldChg chg="addSp delSp modSp mod">
        <pc:chgData name="hirose taichi" userId="ed2dc4b0-8795-4813-ada8-f41a239e7d7d" providerId="ADAL" clId="{AB899021-AA31-4590-8F51-FC0C6ABA82AB}" dt="2022-04-01T15:35:31.079" v="1079" actId="1076"/>
        <pc:sldMkLst>
          <pc:docMk/>
          <pc:sldMk cId="1638424977" sldId="265"/>
        </pc:sldMkLst>
        <pc:spChg chg="mod">
          <ac:chgData name="hirose taichi" userId="ed2dc4b0-8795-4813-ada8-f41a239e7d7d" providerId="ADAL" clId="{AB899021-AA31-4590-8F51-FC0C6ABA82AB}" dt="2022-04-01T06:58:47.882" v="76" actId="27636"/>
          <ac:spMkLst>
            <pc:docMk/>
            <pc:sldMk cId="1638424977" sldId="265"/>
            <ac:spMk id="3" creationId="{079DD7C2-B3BB-43DE-9234-6FDE98214564}"/>
          </ac:spMkLst>
        </pc:spChg>
        <pc:spChg chg="mod">
          <ac:chgData name="hirose taichi" userId="ed2dc4b0-8795-4813-ada8-f41a239e7d7d" providerId="ADAL" clId="{AB899021-AA31-4590-8F51-FC0C6ABA82AB}" dt="2022-04-01T15:27:57.580" v="1016"/>
          <ac:spMkLst>
            <pc:docMk/>
            <pc:sldMk cId="1638424977" sldId="265"/>
            <ac:spMk id="13" creationId="{EB913A3C-4194-4696-842C-C239495512BC}"/>
          </ac:spMkLst>
        </pc:spChg>
        <pc:spChg chg="mod">
          <ac:chgData name="hirose taichi" userId="ed2dc4b0-8795-4813-ada8-f41a239e7d7d" providerId="ADAL" clId="{AB899021-AA31-4590-8F51-FC0C6ABA82AB}" dt="2022-04-01T15:27:57.580" v="1016"/>
          <ac:spMkLst>
            <pc:docMk/>
            <pc:sldMk cId="1638424977" sldId="265"/>
            <ac:spMk id="14" creationId="{9F4FAA25-F579-44E2-81CF-FBA61760D93E}"/>
          </ac:spMkLst>
        </pc:spChg>
        <pc:spChg chg="mod">
          <ac:chgData name="hirose taichi" userId="ed2dc4b0-8795-4813-ada8-f41a239e7d7d" providerId="ADAL" clId="{AB899021-AA31-4590-8F51-FC0C6ABA82AB}" dt="2022-04-01T15:35:31.079" v="1079" actId="1076"/>
          <ac:spMkLst>
            <pc:docMk/>
            <pc:sldMk cId="1638424977" sldId="265"/>
            <ac:spMk id="15" creationId="{AFBFB069-855E-4B6F-846E-899C5BD45939}"/>
          </ac:spMkLst>
        </pc:spChg>
        <pc:spChg chg="mod">
          <ac:chgData name="hirose taichi" userId="ed2dc4b0-8795-4813-ada8-f41a239e7d7d" providerId="ADAL" clId="{AB899021-AA31-4590-8F51-FC0C6ABA82AB}" dt="2022-04-01T15:27:57.580" v="1016"/>
          <ac:spMkLst>
            <pc:docMk/>
            <pc:sldMk cId="1638424977" sldId="265"/>
            <ac:spMk id="16" creationId="{71D507C5-213D-49B9-9B48-EA1CD5D6DA7D}"/>
          </ac:spMkLst>
        </pc:spChg>
        <pc:spChg chg="mod">
          <ac:chgData name="hirose taichi" userId="ed2dc4b0-8795-4813-ada8-f41a239e7d7d" providerId="ADAL" clId="{AB899021-AA31-4590-8F51-FC0C6ABA82AB}" dt="2022-04-01T15:27:57.580" v="1016"/>
          <ac:spMkLst>
            <pc:docMk/>
            <pc:sldMk cId="1638424977" sldId="265"/>
            <ac:spMk id="17" creationId="{036B9353-308F-40B4-926B-260460F474F9}"/>
          </ac:spMkLst>
        </pc:spChg>
        <pc:spChg chg="mod">
          <ac:chgData name="hirose taichi" userId="ed2dc4b0-8795-4813-ada8-f41a239e7d7d" providerId="ADAL" clId="{AB899021-AA31-4590-8F51-FC0C6ABA82AB}" dt="2022-04-01T15:27:57.580" v="1016"/>
          <ac:spMkLst>
            <pc:docMk/>
            <pc:sldMk cId="1638424977" sldId="265"/>
            <ac:spMk id="19" creationId="{D1A22095-8029-4D8C-84C8-F6AEAA195EC7}"/>
          </ac:spMkLst>
        </pc:spChg>
        <pc:spChg chg="mod">
          <ac:chgData name="hirose taichi" userId="ed2dc4b0-8795-4813-ada8-f41a239e7d7d" providerId="ADAL" clId="{AB899021-AA31-4590-8F51-FC0C6ABA82AB}" dt="2022-04-01T15:27:57.580" v="1016"/>
          <ac:spMkLst>
            <pc:docMk/>
            <pc:sldMk cId="1638424977" sldId="265"/>
            <ac:spMk id="21" creationId="{EBAF98A6-8EB2-4CCF-B7C9-22C352FDF2FE}"/>
          </ac:spMkLst>
        </pc:spChg>
        <pc:spChg chg="mod">
          <ac:chgData name="hirose taichi" userId="ed2dc4b0-8795-4813-ada8-f41a239e7d7d" providerId="ADAL" clId="{AB899021-AA31-4590-8F51-FC0C6ABA82AB}" dt="2022-04-01T15:29:36.926" v="1043"/>
          <ac:spMkLst>
            <pc:docMk/>
            <pc:sldMk cId="1638424977" sldId="265"/>
            <ac:spMk id="24" creationId="{7EA3B72C-9597-495E-8BEE-99CBD51C41BB}"/>
          </ac:spMkLst>
        </pc:spChg>
        <pc:spChg chg="mod">
          <ac:chgData name="hirose taichi" userId="ed2dc4b0-8795-4813-ada8-f41a239e7d7d" providerId="ADAL" clId="{AB899021-AA31-4590-8F51-FC0C6ABA82AB}" dt="2022-04-01T15:29:36.926" v="1043"/>
          <ac:spMkLst>
            <pc:docMk/>
            <pc:sldMk cId="1638424977" sldId="265"/>
            <ac:spMk id="25" creationId="{23EEB0CC-E0AE-4CB2-8F38-25772A6E390B}"/>
          </ac:spMkLst>
        </pc:spChg>
        <pc:spChg chg="mod">
          <ac:chgData name="hirose taichi" userId="ed2dc4b0-8795-4813-ada8-f41a239e7d7d" providerId="ADAL" clId="{AB899021-AA31-4590-8F51-FC0C6ABA82AB}" dt="2022-04-01T15:29:36.926" v="1043"/>
          <ac:spMkLst>
            <pc:docMk/>
            <pc:sldMk cId="1638424977" sldId="265"/>
            <ac:spMk id="26" creationId="{B3F2281B-FB13-46E7-BE89-0923CFC71263}"/>
          </ac:spMkLst>
        </pc:spChg>
        <pc:spChg chg="mod">
          <ac:chgData name="hirose taichi" userId="ed2dc4b0-8795-4813-ada8-f41a239e7d7d" providerId="ADAL" clId="{AB899021-AA31-4590-8F51-FC0C6ABA82AB}" dt="2022-04-01T15:29:36.926" v="1043"/>
          <ac:spMkLst>
            <pc:docMk/>
            <pc:sldMk cId="1638424977" sldId="265"/>
            <ac:spMk id="27" creationId="{9C847C3A-56B2-48E1-B341-B4C1F541CE8E}"/>
          </ac:spMkLst>
        </pc:spChg>
        <pc:spChg chg="mod">
          <ac:chgData name="hirose taichi" userId="ed2dc4b0-8795-4813-ada8-f41a239e7d7d" providerId="ADAL" clId="{AB899021-AA31-4590-8F51-FC0C6ABA82AB}" dt="2022-04-01T15:29:36.926" v="1043"/>
          <ac:spMkLst>
            <pc:docMk/>
            <pc:sldMk cId="1638424977" sldId="265"/>
            <ac:spMk id="30" creationId="{00D3E3C2-92BA-4AA1-8F18-3390D7A7A680}"/>
          </ac:spMkLst>
        </pc:spChg>
        <pc:spChg chg="mod">
          <ac:chgData name="hirose taichi" userId="ed2dc4b0-8795-4813-ada8-f41a239e7d7d" providerId="ADAL" clId="{AB899021-AA31-4590-8F51-FC0C6ABA82AB}" dt="2022-04-01T15:29:36.926" v="1043"/>
          <ac:spMkLst>
            <pc:docMk/>
            <pc:sldMk cId="1638424977" sldId="265"/>
            <ac:spMk id="32" creationId="{3EB72785-34DC-47D7-891E-255C684D1802}"/>
          </ac:spMkLst>
        </pc:spChg>
        <pc:grpChg chg="add del mod">
          <ac:chgData name="hirose taichi" userId="ed2dc4b0-8795-4813-ada8-f41a239e7d7d" providerId="ADAL" clId="{AB899021-AA31-4590-8F51-FC0C6ABA82AB}" dt="2022-04-01T15:29:36.368" v="1042" actId="478"/>
          <ac:grpSpMkLst>
            <pc:docMk/>
            <pc:sldMk cId="1638424977" sldId="265"/>
            <ac:grpSpMk id="10" creationId="{2B25B16E-D60B-4057-93E0-1C56F16955E3}"/>
          </ac:grpSpMkLst>
        </pc:grpChg>
        <pc:grpChg chg="mod">
          <ac:chgData name="hirose taichi" userId="ed2dc4b0-8795-4813-ada8-f41a239e7d7d" providerId="ADAL" clId="{AB899021-AA31-4590-8F51-FC0C6ABA82AB}" dt="2022-04-01T15:27:57.580" v="1016"/>
          <ac:grpSpMkLst>
            <pc:docMk/>
            <pc:sldMk cId="1638424977" sldId="265"/>
            <ac:grpSpMk id="12" creationId="{DA21C1DF-528D-4EB8-9FF6-A691222AC103}"/>
          </ac:grpSpMkLst>
        </pc:grpChg>
        <pc:grpChg chg="del">
          <ac:chgData name="hirose taichi" userId="ed2dc4b0-8795-4813-ada8-f41a239e7d7d" providerId="ADAL" clId="{AB899021-AA31-4590-8F51-FC0C6ABA82AB}" dt="2022-04-01T06:58:23.095" v="70" actId="478"/>
          <ac:grpSpMkLst>
            <pc:docMk/>
            <pc:sldMk cId="1638424977" sldId="265"/>
            <ac:grpSpMk id="18" creationId="{8A4A21B3-6B39-4F07-8AE1-9961B7A751CC}"/>
          </ac:grpSpMkLst>
        </pc:grpChg>
        <pc:grpChg chg="add mod">
          <ac:chgData name="hirose taichi" userId="ed2dc4b0-8795-4813-ada8-f41a239e7d7d" providerId="ADAL" clId="{AB899021-AA31-4590-8F51-FC0C6ABA82AB}" dt="2022-04-01T15:29:36.926" v="1043"/>
          <ac:grpSpMkLst>
            <pc:docMk/>
            <pc:sldMk cId="1638424977" sldId="265"/>
            <ac:grpSpMk id="22" creationId="{979A8F5E-2994-4357-95DD-5676E41CB3EC}"/>
          </ac:grpSpMkLst>
        </pc:grpChg>
        <pc:grpChg chg="mod">
          <ac:chgData name="hirose taichi" userId="ed2dc4b0-8795-4813-ada8-f41a239e7d7d" providerId="ADAL" clId="{AB899021-AA31-4590-8F51-FC0C6ABA82AB}" dt="2022-04-01T15:29:36.926" v="1043"/>
          <ac:grpSpMkLst>
            <pc:docMk/>
            <pc:sldMk cId="1638424977" sldId="265"/>
            <ac:grpSpMk id="23" creationId="{28DA40AF-EE97-4D9F-9CFA-37004C8459CC}"/>
          </ac:grpSpMkLst>
        </pc:grpChg>
        <pc:picChg chg="add del mod">
          <ac:chgData name="hirose taichi" userId="ed2dc4b0-8795-4813-ada8-f41a239e7d7d" providerId="ADAL" clId="{AB899021-AA31-4590-8F51-FC0C6ABA82AB}" dt="2022-04-01T15:27:35.447" v="1012" actId="478"/>
          <ac:picMkLst>
            <pc:docMk/>
            <pc:sldMk cId="1638424977" sldId="265"/>
            <ac:picMk id="29" creationId="{375B0CEA-7DA5-43A5-A449-1CEAF171666F}"/>
          </ac:picMkLst>
        </pc:picChg>
        <pc:cxnChg chg="mod">
          <ac:chgData name="hirose taichi" userId="ed2dc4b0-8795-4813-ada8-f41a239e7d7d" providerId="ADAL" clId="{AB899021-AA31-4590-8F51-FC0C6ABA82AB}" dt="2022-04-01T06:59:05.508" v="81" actId="1038"/>
          <ac:cxnSpMkLst>
            <pc:docMk/>
            <pc:sldMk cId="1638424977" sldId="265"/>
            <ac:cxnSpMk id="11" creationId="{D5FF1D5C-38B4-469E-97F2-F4524FE2EC1B}"/>
          </ac:cxnSpMkLst>
        </pc:cxnChg>
        <pc:cxnChg chg="mod">
          <ac:chgData name="hirose taichi" userId="ed2dc4b0-8795-4813-ada8-f41a239e7d7d" providerId="ADAL" clId="{AB899021-AA31-4590-8F51-FC0C6ABA82AB}" dt="2022-04-01T15:27:57.580" v="1016"/>
          <ac:cxnSpMkLst>
            <pc:docMk/>
            <pc:sldMk cId="1638424977" sldId="265"/>
            <ac:cxnSpMk id="18" creationId="{4FCAE8FF-2BB4-4F11-9C35-611B1FAE79D1}"/>
          </ac:cxnSpMkLst>
        </pc:cxnChg>
        <pc:cxnChg chg="mod">
          <ac:chgData name="hirose taichi" userId="ed2dc4b0-8795-4813-ada8-f41a239e7d7d" providerId="ADAL" clId="{AB899021-AA31-4590-8F51-FC0C6ABA82AB}" dt="2022-04-01T15:27:57.580" v="1016"/>
          <ac:cxnSpMkLst>
            <pc:docMk/>
            <pc:sldMk cId="1638424977" sldId="265"/>
            <ac:cxnSpMk id="20" creationId="{32E4CA89-85CF-4B92-BCF8-F15AEFBB806D}"/>
          </ac:cxnSpMkLst>
        </pc:cxnChg>
        <pc:cxnChg chg="mod">
          <ac:chgData name="hirose taichi" userId="ed2dc4b0-8795-4813-ada8-f41a239e7d7d" providerId="ADAL" clId="{AB899021-AA31-4590-8F51-FC0C6ABA82AB}" dt="2022-04-01T15:29:36.926" v="1043"/>
          <ac:cxnSpMkLst>
            <pc:docMk/>
            <pc:sldMk cId="1638424977" sldId="265"/>
            <ac:cxnSpMk id="28" creationId="{95076EF1-E2E1-4490-AA30-58543F3DB156}"/>
          </ac:cxnSpMkLst>
        </pc:cxnChg>
        <pc:cxnChg chg="mod">
          <ac:chgData name="hirose taichi" userId="ed2dc4b0-8795-4813-ada8-f41a239e7d7d" providerId="ADAL" clId="{AB899021-AA31-4590-8F51-FC0C6ABA82AB}" dt="2022-04-01T15:29:36.926" v="1043"/>
          <ac:cxnSpMkLst>
            <pc:docMk/>
            <pc:sldMk cId="1638424977" sldId="265"/>
            <ac:cxnSpMk id="31" creationId="{67DBF1AE-27EE-46E8-B5EE-A86D8ED6EEDA}"/>
          </ac:cxnSpMkLst>
        </pc:cxnChg>
        <pc:cxnChg chg="mod">
          <ac:chgData name="hirose taichi" userId="ed2dc4b0-8795-4813-ada8-f41a239e7d7d" providerId="ADAL" clId="{AB899021-AA31-4590-8F51-FC0C6ABA82AB}" dt="2022-04-01T06:59:10.528" v="82" actId="1076"/>
          <ac:cxnSpMkLst>
            <pc:docMk/>
            <pc:sldMk cId="1638424977" sldId="265"/>
            <ac:cxnSpMk id="33" creationId="{D06BBC5D-56C2-440E-B81E-285822CE7BE2}"/>
          </ac:cxnSpMkLst>
        </pc:cxnChg>
        <pc:cxnChg chg="mod">
          <ac:chgData name="hirose taichi" userId="ed2dc4b0-8795-4813-ada8-f41a239e7d7d" providerId="ADAL" clId="{AB899021-AA31-4590-8F51-FC0C6ABA82AB}" dt="2022-04-01T06:59:13.128" v="83" actId="1076"/>
          <ac:cxnSpMkLst>
            <pc:docMk/>
            <pc:sldMk cId="1638424977" sldId="265"/>
            <ac:cxnSpMk id="34" creationId="{1C695862-3EDA-43FD-A786-D67F01C1EE0B}"/>
          </ac:cxnSpMkLst>
        </pc:cxnChg>
        <pc:cxnChg chg="mod">
          <ac:chgData name="hirose taichi" userId="ed2dc4b0-8795-4813-ada8-f41a239e7d7d" providerId="ADAL" clId="{AB899021-AA31-4590-8F51-FC0C6ABA82AB}" dt="2022-04-01T06:58:55.878" v="78" actId="1076"/>
          <ac:cxnSpMkLst>
            <pc:docMk/>
            <pc:sldMk cId="1638424977" sldId="265"/>
            <ac:cxnSpMk id="35" creationId="{E3841C53-4B41-45BF-8FF6-030FCF60F8EF}"/>
          </ac:cxnSpMkLst>
        </pc:cxnChg>
      </pc:sldChg>
      <pc:sldChg chg="modSp mod">
        <pc:chgData name="hirose taichi" userId="ed2dc4b0-8795-4813-ada8-f41a239e7d7d" providerId="ADAL" clId="{AB899021-AA31-4590-8F51-FC0C6ABA82AB}" dt="2022-04-01T07:05:41.912" v="406" actId="20577"/>
        <pc:sldMkLst>
          <pc:docMk/>
          <pc:sldMk cId="2349872710" sldId="266"/>
        </pc:sldMkLst>
        <pc:spChg chg="mod">
          <ac:chgData name="hirose taichi" userId="ed2dc4b0-8795-4813-ada8-f41a239e7d7d" providerId="ADAL" clId="{AB899021-AA31-4590-8F51-FC0C6ABA82AB}" dt="2022-04-01T07:05:41.912" v="406" actId="20577"/>
          <ac:spMkLst>
            <pc:docMk/>
            <pc:sldMk cId="2349872710" sldId="266"/>
            <ac:spMk id="3" creationId="{FE596BC6-4E5D-4306-B9F2-A76C29C5D571}"/>
          </ac:spMkLst>
        </pc:spChg>
      </pc:sldChg>
      <pc:sldChg chg="modSp mod">
        <pc:chgData name="hirose taichi" userId="ed2dc4b0-8795-4813-ada8-f41a239e7d7d" providerId="ADAL" clId="{AB899021-AA31-4590-8F51-FC0C6ABA82AB}" dt="2022-04-01T15:30:21.297" v="1064" actId="12"/>
        <pc:sldMkLst>
          <pc:docMk/>
          <pc:sldMk cId="3976146343" sldId="268"/>
        </pc:sldMkLst>
        <pc:spChg chg="mod">
          <ac:chgData name="hirose taichi" userId="ed2dc4b0-8795-4813-ada8-f41a239e7d7d" providerId="ADAL" clId="{AB899021-AA31-4590-8F51-FC0C6ABA82AB}" dt="2022-04-01T15:30:21.297" v="1064" actId="12"/>
          <ac:spMkLst>
            <pc:docMk/>
            <pc:sldMk cId="3976146343" sldId="268"/>
            <ac:spMk id="3" creationId="{079DD7C2-B3BB-43DE-9234-6FDE98214564}"/>
          </ac:spMkLst>
        </pc:spChg>
      </pc:sldChg>
      <pc:sldChg chg="modSp mod">
        <pc:chgData name="hirose taichi" userId="ed2dc4b0-8795-4813-ada8-f41a239e7d7d" providerId="ADAL" clId="{AB899021-AA31-4590-8F51-FC0C6ABA82AB}" dt="2022-04-01T15:34:38.454" v="1066" actId="14100"/>
        <pc:sldMkLst>
          <pc:docMk/>
          <pc:sldMk cId="3213566103" sldId="269"/>
        </pc:sldMkLst>
        <pc:spChg chg="mod">
          <ac:chgData name="hirose taichi" userId="ed2dc4b0-8795-4813-ada8-f41a239e7d7d" providerId="ADAL" clId="{AB899021-AA31-4590-8F51-FC0C6ABA82AB}" dt="2022-04-01T15:34:38.454" v="1066" actId="14100"/>
          <ac:spMkLst>
            <pc:docMk/>
            <pc:sldMk cId="3213566103" sldId="269"/>
            <ac:spMk id="6" creationId="{E13EFF57-5732-4826-B39B-DB0055EC5463}"/>
          </ac:spMkLst>
        </pc:spChg>
      </pc:sldChg>
      <pc:sldChg chg="modSp mod">
        <pc:chgData name="hirose taichi" userId="ed2dc4b0-8795-4813-ada8-f41a239e7d7d" providerId="ADAL" clId="{AB899021-AA31-4590-8F51-FC0C6ABA82AB}" dt="2022-04-01T15:08:12.187" v="1003" actId="1582"/>
        <pc:sldMkLst>
          <pc:docMk/>
          <pc:sldMk cId="1851266338" sldId="270"/>
        </pc:sldMkLst>
        <pc:spChg chg="mod">
          <ac:chgData name="hirose taichi" userId="ed2dc4b0-8795-4813-ada8-f41a239e7d7d" providerId="ADAL" clId="{AB899021-AA31-4590-8F51-FC0C6ABA82AB}" dt="2022-04-01T07:29:04.569" v="707" actId="255"/>
          <ac:spMkLst>
            <pc:docMk/>
            <pc:sldMk cId="1851266338" sldId="270"/>
            <ac:spMk id="3" creationId="{73A29036-2C49-4233-83FE-507E34B56A68}"/>
          </ac:spMkLst>
        </pc:spChg>
        <pc:spChg chg="mod">
          <ac:chgData name="hirose taichi" userId="ed2dc4b0-8795-4813-ada8-f41a239e7d7d" providerId="ADAL" clId="{AB899021-AA31-4590-8F51-FC0C6ABA82AB}" dt="2022-04-01T15:08:12.187" v="1003" actId="1582"/>
          <ac:spMkLst>
            <pc:docMk/>
            <pc:sldMk cId="1851266338" sldId="270"/>
            <ac:spMk id="20" creationId="{0AE525B7-D3C6-4A0E-AF16-19A669686675}"/>
          </ac:spMkLst>
        </pc:spChg>
      </pc:sldChg>
      <pc:sldChg chg="modSp mod">
        <pc:chgData name="hirose taichi" userId="ed2dc4b0-8795-4813-ada8-f41a239e7d7d" providerId="ADAL" clId="{AB899021-AA31-4590-8F51-FC0C6ABA82AB}" dt="2022-04-01T15:11:09.895" v="1004" actId="14100"/>
        <pc:sldMkLst>
          <pc:docMk/>
          <pc:sldMk cId="188372277" sldId="272"/>
        </pc:sldMkLst>
        <pc:spChg chg="mod">
          <ac:chgData name="hirose taichi" userId="ed2dc4b0-8795-4813-ada8-f41a239e7d7d" providerId="ADAL" clId="{AB899021-AA31-4590-8F51-FC0C6ABA82AB}" dt="2022-04-01T15:11:09.895" v="1004" actId="14100"/>
          <ac:spMkLst>
            <pc:docMk/>
            <pc:sldMk cId="188372277" sldId="272"/>
            <ac:spMk id="27" creationId="{20C4F029-AF4A-4309-8FB7-584D75BC4DA8}"/>
          </ac:spMkLst>
        </pc:spChg>
      </pc:sldChg>
      <pc:sldChg chg="modSp mod">
        <pc:chgData name="hirose taichi" userId="ed2dc4b0-8795-4813-ada8-f41a239e7d7d" providerId="ADAL" clId="{AB899021-AA31-4590-8F51-FC0C6ABA82AB}" dt="2022-04-01T15:07:55.732" v="1002" actId="1036"/>
        <pc:sldMkLst>
          <pc:docMk/>
          <pc:sldMk cId="394083421" sldId="273"/>
        </pc:sldMkLst>
        <pc:spChg chg="mod">
          <ac:chgData name="hirose taichi" userId="ed2dc4b0-8795-4813-ada8-f41a239e7d7d" providerId="ADAL" clId="{AB899021-AA31-4590-8F51-FC0C6ABA82AB}" dt="2022-04-01T15:07:44.530" v="1001" actId="14100"/>
          <ac:spMkLst>
            <pc:docMk/>
            <pc:sldMk cId="394083421" sldId="273"/>
            <ac:spMk id="3" creationId="{E3027D52-C00B-4E48-A4D9-A3CB4C96AD6F}"/>
          </ac:spMkLst>
        </pc:spChg>
        <pc:spChg chg="mod">
          <ac:chgData name="hirose taichi" userId="ed2dc4b0-8795-4813-ada8-f41a239e7d7d" providerId="ADAL" clId="{AB899021-AA31-4590-8F51-FC0C6ABA82AB}" dt="2022-04-01T15:07:55.732" v="1002" actId="1036"/>
          <ac:spMkLst>
            <pc:docMk/>
            <pc:sldMk cId="394083421" sldId="273"/>
            <ac:spMk id="7" creationId="{0F6B2938-6D7E-4DB9-9A35-7DC23C9FD46D}"/>
          </ac:spMkLst>
        </pc:spChg>
        <pc:spChg chg="mod">
          <ac:chgData name="hirose taichi" userId="ed2dc4b0-8795-4813-ada8-f41a239e7d7d" providerId="ADAL" clId="{AB899021-AA31-4590-8F51-FC0C6ABA82AB}" dt="2022-04-01T07:28:08.772" v="671" actId="1076"/>
          <ac:spMkLst>
            <pc:docMk/>
            <pc:sldMk cId="394083421" sldId="273"/>
            <ac:spMk id="8" creationId="{A0747B06-7EA4-423B-864F-69918D1A7113}"/>
          </ac:spMkLst>
        </pc:spChg>
        <pc:spChg chg="mod">
          <ac:chgData name="hirose taichi" userId="ed2dc4b0-8795-4813-ada8-f41a239e7d7d" providerId="ADAL" clId="{AB899021-AA31-4590-8F51-FC0C6ABA82AB}" dt="2022-04-01T07:10:49.609" v="446" actId="207"/>
          <ac:spMkLst>
            <pc:docMk/>
            <pc:sldMk cId="394083421" sldId="273"/>
            <ac:spMk id="10" creationId="{E3A7D7E0-0ECB-401D-B36B-31606C0B50C9}"/>
          </ac:spMkLst>
        </pc:spChg>
        <pc:grpChg chg="mod">
          <ac:chgData name="hirose taichi" userId="ed2dc4b0-8795-4813-ada8-f41a239e7d7d" providerId="ADAL" clId="{AB899021-AA31-4590-8F51-FC0C6ABA82AB}" dt="2022-04-01T15:06:29.168" v="953" actId="1076"/>
          <ac:grpSpMkLst>
            <pc:docMk/>
            <pc:sldMk cId="394083421" sldId="273"/>
            <ac:grpSpMk id="11" creationId="{C13C87C1-4F6F-43AF-8FC0-12267DC7AEBD}"/>
          </ac:grpSpMkLst>
        </pc:grpChg>
      </pc:sldChg>
      <pc:sldChg chg="addSp delSp modSp mod">
        <pc:chgData name="hirose taichi" userId="ed2dc4b0-8795-4813-ada8-f41a239e7d7d" providerId="ADAL" clId="{AB899021-AA31-4590-8F51-FC0C6ABA82AB}" dt="2022-04-01T15:45:29.242" v="1108" actId="1038"/>
        <pc:sldMkLst>
          <pc:docMk/>
          <pc:sldMk cId="3058444965" sldId="275"/>
        </pc:sldMkLst>
        <pc:spChg chg="mod">
          <ac:chgData name="hirose taichi" userId="ed2dc4b0-8795-4813-ada8-f41a239e7d7d" providerId="ADAL" clId="{AB899021-AA31-4590-8F51-FC0C6ABA82AB}" dt="2022-04-01T15:00:26.321" v="911" actId="1076"/>
          <ac:spMkLst>
            <pc:docMk/>
            <pc:sldMk cId="3058444965" sldId="275"/>
            <ac:spMk id="4" creationId="{8420E03F-8089-4233-BDE1-EBD13CFA263C}"/>
          </ac:spMkLst>
        </pc:spChg>
        <pc:spChg chg="mod">
          <ac:chgData name="hirose taichi" userId="ed2dc4b0-8795-4813-ada8-f41a239e7d7d" providerId="ADAL" clId="{AB899021-AA31-4590-8F51-FC0C6ABA82AB}" dt="2022-04-01T15:40:45.494" v="1084" actId="1076"/>
          <ac:spMkLst>
            <pc:docMk/>
            <pc:sldMk cId="3058444965" sldId="275"/>
            <ac:spMk id="5" creationId="{83C021DE-C956-40AA-A8BC-FE49E7746265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8" creationId="{5EA9BC1E-17B2-4E8A-B6E7-469F5897CBB9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9" creationId="{9030E90E-691A-4A2B-B59F-6160F9CEEBEA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10" creationId="{2DF04C78-D159-4938-AFA5-F3A2838FBCB2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11" creationId="{138D1243-D782-4604-8358-0F768967B127}"/>
          </ac:spMkLst>
        </pc:spChg>
        <pc:spChg chg="add del">
          <ac:chgData name="hirose taichi" userId="ed2dc4b0-8795-4813-ada8-f41a239e7d7d" providerId="ADAL" clId="{AB899021-AA31-4590-8F51-FC0C6ABA82AB}" dt="2022-04-01T07:42:56.620" v="774" actId="478"/>
          <ac:spMkLst>
            <pc:docMk/>
            <pc:sldMk cId="3058444965" sldId="275"/>
            <ac:spMk id="12" creationId="{E2946FC0-17D7-44E4-A0D3-1F8E84512EFF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19" creationId="{0B7DA47E-C0F8-46BC-817D-9BA7E6D661C9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22" creationId="{C682754C-8A99-4292-8D0F-8B4C9A7FBAB8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24" creationId="{E340B6C4-20EA-4DD0-B00B-994C07D71FE4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25" creationId="{3BB19DEB-F923-4D31-A97F-D527E2B6FBD7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26" creationId="{C3927BC0-F36A-44CF-B160-F39388FCF6F7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27" creationId="{99AC934D-14D8-42DD-8808-90E94E0598DF}"/>
          </ac:spMkLst>
        </pc:spChg>
        <pc:spChg chg="mod ord topLvl">
          <ac:chgData name="hirose taichi" userId="ed2dc4b0-8795-4813-ada8-f41a239e7d7d" providerId="ADAL" clId="{AB899021-AA31-4590-8F51-FC0C6ABA82AB}" dt="2022-04-01T15:45:29.242" v="1108" actId="1038"/>
          <ac:spMkLst>
            <pc:docMk/>
            <pc:sldMk cId="3058444965" sldId="275"/>
            <ac:spMk id="31" creationId="{91D35F02-8557-4427-8C0B-0A33CC288C04}"/>
          </ac:spMkLst>
        </pc:spChg>
        <pc:spChg chg="mod topLvl">
          <ac:chgData name="hirose taichi" userId="ed2dc4b0-8795-4813-ada8-f41a239e7d7d" providerId="ADAL" clId="{AB899021-AA31-4590-8F51-FC0C6ABA82AB}" dt="2022-04-01T15:40:50.457" v="1085" actId="14100"/>
          <ac:spMkLst>
            <pc:docMk/>
            <pc:sldMk cId="3058444965" sldId="275"/>
            <ac:spMk id="33" creationId="{10419FE4-AE01-491E-A6B7-CF4CBFC4A758}"/>
          </ac:spMkLst>
        </pc:spChg>
        <pc:spChg chg="mod topLvl">
          <ac:chgData name="hirose taichi" userId="ed2dc4b0-8795-4813-ada8-f41a239e7d7d" providerId="ADAL" clId="{AB899021-AA31-4590-8F51-FC0C6ABA82AB}" dt="2022-04-01T15:40:55.888" v="1086" actId="255"/>
          <ac:spMkLst>
            <pc:docMk/>
            <pc:sldMk cId="3058444965" sldId="275"/>
            <ac:spMk id="35" creationId="{6647BD6D-3EF6-4C3D-99F9-FA488FA98634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54" creationId="{A1934934-5D2F-40F2-9B56-88DE2C1DC50D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55" creationId="{F8989FF5-760C-4393-AD8E-BDD0813B5CF1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56" creationId="{636C93E4-94D4-4169-9AD0-1FD1EC2C5B13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57" creationId="{D3B23ACF-51E6-41BF-AFA4-3E2A5919C8B6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61" creationId="{8CBF1365-2268-4D00-BF1C-EE9457568699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62" creationId="{F2808FC0-6C54-4B95-ADD9-94242804D266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63" creationId="{E71419EF-F189-473A-AE85-F5A2123882FD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64" creationId="{99DF0EA6-FC00-454D-870B-3102A4469EC6}"/>
          </ac:spMkLst>
        </pc:spChg>
        <pc:grpChg chg="add del mod">
          <ac:chgData name="hirose taichi" userId="ed2dc4b0-8795-4813-ada8-f41a239e7d7d" providerId="ADAL" clId="{AB899021-AA31-4590-8F51-FC0C6ABA82AB}" dt="2022-04-01T14:58:01.939" v="855" actId="165"/>
          <ac:grpSpMkLst>
            <pc:docMk/>
            <pc:sldMk cId="3058444965" sldId="275"/>
            <ac:grpSpMk id="6" creationId="{3D28F418-6C11-4A03-AC29-DD6D1DCF568D}"/>
          </ac:grpSpMkLst>
        </pc:grpChg>
        <pc:grpChg chg="del mod topLvl">
          <ac:chgData name="hirose taichi" userId="ed2dc4b0-8795-4813-ada8-f41a239e7d7d" providerId="ADAL" clId="{AB899021-AA31-4590-8F51-FC0C6ABA82AB}" dt="2022-04-01T14:59:07.730" v="862" actId="165"/>
          <ac:grpSpMkLst>
            <pc:docMk/>
            <pc:sldMk cId="3058444965" sldId="275"/>
            <ac:grpSpMk id="7" creationId="{1366FD0C-2CFF-4C83-9205-E71B539793CD}"/>
          </ac:grpSpMkLst>
        </pc:grpChg>
        <pc:grpChg chg="add mod">
          <ac:chgData name="hirose taichi" userId="ed2dc4b0-8795-4813-ada8-f41a239e7d7d" providerId="ADAL" clId="{AB899021-AA31-4590-8F51-FC0C6ABA82AB}" dt="2022-04-01T15:00:32.745" v="912" actId="164"/>
          <ac:grpSpMkLst>
            <pc:docMk/>
            <pc:sldMk cId="3058444965" sldId="275"/>
            <ac:grpSpMk id="12" creationId="{6D94F4A4-B7CE-4A18-BEAF-4EE4D0D6C237}"/>
          </ac:grpSpMkLst>
        </pc:grpChg>
        <pc:grpChg chg="add mod">
          <ac:chgData name="hirose taichi" userId="ed2dc4b0-8795-4813-ada8-f41a239e7d7d" providerId="ADAL" clId="{AB899021-AA31-4590-8F51-FC0C6ABA82AB}" dt="2022-04-01T15:00:32.745" v="912" actId="164"/>
          <ac:grpSpMkLst>
            <pc:docMk/>
            <pc:sldMk cId="3058444965" sldId="275"/>
            <ac:grpSpMk id="13" creationId="{12215D5B-704C-4463-8FE5-04A05F4ECDCB}"/>
          </ac:grpSpMkLst>
        </pc:grpChg>
        <pc:grpChg chg="del mod topLvl">
          <ac:chgData name="hirose taichi" userId="ed2dc4b0-8795-4813-ada8-f41a239e7d7d" providerId="ADAL" clId="{AB899021-AA31-4590-8F51-FC0C6ABA82AB}" dt="2022-04-01T14:59:07.730" v="862" actId="165"/>
          <ac:grpSpMkLst>
            <pc:docMk/>
            <pc:sldMk cId="3058444965" sldId="275"/>
            <ac:grpSpMk id="23" creationId="{4AAE2930-CE45-40EA-B116-46E10EAC354C}"/>
          </ac:grpSpMkLst>
        </pc:grpChg>
        <pc:grpChg chg="del mod topLvl">
          <ac:chgData name="hirose taichi" userId="ed2dc4b0-8795-4813-ada8-f41a239e7d7d" providerId="ADAL" clId="{AB899021-AA31-4590-8F51-FC0C6ABA82AB}" dt="2022-04-01T14:58:15.954" v="856" actId="165"/>
          <ac:grpSpMkLst>
            <pc:docMk/>
            <pc:sldMk cId="3058444965" sldId="275"/>
            <ac:grpSpMk id="28" creationId="{F2095C52-5BC8-474C-B22C-797BAD4F9320}"/>
          </ac:grpSpMkLst>
        </pc:grpChg>
        <pc:grpChg chg="del mod topLvl">
          <ac:chgData name="hirose taichi" userId="ed2dc4b0-8795-4813-ada8-f41a239e7d7d" providerId="ADAL" clId="{AB899021-AA31-4590-8F51-FC0C6ABA82AB}" dt="2022-04-01T14:58:15.954" v="856" actId="165"/>
          <ac:grpSpMkLst>
            <pc:docMk/>
            <pc:sldMk cId="3058444965" sldId="275"/>
            <ac:grpSpMk id="51" creationId="{47B05F4F-4998-4E7D-9561-A02A985232C9}"/>
          </ac:grpSpMkLst>
        </pc:grpChg>
        <pc:grpChg chg="mod topLvl">
          <ac:chgData name="hirose taichi" userId="ed2dc4b0-8795-4813-ada8-f41a239e7d7d" providerId="ADAL" clId="{AB899021-AA31-4590-8F51-FC0C6ABA82AB}" dt="2022-04-01T14:58:33.154" v="857" actId="164"/>
          <ac:grpSpMkLst>
            <pc:docMk/>
            <pc:sldMk cId="3058444965" sldId="275"/>
            <ac:grpSpMk id="52" creationId="{E24E2AB6-B181-4238-889C-DFC72959C845}"/>
          </ac:grpSpMkLst>
        </pc:grpChg>
        <pc:grpChg chg="mod topLvl">
          <ac:chgData name="hirose taichi" userId="ed2dc4b0-8795-4813-ada8-f41a239e7d7d" providerId="ADAL" clId="{AB899021-AA31-4590-8F51-FC0C6ABA82AB}" dt="2022-04-01T14:58:33.154" v="857" actId="164"/>
          <ac:grpSpMkLst>
            <pc:docMk/>
            <pc:sldMk cId="3058444965" sldId="275"/>
            <ac:grpSpMk id="53" creationId="{8A59BACF-4D7A-489C-A74A-44963538A2F4}"/>
          </ac:grpSpMkLst>
        </pc:grpChg>
        <pc:grpChg chg="del mod topLvl">
          <ac:chgData name="hirose taichi" userId="ed2dc4b0-8795-4813-ada8-f41a239e7d7d" providerId="ADAL" clId="{AB899021-AA31-4590-8F51-FC0C6ABA82AB}" dt="2022-04-01T14:58:15.954" v="856" actId="165"/>
          <ac:grpSpMkLst>
            <pc:docMk/>
            <pc:sldMk cId="3058444965" sldId="275"/>
            <ac:grpSpMk id="58" creationId="{EC6D0E7C-4A25-4822-AD5B-FE8D4165F37C}"/>
          </ac:grpSpMkLst>
        </pc:grpChg>
        <pc:grpChg chg="mod topLvl">
          <ac:chgData name="hirose taichi" userId="ed2dc4b0-8795-4813-ada8-f41a239e7d7d" providerId="ADAL" clId="{AB899021-AA31-4590-8F51-FC0C6ABA82AB}" dt="2022-04-01T14:58:33.154" v="857" actId="164"/>
          <ac:grpSpMkLst>
            <pc:docMk/>
            <pc:sldMk cId="3058444965" sldId="275"/>
            <ac:grpSpMk id="59" creationId="{E154478A-C130-4392-A148-66DF1574E05A}"/>
          </ac:grpSpMkLst>
        </pc:grpChg>
        <pc:grpChg chg="mod topLvl">
          <ac:chgData name="hirose taichi" userId="ed2dc4b0-8795-4813-ada8-f41a239e7d7d" providerId="ADAL" clId="{AB899021-AA31-4590-8F51-FC0C6ABA82AB}" dt="2022-04-01T14:58:33.154" v="857" actId="164"/>
          <ac:grpSpMkLst>
            <pc:docMk/>
            <pc:sldMk cId="3058444965" sldId="275"/>
            <ac:grpSpMk id="60" creationId="{C3CF979F-191D-4F10-AEDE-77B54A647386}"/>
          </ac:grpSpMkLst>
        </pc:grpChg>
        <pc:cxnChg chg="mod topLvl">
          <ac:chgData name="hirose taichi" userId="ed2dc4b0-8795-4813-ada8-f41a239e7d7d" providerId="ADAL" clId="{AB899021-AA31-4590-8F51-FC0C6ABA82AB}" dt="2022-04-01T15:00:32.745" v="912" actId="164"/>
          <ac:cxnSpMkLst>
            <pc:docMk/>
            <pc:sldMk cId="3058444965" sldId="275"/>
            <ac:cxnSpMk id="37" creationId="{7CAF86E8-15EA-4D0A-8725-9379436BFC32}"/>
          </ac:cxnSpMkLst>
        </pc:cxnChg>
      </pc:sldChg>
      <pc:sldChg chg="addSp delSp modSp mod">
        <pc:chgData name="hirose taichi" userId="ed2dc4b0-8795-4813-ada8-f41a239e7d7d" providerId="ADAL" clId="{AB899021-AA31-4590-8F51-FC0C6ABA82AB}" dt="2022-04-01T15:05:18.471" v="950"/>
        <pc:sldMkLst>
          <pc:docMk/>
          <pc:sldMk cId="2435749097" sldId="277"/>
        </pc:sldMkLst>
        <pc:spChg chg="mod">
          <ac:chgData name="hirose taichi" userId="ed2dc4b0-8795-4813-ada8-f41a239e7d7d" providerId="ADAL" clId="{AB899021-AA31-4590-8F51-FC0C6ABA82AB}" dt="2022-04-01T15:01:31.990" v="926" actId="1076"/>
          <ac:spMkLst>
            <pc:docMk/>
            <pc:sldMk cId="2435749097" sldId="277"/>
            <ac:spMk id="6" creationId="{EF141145-7926-49A0-98EF-1C3EBD4CC93F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8" creationId="{7C66A5F3-2C94-4000-A588-0AD09D97DE63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9" creationId="{F60BDE62-DC68-4242-B376-F8E1739A6A4E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0" creationId="{77F38EA0-63BE-4E20-A046-0A402B8D8F92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1" creationId="{523DDA53-8D33-472A-969A-615060A4A98E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2" creationId="{FE74C017-0B6E-461B-8D1A-579BABC629DA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3" creationId="{D5CFF608-E926-4134-911B-8EDF02647D98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4" creationId="{340DA16D-9F05-4E85-A824-B6C92BF4D18E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5" creationId="{6954A5F8-EA02-4760-95B2-489521C8321A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6" creationId="{9554483A-EC47-40A4-8693-CA261CC4C64A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7" creationId="{FF86A230-08F2-415F-974F-2E76213FCED3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24" creationId="{03132B36-D848-4BCE-94AD-CEB799378551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25" creationId="{7504FC6C-1638-4D02-8A64-C0671F86EF39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26" creationId="{AA6B96BA-8E88-4BB0-A5BE-89F8656E0053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27" creationId="{0A0F3DEC-139F-4B39-ACC2-8F84447A45FC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28" creationId="{0DD0F7A7-851B-4410-B1EF-2D5C6C9EF874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29" creationId="{605B4442-FA48-4A1C-942D-D6966B9FDDC9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30" creationId="{455CA8FC-EC03-4935-9DD6-DE4F8FC44FD5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31" creationId="{B94F48F6-5D6E-438E-8303-9CB4CBC96893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3" creationId="{36E39B6F-A392-4112-BF6B-499B717E2015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4" creationId="{5380A58F-E660-42C2-B514-3A1618E6EE07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5" creationId="{CD6D31C5-3B26-4294-887C-5151F5323DFA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6" creationId="{EA92AFFF-2322-4CA5-B1CF-1D1BA82F70FA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7" creationId="{EA239807-48B5-46E2-8671-C0247FAA3654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8" creationId="{5CC88E26-03CD-4FDC-914B-3EDEEB71445C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9" creationId="{A2748309-1FF1-40DE-AFB8-FB9251A35DA9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40" creationId="{85FF9027-163A-4C3D-A3E7-EB27D8E27530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41" creationId="{CBE7D414-D615-4B75-B382-EB7A24FDAD7A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42" creationId="{F65F16EB-A798-4AEE-8090-25D40833165A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48" creationId="{FFD470F7-936D-4AF3-9417-7095CF3F423D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49" creationId="{987AB054-17B9-45D3-BC87-984E771866E4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50" creationId="{CADE5EF1-2757-47F1-86FE-9551A93147C2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51" creationId="{BB68C554-21C6-4321-B843-A2D561AEC726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52" creationId="{8C4F2A15-AA2F-437F-8F23-613A48956C57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53" creationId="{C601CB56-F437-4BC2-BBD9-B7C06C87B97E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54" creationId="{7A898570-5E48-4C9B-85EE-61FDE04D24FD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55" creationId="{E087C5DA-37AE-4AC2-876B-2B1C6043568B}"/>
          </ac:spMkLst>
        </pc:spChg>
        <pc:spChg chg="add mod">
          <ac:chgData name="hirose taichi" userId="ed2dc4b0-8795-4813-ada8-f41a239e7d7d" providerId="ADAL" clId="{AB899021-AA31-4590-8F51-FC0C6ABA82AB}" dt="2022-04-01T15:01:25.426" v="925" actId="1076"/>
          <ac:spMkLst>
            <pc:docMk/>
            <pc:sldMk cId="2435749097" sldId="277"/>
            <ac:spMk id="57" creationId="{0296B236-2937-44E0-82DE-D81A11C5EB65}"/>
          </ac:spMkLst>
        </pc:spChg>
        <pc:grpChg chg="add del mod">
          <ac:chgData name="hirose taichi" userId="ed2dc4b0-8795-4813-ada8-f41a239e7d7d" providerId="ADAL" clId="{AB899021-AA31-4590-8F51-FC0C6ABA82AB}" dt="2022-04-01T15:00:59.710" v="918" actId="21"/>
          <ac:grpSpMkLst>
            <pc:docMk/>
            <pc:sldMk cId="2435749097" sldId="277"/>
            <ac:grpSpMk id="3" creationId="{7C7828F4-26A8-44D1-A8F8-FE671B115771}"/>
          </ac:grpSpMkLst>
        </pc:grpChg>
        <pc:grpChg chg="add del mod">
          <ac:chgData name="hirose taichi" userId="ed2dc4b0-8795-4813-ada8-f41a239e7d7d" providerId="ADAL" clId="{AB899021-AA31-4590-8F51-FC0C6ABA82AB}" dt="2022-04-01T15:00:49.757" v="915" actId="165"/>
          <ac:grpSpMkLst>
            <pc:docMk/>
            <pc:sldMk cId="2435749097" sldId="277"/>
            <ac:grpSpMk id="7" creationId="{10C199CD-E474-4132-A827-3677054EF167}"/>
          </ac:grpSpMkLst>
        </pc:grpChg>
        <pc:grpChg chg="mod topLvl">
          <ac:chgData name="hirose taichi" userId="ed2dc4b0-8795-4813-ada8-f41a239e7d7d" providerId="ADAL" clId="{AB899021-AA31-4590-8F51-FC0C6ABA82AB}" dt="2022-04-01T15:00:58.195" v="917" actId="164"/>
          <ac:grpSpMkLst>
            <pc:docMk/>
            <pc:sldMk cId="2435749097" sldId="277"/>
            <ac:grpSpMk id="19" creationId="{5AEAD9F8-7880-4733-BD54-CD5171EA1F78}"/>
          </ac:grpSpMkLst>
        </pc:grpChg>
        <pc:grpChg chg="mod">
          <ac:chgData name="hirose taichi" userId="ed2dc4b0-8795-4813-ada8-f41a239e7d7d" providerId="ADAL" clId="{AB899021-AA31-4590-8F51-FC0C6ABA82AB}" dt="2022-04-01T15:00:49.757" v="915" actId="165"/>
          <ac:grpSpMkLst>
            <pc:docMk/>
            <pc:sldMk cId="2435749097" sldId="277"/>
            <ac:grpSpMk id="20" creationId="{D4CF35A0-E19C-4968-89ED-9DA7385008A4}"/>
          </ac:grpSpMkLst>
        </pc:grpChg>
        <pc:grpChg chg="mod">
          <ac:chgData name="hirose taichi" userId="ed2dc4b0-8795-4813-ada8-f41a239e7d7d" providerId="ADAL" clId="{AB899021-AA31-4590-8F51-FC0C6ABA82AB}" dt="2022-04-01T15:00:49.757" v="915" actId="165"/>
          <ac:grpSpMkLst>
            <pc:docMk/>
            <pc:sldMk cId="2435749097" sldId="277"/>
            <ac:grpSpMk id="21" creationId="{D07E4197-CD6E-4F7A-B923-98103E011442}"/>
          </ac:grpSpMkLst>
        </pc:grpChg>
        <pc:grpChg chg="mod">
          <ac:chgData name="hirose taichi" userId="ed2dc4b0-8795-4813-ada8-f41a239e7d7d" providerId="ADAL" clId="{AB899021-AA31-4590-8F51-FC0C6ABA82AB}" dt="2022-04-01T15:00:49.757" v="915" actId="165"/>
          <ac:grpSpMkLst>
            <pc:docMk/>
            <pc:sldMk cId="2435749097" sldId="277"/>
            <ac:grpSpMk id="22" creationId="{BF021E9E-F728-4854-8DD1-A9765ADADD3C}"/>
          </ac:grpSpMkLst>
        </pc:grpChg>
        <pc:grpChg chg="mod">
          <ac:chgData name="hirose taichi" userId="ed2dc4b0-8795-4813-ada8-f41a239e7d7d" providerId="ADAL" clId="{AB899021-AA31-4590-8F51-FC0C6ABA82AB}" dt="2022-04-01T15:00:49.757" v="915" actId="165"/>
          <ac:grpSpMkLst>
            <pc:docMk/>
            <pc:sldMk cId="2435749097" sldId="277"/>
            <ac:grpSpMk id="23" creationId="{731DEE70-2857-4586-8AD0-2F444D9D2EA3}"/>
          </ac:grpSpMkLst>
        </pc:grpChg>
        <pc:grpChg chg="add del mod">
          <ac:chgData name="hirose taichi" userId="ed2dc4b0-8795-4813-ada8-f41a239e7d7d" providerId="ADAL" clId="{AB899021-AA31-4590-8F51-FC0C6ABA82AB}" dt="2022-04-01T15:01:02.661" v="920"/>
          <ac:grpSpMkLst>
            <pc:docMk/>
            <pc:sldMk cId="2435749097" sldId="277"/>
            <ac:grpSpMk id="32" creationId="{E243C2ED-69C7-4415-9010-33F89BC561DE}"/>
          </ac:grpSpMkLst>
        </pc:grpChg>
        <pc:grpChg chg="mod">
          <ac:chgData name="hirose taichi" userId="ed2dc4b0-8795-4813-ada8-f41a239e7d7d" providerId="ADAL" clId="{AB899021-AA31-4590-8F51-FC0C6ABA82AB}" dt="2022-04-01T15:01:00.434" v="919"/>
          <ac:grpSpMkLst>
            <pc:docMk/>
            <pc:sldMk cId="2435749097" sldId="277"/>
            <ac:grpSpMk id="43" creationId="{090B55E8-3182-4877-ACE5-179A6F97E2A0}"/>
          </ac:grpSpMkLst>
        </pc:grpChg>
        <pc:grpChg chg="mod">
          <ac:chgData name="hirose taichi" userId="ed2dc4b0-8795-4813-ada8-f41a239e7d7d" providerId="ADAL" clId="{AB899021-AA31-4590-8F51-FC0C6ABA82AB}" dt="2022-04-01T15:01:00.434" v="919"/>
          <ac:grpSpMkLst>
            <pc:docMk/>
            <pc:sldMk cId="2435749097" sldId="277"/>
            <ac:grpSpMk id="44" creationId="{DAE798DD-E514-460F-8A3F-C70123FF823F}"/>
          </ac:grpSpMkLst>
        </pc:grpChg>
        <pc:grpChg chg="mod">
          <ac:chgData name="hirose taichi" userId="ed2dc4b0-8795-4813-ada8-f41a239e7d7d" providerId="ADAL" clId="{AB899021-AA31-4590-8F51-FC0C6ABA82AB}" dt="2022-04-01T15:01:00.434" v="919"/>
          <ac:grpSpMkLst>
            <pc:docMk/>
            <pc:sldMk cId="2435749097" sldId="277"/>
            <ac:grpSpMk id="45" creationId="{F6E49029-9DC7-4645-9FA0-CC27E543CF4E}"/>
          </ac:grpSpMkLst>
        </pc:grpChg>
        <pc:grpChg chg="mod">
          <ac:chgData name="hirose taichi" userId="ed2dc4b0-8795-4813-ada8-f41a239e7d7d" providerId="ADAL" clId="{AB899021-AA31-4590-8F51-FC0C6ABA82AB}" dt="2022-04-01T15:01:00.434" v="919"/>
          <ac:grpSpMkLst>
            <pc:docMk/>
            <pc:sldMk cId="2435749097" sldId="277"/>
            <ac:grpSpMk id="46" creationId="{CA33CE24-B81E-42A9-B23B-94E095D5C7F7}"/>
          </ac:grpSpMkLst>
        </pc:grpChg>
        <pc:grpChg chg="mod">
          <ac:chgData name="hirose taichi" userId="ed2dc4b0-8795-4813-ada8-f41a239e7d7d" providerId="ADAL" clId="{AB899021-AA31-4590-8F51-FC0C6ABA82AB}" dt="2022-04-01T15:01:00.434" v="919"/>
          <ac:grpSpMkLst>
            <pc:docMk/>
            <pc:sldMk cId="2435749097" sldId="277"/>
            <ac:grpSpMk id="47" creationId="{93C7BD5B-6F9E-4236-B92E-8E5BB72087CD}"/>
          </ac:grpSpMkLst>
        </pc:grpChg>
        <pc:graphicFrameChg chg="mod modGraphic">
          <ac:chgData name="hirose taichi" userId="ed2dc4b0-8795-4813-ada8-f41a239e7d7d" providerId="ADAL" clId="{AB899021-AA31-4590-8F51-FC0C6ABA82AB}" dt="2022-04-01T15:05:18.471" v="950"/>
          <ac:graphicFrameMkLst>
            <pc:docMk/>
            <pc:sldMk cId="2435749097" sldId="277"/>
            <ac:graphicFrameMk id="5" creationId="{B1D0DE16-50D3-4B46-A5EC-E2B70AA22F58}"/>
          </ac:graphicFrameMkLst>
        </pc:graphicFrameChg>
        <pc:picChg chg="del mod">
          <ac:chgData name="hirose taichi" userId="ed2dc4b0-8795-4813-ada8-f41a239e7d7d" providerId="ADAL" clId="{AB899021-AA31-4590-8F51-FC0C6ABA82AB}" dt="2022-04-01T15:00:39.569" v="913" actId="478"/>
          <ac:picMkLst>
            <pc:docMk/>
            <pc:sldMk cId="2435749097" sldId="277"/>
            <ac:picMk id="4" creationId="{FE16443E-6C3A-4A97-B227-32AB01540CF3}"/>
          </ac:picMkLst>
        </pc:picChg>
        <pc:picChg chg="add mod">
          <ac:chgData name="hirose taichi" userId="ed2dc4b0-8795-4813-ada8-f41a239e7d7d" providerId="ADAL" clId="{AB899021-AA31-4590-8F51-FC0C6ABA82AB}" dt="2022-04-01T15:01:13.845" v="923" actId="1076"/>
          <ac:picMkLst>
            <pc:docMk/>
            <pc:sldMk cId="2435749097" sldId="277"/>
            <ac:picMk id="56" creationId="{6FC60F34-B45F-408E-A4B9-175450D46DB8}"/>
          </ac:picMkLst>
        </pc:picChg>
        <pc:cxnChg chg="del mod topLvl">
          <ac:chgData name="hirose taichi" userId="ed2dc4b0-8795-4813-ada8-f41a239e7d7d" providerId="ADAL" clId="{AB899021-AA31-4590-8F51-FC0C6ABA82AB}" dt="2022-04-01T15:00:52.941" v="916" actId="478"/>
          <ac:cxnSpMkLst>
            <pc:docMk/>
            <pc:sldMk cId="2435749097" sldId="277"/>
            <ac:cxnSpMk id="18" creationId="{B66B866D-3766-4DF7-8C79-BBBC45522965}"/>
          </ac:cxnSpMkLst>
        </pc:cxnChg>
      </pc:sldChg>
      <pc:sldChg chg="modSp mod">
        <pc:chgData name="hirose taichi" userId="ed2dc4b0-8795-4813-ada8-f41a239e7d7d" providerId="ADAL" clId="{AB899021-AA31-4590-8F51-FC0C6ABA82AB}" dt="2022-04-01T15:03:17.113" v="932" actId="1582"/>
        <pc:sldMkLst>
          <pc:docMk/>
          <pc:sldMk cId="3666510187" sldId="279"/>
        </pc:sldMkLst>
        <pc:spChg chg="mod">
          <ac:chgData name="hirose taichi" userId="ed2dc4b0-8795-4813-ada8-f41a239e7d7d" providerId="ADAL" clId="{AB899021-AA31-4590-8F51-FC0C6ABA82AB}" dt="2022-04-01T15:03:17.113" v="932" actId="1582"/>
          <ac:spMkLst>
            <pc:docMk/>
            <pc:sldMk cId="3666510187" sldId="279"/>
            <ac:spMk id="4" creationId="{7915545F-F622-49D9-A765-D17D03CBFD4A}"/>
          </ac:spMkLst>
        </pc:spChg>
        <pc:spChg chg="mod">
          <ac:chgData name="hirose taichi" userId="ed2dc4b0-8795-4813-ada8-f41a239e7d7d" providerId="ADAL" clId="{AB899021-AA31-4590-8F51-FC0C6ABA82AB}" dt="2022-04-01T07:23:38.225" v="613" actId="1076"/>
          <ac:spMkLst>
            <pc:docMk/>
            <pc:sldMk cId="3666510187" sldId="279"/>
            <ac:spMk id="5" creationId="{B5174028-9825-4B1A-A966-3450D73F35DA}"/>
          </ac:spMkLst>
        </pc:spChg>
      </pc:sldChg>
      <pc:sldChg chg="modSp mod">
        <pc:chgData name="hirose taichi" userId="ed2dc4b0-8795-4813-ada8-f41a239e7d7d" providerId="ADAL" clId="{AB899021-AA31-4590-8F51-FC0C6ABA82AB}" dt="2022-04-01T07:23:55.121" v="617" actId="20577"/>
        <pc:sldMkLst>
          <pc:docMk/>
          <pc:sldMk cId="3323966738" sldId="280"/>
        </pc:sldMkLst>
        <pc:spChg chg="mod">
          <ac:chgData name="hirose taichi" userId="ed2dc4b0-8795-4813-ada8-f41a239e7d7d" providerId="ADAL" clId="{AB899021-AA31-4590-8F51-FC0C6ABA82AB}" dt="2022-04-01T07:23:55.121" v="617" actId="20577"/>
          <ac:spMkLst>
            <pc:docMk/>
            <pc:sldMk cId="3323966738" sldId="280"/>
            <ac:spMk id="3" creationId="{EBA61637-1428-466D-9BC9-13B8864D9E58}"/>
          </ac:spMkLst>
        </pc:spChg>
      </pc:sldChg>
      <pc:sldChg chg="modSp mod ord">
        <pc:chgData name="hirose taichi" userId="ed2dc4b0-8795-4813-ada8-f41a239e7d7d" providerId="ADAL" clId="{AB899021-AA31-4590-8F51-FC0C6ABA82AB}" dt="2022-04-01T16:01:55.504" v="1146" actId="20577"/>
        <pc:sldMkLst>
          <pc:docMk/>
          <pc:sldMk cId="2258777226" sldId="283"/>
        </pc:sldMkLst>
        <pc:spChg chg="mod">
          <ac:chgData name="hirose taichi" userId="ed2dc4b0-8795-4813-ada8-f41a239e7d7d" providerId="ADAL" clId="{AB899021-AA31-4590-8F51-FC0C6ABA82AB}" dt="2022-04-01T15:49:18.224" v="1115" actId="27636"/>
          <ac:spMkLst>
            <pc:docMk/>
            <pc:sldMk cId="2258777226" sldId="283"/>
            <ac:spMk id="2" creationId="{87225938-607D-41EF-B07C-2349307AEA09}"/>
          </ac:spMkLst>
        </pc:spChg>
        <pc:spChg chg="mod">
          <ac:chgData name="hirose taichi" userId="ed2dc4b0-8795-4813-ada8-f41a239e7d7d" providerId="ADAL" clId="{AB899021-AA31-4590-8F51-FC0C6ABA82AB}" dt="2022-04-01T16:01:55.504" v="1146" actId="20577"/>
          <ac:spMkLst>
            <pc:docMk/>
            <pc:sldMk cId="2258777226" sldId="283"/>
            <ac:spMk id="3" creationId="{F19E8E3C-5DF4-4044-A7F1-B5F916ECCCEE}"/>
          </ac:spMkLst>
        </pc:spChg>
      </pc:sldChg>
      <pc:sldChg chg="new del">
        <pc:chgData name="hirose taichi" userId="ed2dc4b0-8795-4813-ada8-f41a239e7d7d" providerId="ADAL" clId="{AB899021-AA31-4590-8F51-FC0C6ABA82AB}" dt="2022-04-01T16:01:48.677" v="1144" actId="680"/>
        <pc:sldMkLst>
          <pc:docMk/>
          <pc:sldMk cId="2611442103" sldId="284"/>
        </pc:sldMkLst>
      </pc:sldChg>
      <pc:sldMasterChg chg="modSp">
        <pc:chgData name="hirose taichi" userId="ed2dc4b0-8795-4813-ada8-f41a239e7d7d" providerId="ADAL" clId="{AB899021-AA31-4590-8F51-FC0C6ABA82AB}" dt="2022-04-01T15:26:34.411" v="1005" actId="255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AB899021-AA31-4590-8F51-FC0C6ABA82AB}" dt="2022-04-01T15:26:34.411" v="1005" actId="255"/>
          <ac:spMkLst>
            <pc:docMk/>
            <pc:sldMasterMk cId="2454177774" sldId="2147483660"/>
            <ac:spMk id="3" creationId="{00000000-0000-0000-0000-000000000000}"/>
          </ac:spMkLst>
        </pc:spChg>
      </pc:sldMasterChg>
    </pc:docChg>
  </pc:docChgLst>
  <pc:docChgLst>
    <pc:chgData name="hirose taichi" userId="ed2dc4b0-8795-4813-ada8-f41a239e7d7d" providerId="ADAL" clId="{FC8DC866-1812-44C8-ADA6-500EC1A39D40}"/>
    <pc:docChg chg="undo redo custSel addSld delSld modSld sldOrd">
      <pc:chgData name="hirose taichi" userId="ed2dc4b0-8795-4813-ada8-f41a239e7d7d" providerId="ADAL" clId="{FC8DC866-1812-44C8-ADA6-500EC1A39D40}" dt="2022-04-12T04:03:29.120" v="5284" actId="16959"/>
      <pc:docMkLst>
        <pc:docMk/>
      </pc:docMkLst>
      <pc:sldChg chg="modSp mod">
        <pc:chgData name="hirose taichi" userId="ed2dc4b0-8795-4813-ada8-f41a239e7d7d" providerId="ADAL" clId="{FC8DC866-1812-44C8-ADA6-500EC1A39D40}" dt="2022-04-11T06:08:05.045" v="557" actId="20577"/>
        <pc:sldMkLst>
          <pc:docMk/>
          <pc:sldMk cId="3735893713" sldId="257"/>
        </pc:sldMkLst>
        <pc:spChg chg="mod">
          <ac:chgData name="hirose taichi" userId="ed2dc4b0-8795-4813-ada8-f41a239e7d7d" providerId="ADAL" clId="{FC8DC866-1812-44C8-ADA6-500EC1A39D40}" dt="2022-04-11T06:08:05.045" v="557" actId="20577"/>
          <ac:spMkLst>
            <pc:docMk/>
            <pc:sldMk cId="3735893713" sldId="257"/>
            <ac:spMk id="26" creationId="{CC4B338E-3F38-419F-B19A-70CEF81D6299}"/>
          </ac:spMkLst>
        </pc:spChg>
      </pc:sldChg>
      <pc:sldChg chg="modSp mod">
        <pc:chgData name="hirose taichi" userId="ed2dc4b0-8795-4813-ada8-f41a239e7d7d" providerId="ADAL" clId="{FC8DC866-1812-44C8-ADA6-500EC1A39D40}" dt="2022-04-11T18:29:58.978" v="2799" actId="20577"/>
        <pc:sldMkLst>
          <pc:docMk/>
          <pc:sldMk cId="3985049992" sldId="259"/>
        </pc:sldMkLst>
        <pc:spChg chg="mod">
          <ac:chgData name="hirose taichi" userId="ed2dc4b0-8795-4813-ada8-f41a239e7d7d" providerId="ADAL" clId="{FC8DC866-1812-44C8-ADA6-500EC1A39D40}" dt="2022-04-11T18:29:58.978" v="2799" actId="20577"/>
          <ac:spMkLst>
            <pc:docMk/>
            <pc:sldMk cId="3985049992" sldId="259"/>
            <ac:spMk id="3" creationId="{079DD7C2-B3BB-43DE-9234-6FDE98214564}"/>
          </ac:spMkLst>
        </pc:spChg>
      </pc:sldChg>
      <pc:sldChg chg="add">
        <pc:chgData name="hirose taichi" userId="ed2dc4b0-8795-4813-ada8-f41a239e7d7d" providerId="ADAL" clId="{FC8DC866-1812-44C8-ADA6-500EC1A39D40}" dt="2022-04-10T15:40:44.062" v="459"/>
        <pc:sldMkLst>
          <pc:docMk/>
          <pc:sldMk cId="2089577575" sldId="260"/>
        </pc:sldMkLst>
      </pc:sldChg>
      <pc:sldChg chg="delSp modSp add mod">
        <pc:chgData name="hirose taichi" userId="ed2dc4b0-8795-4813-ada8-f41a239e7d7d" providerId="ADAL" clId="{FC8DC866-1812-44C8-ADA6-500EC1A39D40}" dt="2022-04-11T08:56:14.351" v="2315" actId="6549"/>
        <pc:sldMkLst>
          <pc:docMk/>
          <pc:sldMk cId="3869223765" sldId="261"/>
        </pc:sldMkLst>
        <pc:spChg chg="del mod">
          <ac:chgData name="hirose taichi" userId="ed2dc4b0-8795-4813-ada8-f41a239e7d7d" providerId="ADAL" clId="{FC8DC866-1812-44C8-ADA6-500EC1A39D40}" dt="2022-04-04T05:19:13.002" v="9" actId="478"/>
          <ac:spMkLst>
            <pc:docMk/>
            <pc:sldMk cId="3869223765" sldId="261"/>
            <ac:spMk id="2" creationId="{2011D42B-F0F8-4C74-BA7D-4B59ED1644FA}"/>
          </ac:spMkLst>
        </pc:spChg>
        <pc:spChg chg="mod">
          <ac:chgData name="hirose taichi" userId="ed2dc4b0-8795-4813-ada8-f41a239e7d7d" providerId="ADAL" clId="{FC8DC866-1812-44C8-ADA6-500EC1A39D40}" dt="2022-04-11T08:56:14.351" v="2315" actId="6549"/>
          <ac:spMkLst>
            <pc:docMk/>
            <pc:sldMk cId="3869223765" sldId="261"/>
            <ac:spMk id="3" creationId="{079DD7C2-B3BB-43DE-9234-6FDE98214564}"/>
          </ac:spMkLst>
        </pc:spChg>
      </pc:sldChg>
      <pc:sldChg chg="modNotesTx">
        <pc:chgData name="hirose taichi" userId="ed2dc4b0-8795-4813-ada8-f41a239e7d7d" providerId="ADAL" clId="{FC8DC866-1812-44C8-ADA6-500EC1A39D40}" dt="2022-04-11T20:33:59.056" v="5222" actId="20577"/>
        <pc:sldMkLst>
          <pc:docMk/>
          <pc:sldMk cId="2301171796" sldId="262"/>
        </pc:sldMkLst>
      </pc:sldChg>
      <pc:sldChg chg="modSp mod">
        <pc:chgData name="hirose taichi" userId="ed2dc4b0-8795-4813-ada8-f41a239e7d7d" providerId="ADAL" clId="{FC8DC866-1812-44C8-ADA6-500EC1A39D40}" dt="2022-04-11T20:37:49.257" v="5245" actId="1076"/>
        <pc:sldMkLst>
          <pc:docMk/>
          <pc:sldMk cId="1638424977" sldId="265"/>
        </pc:sldMkLst>
        <pc:spChg chg="mod">
          <ac:chgData name="hirose taichi" userId="ed2dc4b0-8795-4813-ada8-f41a239e7d7d" providerId="ADAL" clId="{FC8DC866-1812-44C8-ADA6-500EC1A39D40}" dt="2022-04-11T20:37:49.257" v="5245" actId="1076"/>
          <ac:spMkLst>
            <pc:docMk/>
            <pc:sldMk cId="1638424977" sldId="265"/>
            <ac:spMk id="15" creationId="{AFBFB069-855E-4B6F-846E-899C5BD45939}"/>
          </ac:spMkLst>
        </pc:spChg>
      </pc:sldChg>
      <pc:sldChg chg="modSp mod">
        <pc:chgData name="hirose taichi" userId="ed2dc4b0-8795-4813-ada8-f41a239e7d7d" providerId="ADAL" clId="{FC8DC866-1812-44C8-ADA6-500EC1A39D40}" dt="2022-04-11T07:09:11.569" v="1709" actId="20577"/>
        <pc:sldMkLst>
          <pc:docMk/>
          <pc:sldMk cId="2349872710" sldId="266"/>
        </pc:sldMkLst>
        <pc:spChg chg="mod">
          <ac:chgData name="hirose taichi" userId="ed2dc4b0-8795-4813-ada8-f41a239e7d7d" providerId="ADAL" clId="{FC8DC866-1812-44C8-ADA6-500EC1A39D40}" dt="2022-04-11T07:09:11.569" v="1709" actId="20577"/>
          <ac:spMkLst>
            <pc:docMk/>
            <pc:sldMk cId="2349872710" sldId="266"/>
            <ac:spMk id="3" creationId="{FE596BC6-4E5D-4306-B9F2-A76C29C5D571}"/>
          </ac:spMkLst>
        </pc:spChg>
      </pc:sldChg>
      <pc:sldChg chg="modSp">
        <pc:chgData name="hirose taichi" userId="ed2dc4b0-8795-4813-ada8-f41a239e7d7d" providerId="ADAL" clId="{FC8DC866-1812-44C8-ADA6-500EC1A39D40}" dt="2022-04-12T04:03:29.120" v="5284" actId="16959"/>
        <pc:sldMkLst>
          <pc:docMk/>
          <pc:sldMk cId="2388453598" sldId="267"/>
        </pc:sldMkLst>
        <pc:spChg chg="mod">
          <ac:chgData name="hirose taichi" userId="ed2dc4b0-8795-4813-ada8-f41a239e7d7d" providerId="ADAL" clId="{FC8DC866-1812-44C8-ADA6-500EC1A39D40}" dt="2022-04-12T04:03:29.120" v="5284" actId="16959"/>
          <ac:spMkLst>
            <pc:docMk/>
            <pc:sldMk cId="2388453598" sldId="267"/>
            <ac:spMk id="3" creationId="{B896E34F-2710-400F-AA38-D9D3A766BF88}"/>
          </ac:spMkLst>
        </pc:spChg>
      </pc:sldChg>
      <pc:sldChg chg="modSp mod modNotesTx">
        <pc:chgData name="hirose taichi" userId="ed2dc4b0-8795-4813-ada8-f41a239e7d7d" providerId="ADAL" clId="{FC8DC866-1812-44C8-ADA6-500EC1A39D40}" dt="2022-04-12T02:21:51.223" v="5252" actId="20577"/>
        <pc:sldMkLst>
          <pc:docMk/>
          <pc:sldMk cId="3976146343" sldId="268"/>
        </pc:sldMkLst>
        <pc:spChg chg="mod">
          <ac:chgData name="hirose taichi" userId="ed2dc4b0-8795-4813-ada8-f41a239e7d7d" providerId="ADAL" clId="{FC8DC866-1812-44C8-ADA6-500EC1A39D40}" dt="2022-04-11T18:34:34.353" v="2926" actId="20577"/>
          <ac:spMkLst>
            <pc:docMk/>
            <pc:sldMk cId="3976146343" sldId="268"/>
            <ac:spMk id="3" creationId="{079DD7C2-B3BB-43DE-9234-6FDE98214564}"/>
          </ac:spMkLst>
        </pc:spChg>
        <pc:spChg chg="mod">
          <ac:chgData name="hirose taichi" userId="ed2dc4b0-8795-4813-ada8-f41a239e7d7d" providerId="ADAL" clId="{FC8DC866-1812-44C8-ADA6-500EC1A39D40}" dt="2022-04-11T07:41:54.150" v="1804" actId="20577"/>
          <ac:spMkLst>
            <pc:docMk/>
            <pc:sldMk cId="3976146343" sldId="268"/>
            <ac:spMk id="4" creationId="{3CFB98EF-F72F-493E-AD07-1687C1EF16CB}"/>
          </ac:spMkLst>
        </pc:spChg>
        <pc:spChg chg="mod">
          <ac:chgData name="hirose taichi" userId="ed2dc4b0-8795-4813-ada8-f41a239e7d7d" providerId="ADAL" clId="{FC8DC866-1812-44C8-ADA6-500EC1A39D40}" dt="2022-04-11T18:32:38.286" v="2800" actId="20577"/>
          <ac:spMkLst>
            <pc:docMk/>
            <pc:sldMk cId="3976146343" sldId="268"/>
            <ac:spMk id="5" creationId="{279236E9-6DD8-4514-9E51-3172B48EB9C0}"/>
          </ac:spMkLst>
        </pc:spChg>
      </pc:sldChg>
      <pc:sldChg chg="modSp mod">
        <pc:chgData name="hirose taichi" userId="ed2dc4b0-8795-4813-ada8-f41a239e7d7d" providerId="ADAL" clId="{FC8DC866-1812-44C8-ADA6-500EC1A39D40}" dt="2022-04-11T07:40:38.532" v="1789" actId="20577"/>
        <pc:sldMkLst>
          <pc:docMk/>
          <pc:sldMk cId="3213566103" sldId="269"/>
        </pc:sldMkLst>
        <pc:spChg chg="mod">
          <ac:chgData name="hirose taichi" userId="ed2dc4b0-8795-4813-ada8-f41a239e7d7d" providerId="ADAL" clId="{FC8DC866-1812-44C8-ADA6-500EC1A39D40}" dt="2022-04-11T07:40:38.532" v="1789" actId="20577"/>
          <ac:spMkLst>
            <pc:docMk/>
            <pc:sldMk cId="3213566103" sldId="269"/>
            <ac:spMk id="3" creationId="{D87965D5-214D-48C5-AC58-9EF8E4E43F4E}"/>
          </ac:spMkLst>
        </pc:spChg>
      </pc:sldChg>
      <pc:sldChg chg="modSp mod">
        <pc:chgData name="hirose taichi" userId="ed2dc4b0-8795-4813-ada8-f41a239e7d7d" providerId="ADAL" clId="{FC8DC866-1812-44C8-ADA6-500EC1A39D40}" dt="2022-04-11T07:41:03.953" v="1796" actId="14100"/>
        <pc:sldMkLst>
          <pc:docMk/>
          <pc:sldMk cId="1851266338" sldId="270"/>
        </pc:sldMkLst>
        <pc:spChg chg="mod">
          <ac:chgData name="hirose taichi" userId="ed2dc4b0-8795-4813-ada8-f41a239e7d7d" providerId="ADAL" clId="{FC8DC866-1812-44C8-ADA6-500EC1A39D40}" dt="2022-04-11T07:40:56.657" v="1795" actId="20577"/>
          <ac:spMkLst>
            <pc:docMk/>
            <pc:sldMk cId="1851266338" sldId="270"/>
            <ac:spMk id="3" creationId="{73A29036-2C49-4233-83FE-507E34B56A68}"/>
          </ac:spMkLst>
        </pc:spChg>
        <pc:spChg chg="mod">
          <ac:chgData name="hirose taichi" userId="ed2dc4b0-8795-4813-ada8-f41a239e7d7d" providerId="ADAL" clId="{FC8DC866-1812-44C8-ADA6-500EC1A39D40}" dt="2022-04-11T07:41:03.953" v="1796" actId="14100"/>
          <ac:spMkLst>
            <pc:docMk/>
            <pc:sldMk cId="1851266338" sldId="270"/>
            <ac:spMk id="20" creationId="{0AE525B7-D3C6-4A0E-AF16-19A669686675}"/>
          </ac:spMkLst>
        </pc:spChg>
      </pc:sldChg>
      <pc:sldChg chg="modSp mod">
        <pc:chgData name="hirose taichi" userId="ed2dc4b0-8795-4813-ada8-f41a239e7d7d" providerId="ADAL" clId="{FC8DC866-1812-44C8-ADA6-500EC1A39D40}" dt="2022-04-11T06:07:37.810" v="524" actId="1076"/>
        <pc:sldMkLst>
          <pc:docMk/>
          <pc:sldMk cId="188372277" sldId="272"/>
        </pc:sldMkLst>
        <pc:spChg chg="mod">
          <ac:chgData name="hirose taichi" userId="ed2dc4b0-8795-4813-ada8-f41a239e7d7d" providerId="ADAL" clId="{FC8DC866-1812-44C8-ADA6-500EC1A39D40}" dt="2022-04-11T06:07:32.002" v="521" actId="20577"/>
          <ac:spMkLst>
            <pc:docMk/>
            <pc:sldMk cId="188372277" sldId="272"/>
            <ac:spMk id="26" creationId="{CC4B338E-3F38-419F-B19A-70CEF81D6299}"/>
          </ac:spMkLst>
        </pc:spChg>
        <pc:spChg chg="mod">
          <ac:chgData name="hirose taichi" userId="ed2dc4b0-8795-4813-ada8-f41a239e7d7d" providerId="ADAL" clId="{FC8DC866-1812-44C8-ADA6-500EC1A39D40}" dt="2022-04-11T06:07:37.810" v="524" actId="1076"/>
          <ac:spMkLst>
            <pc:docMk/>
            <pc:sldMk cId="188372277" sldId="272"/>
            <ac:spMk id="28" creationId="{E3DFBC0C-0329-4546-9953-AE159B7EE70F}"/>
          </ac:spMkLst>
        </pc:spChg>
      </pc:sldChg>
      <pc:sldChg chg="modSp mod">
        <pc:chgData name="hirose taichi" userId="ed2dc4b0-8795-4813-ada8-f41a239e7d7d" providerId="ADAL" clId="{FC8DC866-1812-44C8-ADA6-500EC1A39D40}" dt="2022-04-11T07:41:41.225" v="1800" actId="20577"/>
        <pc:sldMkLst>
          <pc:docMk/>
          <pc:sldMk cId="394083421" sldId="273"/>
        </pc:sldMkLst>
        <pc:spChg chg="mod">
          <ac:chgData name="hirose taichi" userId="ed2dc4b0-8795-4813-ada8-f41a239e7d7d" providerId="ADAL" clId="{FC8DC866-1812-44C8-ADA6-500EC1A39D40}" dt="2022-04-11T05:57:43.497" v="478" actId="20577"/>
          <ac:spMkLst>
            <pc:docMk/>
            <pc:sldMk cId="394083421" sldId="273"/>
            <ac:spMk id="3" creationId="{E3027D52-C00B-4E48-A4D9-A3CB4C96AD6F}"/>
          </ac:spMkLst>
        </pc:spChg>
        <pc:spChg chg="mod">
          <ac:chgData name="hirose taichi" userId="ed2dc4b0-8795-4813-ada8-f41a239e7d7d" providerId="ADAL" clId="{FC8DC866-1812-44C8-ADA6-500EC1A39D40}" dt="2022-04-11T07:41:41.225" v="1800" actId="20577"/>
          <ac:spMkLst>
            <pc:docMk/>
            <pc:sldMk cId="394083421" sldId="273"/>
            <ac:spMk id="10" creationId="{E3A7D7E0-0ECB-401D-B36B-31606C0B50C9}"/>
          </ac:spMkLst>
        </pc:spChg>
      </pc:sldChg>
      <pc:sldChg chg="modSp mod">
        <pc:chgData name="hirose taichi" userId="ed2dc4b0-8795-4813-ada8-f41a239e7d7d" providerId="ADAL" clId="{FC8DC866-1812-44C8-ADA6-500EC1A39D40}" dt="2022-04-11T06:07:58.265" v="542" actId="1076"/>
        <pc:sldMkLst>
          <pc:docMk/>
          <pc:sldMk cId="2357163950" sldId="274"/>
        </pc:sldMkLst>
        <pc:spChg chg="mod">
          <ac:chgData name="hirose taichi" userId="ed2dc4b0-8795-4813-ada8-f41a239e7d7d" providerId="ADAL" clId="{FC8DC866-1812-44C8-ADA6-500EC1A39D40}" dt="2022-04-11T06:07:49.819" v="540" actId="20577"/>
          <ac:spMkLst>
            <pc:docMk/>
            <pc:sldMk cId="2357163950" sldId="274"/>
            <ac:spMk id="26" creationId="{CC4B338E-3F38-419F-B19A-70CEF81D6299}"/>
          </ac:spMkLst>
        </pc:spChg>
        <pc:spChg chg="mod">
          <ac:chgData name="hirose taichi" userId="ed2dc4b0-8795-4813-ada8-f41a239e7d7d" providerId="ADAL" clId="{FC8DC866-1812-44C8-ADA6-500EC1A39D40}" dt="2022-04-11T06:07:58.265" v="542" actId="1076"/>
          <ac:spMkLst>
            <pc:docMk/>
            <pc:sldMk cId="2357163950" sldId="274"/>
            <ac:spMk id="27" creationId="{23727BBD-CCFD-43D6-B4CE-4F9ED6102DE6}"/>
          </ac:spMkLst>
        </pc:spChg>
      </pc:sldChg>
      <pc:sldChg chg="addSp delSp modSp mod modAnim">
        <pc:chgData name="hirose taichi" userId="ed2dc4b0-8795-4813-ada8-f41a239e7d7d" providerId="ADAL" clId="{FC8DC866-1812-44C8-ADA6-500EC1A39D40}" dt="2022-04-12T04:02:29.001" v="5281"/>
        <pc:sldMkLst>
          <pc:docMk/>
          <pc:sldMk cId="3058444965" sldId="275"/>
        </pc:sldMkLst>
        <pc:spChg chg="mod">
          <ac:chgData name="hirose taichi" userId="ed2dc4b0-8795-4813-ada8-f41a239e7d7d" providerId="ADAL" clId="{FC8DC866-1812-44C8-ADA6-500EC1A39D40}" dt="2022-04-12T04:02:29.001" v="5281"/>
          <ac:spMkLst>
            <pc:docMk/>
            <pc:sldMk cId="3058444965" sldId="275"/>
            <ac:spMk id="2" creationId="{A6AB5DED-802A-4506-BF38-55A22EBF7B2A}"/>
          </ac:spMkLst>
        </pc:spChg>
        <pc:spChg chg="add del mod">
          <ac:chgData name="hirose taichi" userId="ed2dc4b0-8795-4813-ada8-f41a239e7d7d" providerId="ADAL" clId="{FC8DC866-1812-44C8-ADA6-500EC1A39D40}" dt="2022-04-11T20:27:41.182" v="5130" actId="20577"/>
          <ac:spMkLst>
            <pc:docMk/>
            <pc:sldMk cId="3058444965" sldId="275"/>
            <ac:spMk id="3" creationId="{D3596744-182C-4F03-9142-EE61A3F79608}"/>
          </ac:spMkLst>
        </pc:spChg>
        <pc:spChg chg="del mod">
          <ac:chgData name="hirose taichi" userId="ed2dc4b0-8795-4813-ada8-f41a239e7d7d" providerId="ADAL" clId="{FC8DC866-1812-44C8-ADA6-500EC1A39D40}" dt="2022-04-11T18:33:59.057" v="2871" actId="478"/>
          <ac:spMkLst>
            <pc:docMk/>
            <pc:sldMk cId="3058444965" sldId="275"/>
            <ac:spMk id="4" creationId="{8420E03F-8089-4233-BDE1-EBD13CFA263C}"/>
          </ac:spMkLst>
        </pc:spChg>
        <pc:spChg chg="mod">
          <ac:chgData name="hirose taichi" userId="ed2dc4b0-8795-4813-ada8-f41a239e7d7d" providerId="ADAL" clId="{FC8DC866-1812-44C8-ADA6-500EC1A39D40}" dt="2022-04-11T19:00:30.794" v="3557" actId="1036"/>
          <ac:spMkLst>
            <pc:docMk/>
            <pc:sldMk cId="3058444965" sldId="275"/>
            <ac:spMk id="5" creationId="{83C021DE-C956-40AA-A8BC-FE49E7746265}"/>
          </ac:spMkLst>
        </pc:spChg>
        <pc:spChg chg="add del mod">
          <ac:chgData name="hirose taichi" userId="ed2dc4b0-8795-4813-ada8-f41a239e7d7d" providerId="ADAL" clId="{FC8DC866-1812-44C8-ADA6-500EC1A39D40}" dt="2022-04-11T20:27:36.666" v="5120" actId="478"/>
          <ac:spMkLst>
            <pc:docMk/>
            <pc:sldMk cId="3058444965" sldId="275"/>
            <ac:spMk id="6" creationId="{8FD8EC84-4157-4EB9-A79B-64E8C2B861EF}"/>
          </ac:spMkLst>
        </pc:spChg>
        <pc:spChg chg="add mod">
          <ac:chgData name="hirose taichi" userId="ed2dc4b0-8795-4813-ada8-f41a239e7d7d" providerId="ADAL" clId="{FC8DC866-1812-44C8-ADA6-500EC1A39D40}" dt="2022-04-11T20:29:56.321" v="5143" actId="14100"/>
          <ac:spMkLst>
            <pc:docMk/>
            <pc:sldMk cId="3058444965" sldId="275"/>
            <ac:spMk id="9" creationId="{35B282FE-4420-464E-BD49-10890BBB4A9A}"/>
          </ac:spMkLst>
        </pc:spChg>
        <pc:spChg chg="mod">
          <ac:chgData name="hirose taichi" userId="ed2dc4b0-8795-4813-ada8-f41a239e7d7d" providerId="ADAL" clId="{FC8DC866-1812-44C8-ADA6-500EC1A39D40}" dt="2022-04-04T05:28:41.725" v="458" actId="1036"/>
          <ac:spMkLst>
            <pc:docMk/>
            <pc:sldMk cId="3058444965" sldId="275"/>
            <ac:spMk id="10" creationId="{2DF04C78-D159-4938-AFA5-F3A2838FBCB2}"/>
          </ac:spMkLst>
        </pc:spChg>
        <pc:spChg chg="del">
          <ac:chgData name="hirose taichi" userId="ed2dc4b0-8795-4813-ada8-f41a239e7d7d" providerId="ADAL" clId="{FC8DC866-1812-44C8-ADA6-500EC1A39D40}" dt="2022-04-11T18:33:59.057" v="2871" actId="478"/>
          <ac:spMkLst>
            <pc:docMk/>
            <pc:sldMk cId="3058444965" sldId="275"/>
            <ac:spMk id="31" creationId="{91D35F02-8557-4427-8C0B-0A33CC288C04}"/>
          </ac:spMkLst>
        </pc:spChg>
        <pc:spChg chg="del">
          <ac:chgData name="hirose taichi" userId="ed2dc4b0-8795-4813-ada8-f41a239e7d7d" providerId="ADAL" clId="{FC8DC866-1812-44C8-ADA6-500EC1A39D40}" dt="2022-04-11T18:33:59.057" v="2871" actId="478"/>
          <ac:spMkLst>
            <pc:docMk/>
            <pc:sldMk cId="3058444965" sldId="275"/>
            <ac:spMk id="33" creationId="{10419FE4-AE01-491E-A6B7-CF4CBFC4A758}"/>
          </ac:spMkLst>
        </pc:spChg>
        <pc:spChg chg="add del mod">
          <ac:chgData name="hirose taichi" userId="ed2dc4b0-8795-4813-ada8-f41a239e7d7d" providerId="ADAL" clId="{FC8DC866-1812-44C8-ADA6-500EC1A39D40}" dt="2022-04-11T18:46:34.532" v="3365" actId="478"/>
          <ac:spMkLst>
            <pc:docMk/>
            <pc:sldMk cId="3058444965" sldId="275"/>
            <ac:spMk id="34" creationId="{56A99FC1-AFD5-4C14-977A-8721BFD5470C}"/>
          </ac:spMkLst>
        </pc:spChg>
        <pc:spChg chg="del">
          <ac:chgData name="hirose taichi" userId="ed2dc4b0-8795-4813-ada8-f41a239e7d7d" providerId="ADAL" clId="{FC8DC866-1812-44C8-ADA6-500EC1A39D40}" dt="2022-04-11T18:33:59.057" v="2871" actId="478"/>
          <ac:spMkLst>
            <pc:docMk/>
            <pc:sldMk cId="3058444965" sldId="275"/>
            <ac:spMk id="35" creationId="{6647BD6D-3EF6-4C3D-99F9-FA488FA98634}"/>
          </ac:spMkLst>
        </pc:spChg>
        <pc:spChg chg="add del mod">
          <ac:chgData name="hirose taichi" userId="ed2dc4b0-8795-4813-ada8-f41a239e7d7d" providerId="ADAL" clId="{FC8DC866-1812-44C8-ADA6-500EC1A39D40}" dt="2022-04-11T18:36:55.411" v="2949" actId="478"/>
          <ac:spMkLst>
            <pc:docMk/>
            <pc:sldMk cId="3058444965" sldId="275"/>
            <ac:spMk id="36" creationId="{7CE1F5D3-B69F-4BD3-B61C-DD445BFA2BA3}"/>
          </ac:spMkLst>
        </pc:spChg>
        <pc:spChg chg="add del mod">
          <ac:chgData name="hirose taichi" userId="ed2dc4b0-8795-4813-ada8-f41a239e7d7d" providerId="ADAL" clId="{FC8DC866-1812-44C8-ADA6-500EC1A39D40}" dt="2022-04-11T18:36:24.808" v="2947"/>
          <ac:spMkLst>
            <pc:docMk/>
            <pc:sldMk cId="3058444965" sldId="275"/>
            <ac:spMk id="38" creationId="{40E5AF1C-669D-4ED3-B408-24F7FED645A4}"/>
          </ac:spMkLst>
        </pc:spChg>
        <pc:spChg chg="add del mod">
          <ac:chgData name="hirose taichi" userId="ed2dc4b0-8795-4813-ada8-f41a239e7d7d" providerId="ADAL" clId="{FC8DC866-1812-44C8-ADA6-500EC1A39D40}" dt="2022-04-11T18:36:24.808" v="2947"/>
          <ac:spMkLst>
            <pc:docMk/>
            <pc:sldMk cId="3058444965" sldId="275"/>
            <ac:spMk id="39" creationId="{6B2C5817-3A5C-4235-9B5B-CEF6BAD8F6B0}"/>
          </ac:spMkLst>
        </pc:spChg>
        <pc:spChg chg="add mod">
          <ac:chgData name="hirose taichi" userId="ed2dc4b0-8795-4813-ada8-f41a239e7d7d" providerId="ADAL" clId="{FC8DC866-1812-44C8-ADA6-500EC1A39D40}" dt="2022-04-11T18:46:28.405" v="3364" actId="20577"/>
          <ac:spMkLst>
            <pc:docMk/>
            <pc:sldMk cId="3058444965" sldId="275"/>
            <ac:spMk id="40" creationId="{446D5ECE-CFAA-4025-B1DC-26169BF66036}"/>
          </ac:spMkLst>
        </pc:spChg>
        <pc:spChg chg="add mod">
          <ac:chgData name="hirose taichi" userId="ed2dc4b0-8795-4813-ada8-f41a239e7d7d" providerId="ADAL" clId="{FC8DC866-1812-44C8-ADA6-500EC1A39D40}" dt="2022-04-11T19:06:45.918" v="3605" actId="27636"/>
          <ac:spMkLst>
            <pc:docMk/>
            <pc:sldMk cId="3058444965" sldId="275"/>
            <ac:spMk id="41" creationId="{9011C7C0-E8FE-4945-BA5E-DC1DBC7703B2}"/>
          </ac:spMkLst>
        </pc:spChg>
        <pc:grpChg chg="del mod">
          <ac:chgData name="hirose taichi" userId="ed2dc4b0-8795-4813-ada8-f41a239e7d7d" providerId="ADAL" clId="{FC8DC866-1812-44C8-ADA6-500EC1A39D40}" dt="2022-04-11T18:33:59.057" v="2871" actId="478"/>
          <ac:grpSpMkLst>
            <pc:docMk/>
            <pc:sldMk cId="3058444965" sldId="275"/>
            <ac:grpSpMk id="13" creationId="{12215D5B-704C-4463-8FE5-04A05F4ECDCB}"/>
          </ac:grpSpMkLst>
        </pc:grpChg>
        <pc:cxnChg chg="mod">
          <ac:chgData name="hirose taichi" userId="ed2dc4b0-8795-4813-ada8-f41a239e7d7d" providerId="ADAL" clId="{FC8DC866-1812-44C8-ADA6-500EC1A39D40}" dt="2022-04-11T18:33:59.057" v="2871" actId="478"/>
          <ac:cxnSpMkLst>
            <pc:docMk/>
            <pc:sldMk cId="3058444965" sldId="275"/>
            <ac:cxnSpMk id="37" creationId="{7CAF86E8-15EA-4D0A-8725-9379436BFC32}"/>
          </ac:cxnSpMkLst>
        </pc:cxnChg>
      </pc:sldChg>
      <pc:sldChg chg="modSp">
        <pc:chgData name="hirose taichi" userId="ed2dc4b0-8795-4813-ada8-f41a239e7d7d" providerId="ADAL" clId="{FC8DC866-1812-44C8-ADA6-500EC1A39D40}" dt="2022-04-11T07:43:52.637" v="1839" actId="20577"/>
        <pc:sldMkLst>
          <pc:docMk/>
          <pc:sldMk cId="2435749097" sldId="277"/>
        </pc:sldMkLst>
        <pc:graphicFrameChg chg="mod">
          <ac:chgData name="hirose taichi" userId="ed2dc4b0-8795-4813-ada8-f41a239e7d7d" providerId="ADAL" clId="{FC8DC866-1812-44C8-ADA6-500EC1A39D40}" dt="2022-04-11T07:43:52.637" v="1839" actId="20577"/>
          <ac:graphicFrameMkLst>
            <pc:docMk/>
            <pc:sldMk cId="2435749097" sldId="277"/>
            <ac:graphicFrameMk id="5" creationId="{B1D0DE16-50D3-4B46-A5EC-E2B70AA22F58}"/>
          </ac:graphicFrameMkLst>
        </pc:graphicFrameChg>
      </pc:sldChg>
      <pc:sldChg chg="modSp mod">
        <pc:chgData name="hirose taichi" userId="ed2dc4b0-8795-4813-ada8-f41a239e7d7d" providerId="ADAL" clId="{FC8DC866-1812-44C8-ADA6-500EC1A39D40}" dt="2022-04-11T07:39:27.101" v="1777" actId="20577"/>
        <pc:sldMkLst>
          <pc:docMk/>
          <pc:sldMk cId="3666510187" sldId="279"/>
        </pc:sldMkLst>
        <pc:spChg chg="mod">
          <ac:chgData name="hirose taichi" userId="ed2dc4b0-8795-4813-ada8-f41a239e7d7d" providerId="ADAL" clId="{FC8DC866-1812-44C8-ADA6-500EC1A39D40}" dt="2022-04-11T07:39:27.101" v="1777" actId="20577"/>
          <ac:spMkLst>
            <pc:docMk/>
            <pc:sldMk cId="3666510187" sldId="279"/>
            <ac:spMk id="4" creationId="{7915545F-F622-49D9-A765-D17D03CBFD4A}"/>
          </ac:spMkLst>
        </pc:spChg>
      </pc:sldChg>
      <pc:sldChg chg="addSp modSp del mod">
        <pc:chgData name="hirose taichi" userId="ed2dc4b0-8795-4813-ada8-f41a239e7d7d" providerId="ADAL" clId="{FC8DC866-1812-44C8-ADA6-500EC1A39D40}" dt="2022-04-11T08:59:41.852" v="2419" actId="47"/>
        <pc:sldMkLst>
          <pc:docMk/>
          <pc:sldMk cId="3323966738" sldId="280"/>
        </pc:sldMkLst>
        <pc:spChg chg="mod">
          <ac:chgData name="hirose taichi" userId="ed2dc4b0-8795-4813-ada8-f41a239e7d7d" providerId="ADAL" clId="{FC8DC866-1812-44C8-ADA6-500EC1A39D40}" dt="2022-04-11T07:46:16.950" v="1841" actId="20577"/>
          <ac:spMkLst>
            <pc:docMk/>
            <pc:sldMk cId="3323966738" sldId="280"/>
            <ac:spMk id="3" creationId="{EBA61637-1428-466D-9BC9-13B8864D9E58}"/>
          </ac:spMkLst>
        </pc:spChg>
        <pc:spChg chg="mod">
          <ac:chgData name="hirose taichi" userId="ed2dc4b0-8795-4813-ada8-f41a239e7d7d" providerId="ADAL" clId="{FC8DC866-1812-44C8-ADA6-500EC1A39D40}" dt="2022-04-11T07:38:31.296" v="1759" actId="20577"/>
          <ac:spMkLst>
            <pc:docMk/>
            <pc:sldMk cId="3323966738" sldId="280"/>
            <ac:spMk id="4" creationId="{B12A3159-BD67-46AF-8735-756BEB62B192}"/>
          </ac:spMkLst>
        </pc:spChg>
        <pc:spChg chg="add mod">
          <ac:chgData name="hirose taichi" userId="ed2dc4b0-8795-4813-ada8-f41a239e7d7d" providerId="ADAL" clId="{FC8DC866-1812-44C8-ADA6-500EC1A39D40}" dt="2022-04-11T08:59:13.179" v="2418" actId="14100"/>
          <ac:spMkLst>
            <pc:docMk/>
            <pc:sldMk cId="3323966738" sldId="280"/>
            <ac:spMk id="5" creationId="{7EDDF085-7714-43AB-90F5-70F92D0E4792}"/>
          </ac:spMkLst>
        </pc:spChg>
      </pc:sldChg>
      <pc:sldChg chg="modSp mod">
        <pc:chgData name="hirose taichi" userId="ed2dc4b0-8795-4813-ada8-f41a239e7d7d" providerId="ADAL" clId="{FC8DC866-1812-44C8-ADA6-500EC1A39D40}" dt="2022-04-11T06:07:18.651" v="505" actId="20577"/>
        <pc:sldMkLst>
          <pc:docMk/>
          <pc:sldMk cId="261483041" sldId="281"/>
        </pc:sldMkLst>
        <pc:spChg chg="mod">
          <ac:chgData name="hirose taichi" userId="ed2dc4b0-8795-4813-ada8-f41a239e7d7d" providerId="ADAL" clId="{FC8DC866-1812-44C8-ADA6-500EC1A39D40}" dt="2022-04-11T06:07:18.651" v="505" actId="20577"/>
          <ac:spMkLst>
            <pc:docMk/>
            <pc:sldMk cId="261483041" sldId="281"/>
            <ac:spMk id="26" creationId="{CC4B338E-3F38-419F-B19A-70CEF81D6299}"/>
          </ac:spMkLst>
        </pc:spChg>
      </pc:sldChg>
      <pc:sldChg chg="modSp mod">
        <pc:chgData name="hirose taichi" userId="ed2dc4b0-8795-4813-ada8-f41a239e7d7d" providerId="ADAL" clId="{FC8DC866-1812-44C8-ADA6-500EC1A39D40}" dt="2022-04-11T07:48:15.629" v="1886" actId="14100"/>
        <pc:sldMkLst>
          <pc:docMk/>
          <pc:sldMk cId="2258777226" sldId="283"/>
        </pc:sldMkLst>
        <pc:spChg chg="mod">
          <ac:chgData name="hirose taichi" userId="ed2dc4b0-8795-4813-ada8-f41a239e7d7d" providerId="ADAL" clId="{FC8DC866-1812-44C8-ADA6-500EC1A39D40}" dt="2022-04-11T07:48:15.629" v="1886" actId="14100"/>
          <ac:spMkLst>
            <pc:docMk/>
            <pc:sldMk cId="2258777226" sldId="283"/>
            <ac:spMk id="3" creationId="{F19E8E3C-5DF4-4044-A7F1-B5F916ECCCEE}"/>
          </ac:spMkLst>
        </pc:spChg>
      </pc:sldChg>
      <pc:sldChg chg="modSp new mod ord">
        <pc:chgData name="hirose taichi" userId="ed2dc4b0-8795-4813-ada8-f41a239e7d7d" providerId="ADAL" clId="{FC8DC866-1812-44C8-ADA6-500EC1A39D40}" dt="2022-04-11T16:34:08.240" v="2624" actId="207"/>
        <pc:sldMkLst>
          <pc:docMk/>
          <pc:sldMk cId="1487199978" sldId="284"/>
        </pc:sldMkLst>
        <pc:spChg chg="mod">
          <ac:chgData name="hirose taichi" userId="ed2dc4b0-8795-4813-ada8-f41a239e7d7d" providerId="ADAL" clId="{FC8DC866-1812-44C8-ADA6-500EC1A39D40}" dt="2022-04-11T06:09:38.087" v="623" actId="20577"/>
          <ac:spMkLst>
            <pc:docMk/>
            <pc:sldMk cId="1487199978" sldId="284"/>
            <ac:spMk id="2" creationId="{6DCD1560-3DF0-48AC-9BF8-325FF986DC65}"/>
          </ac:spMkLst>
        </pc:spChg>
        <pc:spChg chg="mod">
          <ac:chgData name="hirose taichi" userId="ed2dc4b0-8795-4813-ada8-f41a239e7d7d" providerId="ADAL" clId="{FC8DC866-1812-44C8-ADA6-500EC1A39D40}" dt="2022-04-11T16:34:08.240" v="2624" actId="207"/>
          <ac:spMkLst>
            <pc:docMk/>
            <pc:sldMk cId="1487199978" sldId="284"/>
            <ac:spMk id="3" creationId="{A39B4BFC-A78A-4E8F-8DC1-8891A178C8C1}"/>
          </ac:spMkLst>
        </pc:spChg>
      </pc:sldChg>
      <pc:sldChg chg="modSp new mod">
        <pc:chgData name="hirose taichi" userId="ed2dc4b0-8795-4813-ada8-f41a239e7d7d" providerId="ADAL" clId="{FC8DC866-1812-44C8-ADA6-500EC1A39D40}" dt="2022-04-11T07:08:13.665" v="1673" actId="255"/>
        <pc:sldMkLst>
          <pc:docMk/>
          <pc:sldMk cId="275650778" sldId="285"/>
        </pc:sldMkLst>
        <pc:spChg chg="mod">
          <ac:chgData name="hirose taichi" userId="ed2dc4b0-8795-4813-ada8-f41a239e7d7d" providerId="ADAL" clId="{FC8DC866-1812-44C8-ADA6-500EC1A39D40}" dt="2022-04-11T06:16:38.218" v="1546" actId="20577"/>
          <ac:spMkLst>
            <pc:docMk/>
            <pc:sldMk cId="275650778" sldId="285"/>
            <ac:spMk id="2" creationId="{23B74218-DC14-417E-BC85-F0DEB8C98DCE}"/>
          </ac:spMkLst>
        </pc:spChg>
        <pc:spChg chg="mod">
          <ac:chgData name="hirose taichi" userId="ed2dc4b0-8795-4813-ada8-f41a239e7d7d" providerId="ADAL" clId="{FC8DC866-1812-44C8-ADA6-500EC1A39D40}" dt="2022-04-11T07:08:13.665" v="1673" actId="255"/>
          <ac:spMkLst>
            <pc:docMk/>
            <pc:sldMk cId="275650778" sldId="285"/>
            <ac:spMk id="3" creationId="{8DD1A573-C57D-4309-B025-050413B07E2A}"/>
          </ac:spMkLst>
        </pc:spChg>
      </pc:sldChg>
      <pc:sldChg chg="delSp add mod">
        <pc:chgData name="hirose taichi" userId="ed2dc4b0-8795-4813-ada8-f41a239e7d7d" providerId="ADAL" clId="{FC8DC866-1812-44C8-ADA6-500EC1A39D40}" dt="2022-04-11T08:37:28.950" v="1988" actId="478"/>
        <pc:sldMkLst>
          <pc:docMk/>
          <pc:sldMk cId="2887511609" sldId="286"/>
        </pc:sldMkLst>
        <pc:spChg chg="del">
          <ac:chgData name="hirose taichi" userId="ed2dc4b0-8795-4813-ada8-f41a239e7d7d" providerId="ADAL" clId="{FC8DC866-1812-44C8-ADA6-500EC1A39D40}" dt="2022-04-11T08:37:28.950" v="1988" actId="478"/>
          <ac:spMkLst>
            <pc:docMk/>
            <pc:sldMk cId="2887511609" sldId="286"/>
            <ac:spMk id="5" creationId="{7EDDF085-7714-43AB-90F5-70F92D0E4792}"/>
          </ac:spMkLst>
        </pc:spChg>
      </pc:sldChg>
      <pc:sldChg chg="modSp new mod">
        <pc:chgData name="hirose taichi" userId="ed2dc4b0-8795-4813-ada8-f41a239e7d7d" providerId="ADAL" clId="{FC8DC866-1812-44C8-ADA6-500EC1A39D40}" dt="2022-04-11T08:59:57.760" v="2441" actId="6549"/>
        <pc:sldMkLst>
          <pc:docMk/>
          <pc:sldMk cId="3266177350" sldId="287"/>
        </pc:sldMkLst>
        <pc:spChg chg="mod">
          <ac:chgData name="hirose taichi" userId="ed2dc4b0-8795-4813-ada8-f41a239e7d7d" providerId="ADAL" clId="{FC8DC866-1812-44C8-ADA6-500EC1A39D40}" dt="2022-04-11T08:37:44.965" v="1990"/>
          <ac:spMkLst>
            <pc:docMk/>
            <pc:sldMk cId="3266177350" sldId="287"/>
            <ac:spMk id="2" creationId="{7D366674-86B5-4443-A5EE-4965AE903C3A}"/>
          </ac:spMkLst>
        </pc:spChg>
        <pc:spChg chg="mod">
          <ac:chgData name="hirose taichi" userId="ed2dc4b0-8795-4813-ada8-f41a239e7d7d" providerId="ADAL" clId="{FC8DC866-1812-44C8-ADA6-500EC1A39D40}" dt="2022-04-11T08:59:57.760" v="2441" actId="6549"/>
          <ac:spMkLst>
            <pc:docMk/>
            <pc:sldMk cId="3266177350" sldId="287"/>
            <ac:spMk id="3" creationId="{670ABFDA-080E-407F-8928-51618ED4E35C}"/>
          </ac:spMkLst>
        </pc:spChg>
      </pc:sldChg>
      <pc:sldChg chg="modSp new mod modNotesTx">
        <pc:chgData name="hirose taichi" userId="ed2dc4b0-8795-4813-ada8-f41a239e7d7d" providerId="ADAL" clId="{FC8DC866-1812-44C8-ADA6-500EC1A39D40}" dt="2022-04-11T20:36:40.341" v="5244" actId="20577"/>
        <pc:sldMkLst>
          <pc:docMk/>
          <pc:sldMk cId="238063735" sldId="288"/>
        </pc:sldMkLst>
        <pc:spChg chg="mod">
          <ac:chgData name="hirose taichi" userId="ed2dc4b0-8795-4813-ada8-f41a239e7d7d" providerId="ADAL" clId="{FC8DC866-1812-44C8-ADA6-500EC1A39D40}" dt="2022-04-11T09:00:10.826" v="2443"/>
          <ac:spMkLst>
            <pc:docMk/>
            <pc:sldMk cId="238063735" sldId="288"/>
            <ac:spMk id="2" creationId="{D4CD8EC8-7E53-40E1-8E58-2C0CFCA88933}"/>
          </ac:spMkLst>
        </pc:spChg>
        <pc:spChg chg="mod">
          <ac:chgData name="hirose taichi" userId="ed2dc4b0-8795-4813-ada8-f41a239e7d7d" providerId="ADAL" clId="{FC8DC866-1812-44C8-ADA6-500EC1A39D40}" dt="2022-04-11T20:36:28.540" v="5228" actId="6549"/>
          <ac:spMkLst>
            <pc:docMk/>
            <pc:sldMk cId="238063735" sldId="288"/>
            <ac:spMk id="3" creationId="{3FD7105B-C69D-4DBC-ACDC-D8E6E8BF8A33}"/>
          </ac:spMkLst>
        </pc:spChg>
      </pc:sldChg>
      <pc:sldChg chg="addSp delSp modSp add mod">
        <pc:chgData name="hirose taichi" userId="ed2dc4b0-8795-4813-ada8-f41a239e7d7d" providerId="ADAL" clId="{FC8DC866-1812-44C8-ADA6-500EC1A39D40}" dt="2022-04-11T18:33:44.620" v="2870" actId="1035"/>
        <pc:sldMkLst>
          <pc:docMk/>
          <pc:sldMk cId="916520248" sldId="289"/>
        </pc:sldMkLst>
        <pc:spChg chg="mod">
          <ac:chgData name="hirose taichi" userId="ed2dc4b0-8795-4813-ada8-f41a239e7d7d" providerId="ADAL" clId="{FC8DC866-1812-44C8-ADA6-500EC1A39D40}" dt="2022-04-11T18:33:12.271" v="2827" actId="1076"/>
          <ac:spMkLst>
            <pc:docMk/>
            <pc:sldMk cId="916520248" sldId="289"/>
            <ac:spMk id="2" creationId="{A6AB5DED-802A-4506-BF38-55A22EBF7B2A}"/>
          </ac:spMkLst>
        </pc:spChg>
        <pc:spChg chg="del">
          <ac:chgData name="hirose taichi" userId="ed2dc4b0-8795-4813-ada8-f41a239e7d7d" providerId="ADAL" clId="{FC8DC866-1812-44C8-ADA6-500EC1A39D40}" dt="2022-04-11T18:33:05.002" v="2825" actId="478"/>
          <ac:spMkLst>
            <pc:docMk/>
            <pc:sldMk cId="916520248" sldId="289"/>
            <ac:spMk id="3" creationId="{D3596744-182C-4F03-9142-EE61A3F79608}"/>
          </ac:spMkLst>
        </pc:spChg>
        <pc:spChg chg="mod">
          <ac:chgData name="hirose taichi" userId="ed2dc4b0-8795-4813-ada8-f41a239e7d7d" providerId="ADAL" clId="{FC8DC866-1812-44C8-ADA6-500EC1A39D40}" dt="2022-04-11T18:33:33.893" v="2851" actId="1035"/>
          <ac:spMkLst>
            <pc:docMk/>
            <pc:sldMk cId="916520248" sldId="289"/>
            <ac:spMk id="4" creationId="{8420E03F-8089-4233-BDE1-EBD13CFA263C}"/>
          </ac:spMkLst>
        </pc:spChg>
        <pc:spChg chg="mod">
          <ac:chgData name="hirose taichi" userId="ed2dc4b0-8795-4813-ada8-f41a239e7d7d" providerId="ADAL" clId="{FC8DC866-1812-44C8-ADA6-500EC1A39D40}" dt="2022-04-11T18:33:28.575" v="2830" actId="14100"/>
          <ac:spMkLst>
            <pc:docMk/>
            <pc:sldMk cId="916520248" sldId="289"/>
            <ac:spMk id="5" creationId="{83C021DE-C956-40AA-A8BC-FE49E7746265}"/>
          </ac:spMkLst>
        </pc:spChg>
        <pc:spChg chg="add del mod">
          <ac:chgData name="hirose taichi" userId="ed2dc4b0-8795-4813-ada8-f41a239e7d7d" providerId="ADAL" clId="{FC8DC866-1812-44C8-ADA6-500EC1A39D40}" dt="2022-04-11T18:33:17.862" v="2828" actId="478"/>
          <ac:spMkLst>
            <pc:docMk/>
            <pc:sldMk cId="916520248" sldId="289"/>
            <ac:spMk id="7" creationId="{7CB8D011-7C8D-40B2-8CB3-20BE60D07922}"/>
          </ac:spMkLst>
        </pc:spChg>
        <pc:spChg chg="mod">
          <ac:chgData name="hirose taichi" userId="ed2dc4b0-8795-4813-ada8-f41a239e7d7d" providerId="ADAL" clId="{FC8DC866-1812-44C8-ADA6-500EC1A39D40}" dt="2022-04-11T18:33:40.753" v="2852" actId="164"/>
          <ac:spMkLst>
            <pc:docMk/>
            <pc:sldMk cId="916520248" sldId="289"/>
            <ac:spMk id="31" creationId="{91D35F02-8557-4427-8C0B-0A33CC288C04}"/>
          </ac:spMkLst>
        </pc:spChg>
        <pc:spChg chg="mod">
          <ac:chgData name="hirose taichi" userId="ed2dc4b0-8795-4813-ada8-f41a239e7d7d" providerId="ADAL" clId="{FC8DC866-1812-44C8-ADA6-500EC1A39D40}" dt="2022-04-11T18:33:40.753" v="2852" actId="164"/>
          <ac:spMkLst>
            <pc:docMk/>
            <pc:sldMk cId="916520248" sldId="289"/>
            <ac:spMk id="33" creationId="{10419FE4-AE01-491E-A6B7-CF4CBFC4A758}"/>
          </ac:spMkLst>
        </pc:spChg>
        <pc:spChg chg="mod">
          <ac:chgData name="hirose taichi" userId="ed2dc4b0-8795-4813-ada8-f41a239e7d7d" providerId="ADAL" clId="{FC8DC866-1812-44C8-ADA6-500EC1A39D40}" dt="2022-04-11T18:33:40.753" v="2852" actId="164"/>
          <ac:spMkLst>
            <pc:docMk/>
            <pc:sldMk cId="916520248" sldId="289"/>
            <ac:spMk id="35" creationId="{6647BD6D-3EF6-4C3D-99F9-FA488FA98634}"/>
          </ac:spMkLst>
        </pc:spChg>
        <pc:grpChg chg="mod">
          <ac:chgData name="hirose taichi" userId="ed2dc4b0-8795-4813-ada8-f41a239e7d7d" providerId="ADAL" clId="{FC8DC866-1812-44C8-ADA6-500EC1A39D40}" dt="2022-04-11T18:33:40.753" v="2852" actId="164"/>
          <ac:grpSpMkLst>
            <pc:docMk/>
            <pc:sldMk cId="916520248" sldId="289"/>
            <ac:grpSpMk id="13" creationId="{12215D5B-704C-4463-8FE5-04A05F4ECDCB}"/>
          </ac:grpSpMkLst>
        </pc:grpChg>
        <pc:grpChg chg="add mod">
          <ac:chgData name="hirose taichi" userId="ed2dc4b0-8795-4813-ada8-f41a239e7d7d" providerId="ADAL" clId="{FC8DC866-1812-44C8-ADA6-500EC1A39D40}" dt="2022-04-11T18:33:44.620" v="2870" actId="1035"/>
          <ac:grpSpMkLst>
            <pc:docMk/>
            <pc:sldMk cId="916520248" sldId="289"/>
            <ac:grpSpMk id="14" creationId="{8337FA66-1311-4C87-A355-7F4692BDD52C}"/>
          </ac:grpSpMkLst>
        </pc:grpChg>
      </pc:sldChg>
      <pc:sldChg chg="addSp modSp add mod ord modAnim">
        <pc:chgData name="hirose taichi" userId="ed2dc4b0-8795-4813-ada8-f41a239e7d7d" providerId="ADAL" clId="{FC8DC866-1812-44C8-ADA6-500EC1A39D40}" dt="2022-04-12T04:02:21.362" v="5280" actId="20577"/>
        <pc:sldMkLst>
          <pc:docMk/>
          <pc:sldMk cId="1202608823" sldId="290"/>
        </pc:sldMkLst>
        <pc:spChg chg="mod">
          <ac:chgData name="hirose taichi" userId="ed2dc4b0-8795-4813-ada8-f41a239e7d7d" providerId="ADAL" clId="{FC8DC866-1812-44C8-ADA6-500EC1A39D40}" dt="2022-04-12T04:02:21.362" v="5280" actId="20577"/>
          <ac:spMkLst>
            <pc:docMk/>
            <pc:sldMk cId="1202608823" sldId="290"/>
            <ac:spMk id="2" creationId="{A6AB5DED-802A-4506-BF38-55A22EBF7B2A}"/>
          </ac:spMkLst>
        </pc:spChg>
        <pc:spChg chg="mod">
          <ac:chgData name="hirose taichi" userId="ed2dc4b0-8795-4813-ada8-f41a239e7d7d" providerId="ADAL" clId="{FC8DC866-1812-44C8-ADA6-500EC1A39D40}" dt="2022-04-11T20:27:03.337" v="5118" actId="20577"/>
          <ac:spMkLst>
            <pc:docMk/>
            <pc:sldMk cId="1202608823" sldId="290"/>
            <ac:spMk id="3" creationId="{D3596744-182C-4F03-9142-EE61A3F79608}"/>
          </ac:spMkLst>
        </pc:spChg>
        <pc:spChg chg="add mod">
          <ac:chgData name="hirose taichi" userId="ed2dc4b0-8795-4813-ada8-f41a239e7d7d" providerId="ADAL" clId="{FC8DC866-1812-44C8-ADA6-500EC1A39D40}" dt="2022-04-11T20:28:44.025" v="5142" actId="14100"/>
          <ac:spMkLst>
            <pc:docMk/>
            <pc:sldMk cId="1202608823" sldId="290"/>
            <ac:spMk id="4" creationId="{08AFAEC0-7C3D-4C90-A696-6C4A47F26694}"/>
          </ac:spMkLst>
        </pc:spChg>
        <pc:spChg chg="mod">
          <ac:chgData name="hirose taichi" userId="ed2dc4b0-8795-4813-ada8-f41a239e7d7d" providerId="ADAL" clId="{FC8DC866-1812-44C8-ADA6-500EC1A39D40}" dt="2022-04-11T20:28:37.657" v="5140" actId="14100"/>
          <ac:spMkLst>
            <pc:docMk/>
            <pc:sldMk cId="1202608823" sldId="290"/>
            <ac:spMk id="5" creationId="{83C021DE-C956-40AA-A8BC-FE49E7746265}"/>
          </ac:spMkLst>
        </pc:spChg>
        <pc:spChg chg="mod">
          <ac:chgData name="hirose taichi" userId="ed2dc4b0-8795-4813-ada8-f41a239e7d7d" providerId="ADAL" clId="{FC8DC866-1812-44C8-ADA6-500EC1A39D40}" dt="2022-04-11T18:46:10.939" v="3361" actId="20577"/>
          <ac:spMkLst>
            <pc:docMk/>
            <pc:sldMk cId="1202608823" sldId="290"/>
            <ac:spMk id="40" creationId="{446D5ECE-CFAA-4025-B1DC-26169BF66036}"/>
          </ac:spMkLst>
        </pc:spChg>
      </pc:sldChg>
      <pc:sldChg chg="add del">
        <pc:chgData name="hirose taichi" userId="ed2dc4b0-8795-4813-ada8-f41a239e7d7d" providerId="ADAL" clId="{FC8DC866-1812-44C8-ADA6-500EC1A39D40}" dt="2022-04-11T18:35:18.874" v="2929"/>
        <pc:sldMkLst>
          <pc:docMk/>
          <pc:sldMk cId="4183617071" sldId="290"/>
        </pc:sldMkLst>
      </pc:sldChg>
      <pc:sldChg chg="add del">
        <pc:chgData name="hirose taichi" userId="ed2dc4b0-8795-4813-ada8-f41a239e7d7d" providerId="ADAL" clId="{FC8DC866-1812-44C8-ADA6-500EC1A39D40}" dt="2022-04-11T18:46:42.794" v="3367"/>
        <pc:sldMkLst>
          <pc:docMk/>
          <pc:sldMk cId="3123274273" sldId="291"/>
        </pc:sldMkLst>
      </pc:sldChg>
      <pc:sldChg chg="addSp delSp modSp new mod modAnim modNotesTx">
        <pc:chgData name="hirose taichi" userId="ed2dc4b0-8795-4813-ada8-f41a239e7d7d" providerId="ADAL" clId="{FC8DC866-1812-44C8-ADA6-500EC1A39D40}" dt="2022-04-12T04:02:33.876" v="5282"/>
        <pc:sldMkLst>
          <pc:docMk/>
          <pc:sldMk cId="3261794669" sldId="291"/>
        </pc:sldMkLst>
        <pc:spChg chg="mod">
          <ac:chgData name="hirose taichi" userId="ed2dc4b0-8795-4813-ada8-f41a239e7d7d" providerId="ADAL" clId="{FC8DC866-1812-44C8-ADA6-500EC1A39D40}" dt="2022-04-12T04:02:33.876" v="5282"/>
          <ac:spMkLst>
            <pc:docMk/>
            <pc:sldMk cId="3261794669" sldId="291"/>
            <ac:spMk id="2" creationId="{F5B38E32-5D58-4B2B-94B7-DA172519625A}"/>
          </ac:spMkLst>
        </pc:spChg>
        <pc:spChg chg="mod">
          <ac:chgData name="hirose taichi" userId="ed2dc4b0-8795-4813-ada8-f41a239e7d7d" providerId="ADAL" clId="{FC8DC866-1812-44C8-ADA6-500EC1A39D40}" dt="2022-04-11T20:30:09.253" v="5152" actId="20577"/>
          <ac:spMkLst>
            <pc:docMk/>
            <pc:sldMk cId="3261794669" sldId="291"/>
            <ac:spMk id="3" creationId="{A75F9FE9-492C-4B8B-8484-9FC41D7BAB90}"/>
          </ac:spMkLst>
        </pc:spChg>
        <pc:spChg chg="add mod">
          <ac:chgData name="hirose taichi" userId="ed2dc4b0-8795-4813-ada8-f41a239e7d7d" providerId="ADAL" clId="{FC8DC866-1812-44C8-ADA6-500EC1A39D40}" dt="2022-04-11T20:30:14.915" v="5174" actId="1035"/>
          <ac:spMkLst>
            <pc:docMk/>
            <pc:sldMk cId="3261794669" sldId="291"/>
            <ac:spMk id="8" creationId="{187DE848-8508-4BF3-84D8-AE4C01B25D5B}"/>
          </ac:spMkLst>
        </pc:spChg>
        <pc:graphicFrameChg chg="add del mod">
          <ac:chgData name="hirose taichi" userId="ed2dc4b0-8795-4813-ada8-f41a239e7d7d" providerId="ADAL" clId="{FC8DC866-1812-44C8-ADA6-500EC1A39D40}" dt="2022-04-11T19:49:36.383" v="3873"/>
          <ac:graphicFrameMkLst>
            <pc:docMk/>
            <pc:sldMk cId="3261794669" sldId="291"/>
            <ac:graphicFrameMk id="4" creationId="{9400DFD2-D810-40DB-A3A1-2785FBD11576}"/>
          </ac:graphicFrameMkLst>
        </pc:graphicFrameChg>
        <pc:graphicFrameChg chg="add del mod">
          <ac:chgData name="hirose taichi" userId="ed2dc4b0-8795-4813-ada8-f41a239e7d7d" providerId="ADAL" clId="{FC8DC866-1812-44C8-ADA6-500EC1A39D40}" dt="2022-04-11T19:51:12.528" v="3890"/>
          <ac:graphicFrameMkLst>
            <pc:docMk/>
            <pc:sldMk cId="3261794669" sldId="291"/>
            <ac:graphicFrameMk id="6" creationId="{43804539-9869-42AE-8830-79126E213664}"/>
          </ac:graphicFrameMkLst>
        </pc:graphicFrameChg>
        <pc:graphicFrameChg chg="add mod modGraphic">
          <ac:chgData name="hirose taichi" userId="ed2dc4b0-8795-4813-ada8-f41a239e7d7d" providerId="ADAL" clId="{FC8DC866-1812-44C8-ADA6-500EC1A39D40}" dt="2022-04-11T20:30:14.915" v="5174" actId="1035"/>
          <ac:graphicFrameMkLst>
            <pc:docMk/>
            <pc:sldMk cId="3261794669" sldId="291"/>
            <ac:graphicFrameMk id="7" creationId="{5EA6B737-7BD6-4B83-A663-1726A8B9CAE1}"/>
          </ac:graphicFrameMkLst>
        </pc:graphicFrameChg>
        <pc:picChg chg="add del mod">
          <ac:chgData name="hirose taichi" userId="ed2dc4b0-8795-4813-ada8-f41a239e7d7d" providerId="ADAL" clId="{FC8DC866-1812-44C8-ADA6-500EC1A39D40}" dt="2022-04-11T19:50:56.857" v="3880" actId="478"/>
          <ac:picMkLst>
            <pc:docMk/>
            <pc:sldMk cId="3261794669" sldId="291"/>
            <ac:picMk id="5" creationId="{970DA5E0-FCC1-42EF-9C6A-FB1084094E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287B0-9C1C-4AEA-ABEB-3F0B6F0CFC3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E71EB-EC69-4B3C-B181-13DF339DA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29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71EB-EC69-4B3C-B181-13DF339DAF0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11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71EB-EC69-4B3C-B181-13DF339DAF0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36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71EB-EC69-4B3C-B181-13DF339DAF0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4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ここは飛ばしてもいい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71EB-EC69-4B3C-B181-13DF339DAF0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00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27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0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30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93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96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4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68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0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41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6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1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46.png"/><Relationship Id="rId3" Type="http://schemas.openxmlformats.org/officeDocument/2006/relationships/image" Target="../media/image27.png"/><Relationship Id="rId12" Type="http://schemas.openxmlformats.org/officeDocument/2006/relationships/image" Target="../media/image4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44.png"/><Relationship Id="rId5" Type="http://schemas.openxmlformats.org/officeDocument/2006/relationships/image" Target="../media/image380.png"/><Relationship Id="rId10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420.png"/><Relationship Id="rId1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ohnfoster.pge.utexas.edu/PGE323M-ResEngineeringIII/" TargetMode="External"/><Relationship Id="rId2" Type="http://schemas.openxmlformats.org/officeDocument/2006/relationships/hyperlink" Target="https://oilgas-info.jogmec.go.jp/termli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hannel/UCkCwNnLZnRoaHYFyKTdySD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数値解析入門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71500" y="3602038"/>
            <a:ext cx="8001000" cy="1655762"/>
          </a:xfrm>
        </p:spPr>
        <p:txBody>
          <a:bodyPr/>
          <a:lstStyle/>
          <a:p>
            <a:r>
              <a:rPr kumimoji="1" lang="en-US" altLang="ja-JP" dirty="0"/>
              <a:t>4.</a:t>
            </a:r>
            <a:r>
              <a:rPr lang="ja-JP" altLang="en-US" dirty="0"/>
              <a:t>拡散方程式（</a:t>
            </a:r>
            <a:r>
              <a:rPr lang="en-US" altLang="ja-JP" dirty="0"/>
              <a:t>1</a:t>
            </a:r>
            <a:r>
              <a:rPr lang="ja-JP" altLang="en-US" dirty="0"/>
              <a:t>次元，陰解法）</a:t>
            </a:r>
            <a:endParaRPr kumimoji="1" lang="en-US" altLang="ja-JP" dirty="0"/>
          </a:p>
          <a:p>
            <a:r>
              <a:rPr lang="en-US" altLang="ja-JP" dirty="0"/>
              <a:t>4. Diffusion Equation (1-Dimensional</a:t>
            </a:r>
            <a:r>
              <a:rPr lang="ja-JP" altLang="en-US" dirty="0"/>
              <a:t>，</a:t>
            </a:r>
            <a:r>
              <a:rPr lang="en-US" altLang="ja-JP" dirty="0"/>
              <a:t>Implicit method)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22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FAC88-5DA0-4177-97BE-EC9E902B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</a:t>
            </a:r>
            <a:r>
              <a:rPr kumimoji="1" lang="ja-JP" altLang="en-US" sz="3200" dirty="0">
                <a:solidFill>
                  <a:schemeClr val="tx1"/>
                </a:solidFill>
              </a:rPr>
              <a:t>ソース</a:t>
            </a:r>
            <a:r>
              <a:rPr kumimoji="1" lang="en-US" altLang="ja-JP" sz="3200" dirty="0">
                <a:solidFill>
                  <a:schemeClr val="tx1"/>
                </a:solidFill>
              </a:rPr>
              <a:t>/</a:t>
            </a:r>
            <a:r>
              <a:rPr kumimoji="1" lang="ja-JP" altLang="en-US" sz="3200" dirty="0">
                <a:solidFill>
                  <a:schemeClr val="tx1"/>
                </a:solidFill>
              </a:rPr>
              <a:t>シンク項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9DD7C2-B3BB-43DE-9234-6FDE98214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401324" cy="20160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</a:rPr>
              <a:t>流量による表現</a:t>
            </a:r>
            <a:endParaRPr kumimoji="1" lang="en-US" altLang="ja-JP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比較的簡単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dirty="0"/>
              <a:t>特に単相流の場合は容易に実装可能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endParaRPr kumimoji="1" lang="en-US" altLang="ja-JP" sz="2000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DE8DC5A-1A5E-4271-9148-59AF59545BBC}"/>
              </a:ext>
            </a:extLst>
          </p:cNvPr>
          <p:cNvSpPr txBox="1">
            <a:spLocks/>
          </p:cNvSpPr>
          <p:nvPr/>
        </p:nvSpPr>
        <p:spPr>
          <a:xfrm>
            <a:off x="628649" y="4152549"/>
            <a:ext cx="8436219" cy="21895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坑底圧力による表現（今回は説明しない）</a:t>
            </a:r>
            <a:endParaRPr lang="en-US" altLang="ja-JP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/>
              <a:t>やや複雑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スキンファクター等を考慮したモデル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21AD158-0453-4D2F-9FDB-F3816F41DA9A}"/>
                  </a:ext>
                </a:extLst>
              </p:cNvPr>
              <p:cNvSpPr txBox="1"/>
              <p:nvPr/>
            </p:nvSpPr>
            <p:spPr>
              <a:xfrm>
                <a:off x="8379003" y="2812850"/>
                <a:ext cx="6209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ja-JP" altLang="ja-JP" dirty="0">
                  <a:solidFill>
                    <a:sysClr val="windowText" lastClr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21AD158-0453-4D2F-9FDB-F3816F41D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003" y="2812850"/>
                <a:ext cx="62098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02B42318-9514-4F78-AB3D-64067A5DE757}"/>
              </a:ext>
            </a:extLst>
          </p:cNvPr>
          <p:cNvGrpSpPr/>
          <p:nvPr/>
        </p:nvGrpSpPr>
        <p:grpSpPr>
          <a:xfrm>
            <a:off x="4737211" y="1690689"/>
            <a:ext cx="3747678" cy="2461860"/>
            <a:chOff x="4737211" y="1690689"/>
            <a:chExt cx="3747678" cy="2461860"/>
          </a:xfrm>
        </p:grpSpPr>
        <p:sp>
          <p:nvSpPr>
            <p:cNvPr id="23" name="円柱 22">
              <a:extLst>
                <a:ext uri="{FF2B5EF4-FFF2-40B4-BE49-F238E27FC236}">
                  <a16:creationId xmlns:a16="http://schemas.microsoft.com/office/drawing/2014/main" id="{B3B8E776-B1BD-4C3E-A084-F060E8CB12D0}"/>
                </a:ext>
              </a:extLst>
            </p:cNvPr>
            <p:cNvSpPr/>
            <p:nvPr/>
          </p:nvSpPr>
          <p:spPr>
            <a:xfrm flipH="1">
              <a:off x="6650023" y="2714247"/>
              <a:ext cx="202618" cy="345732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A44E3692-0F67-49B1-AF77-4445F6AF0CCA}"/>
                </a:ext>
              </a:extLst>
            </p:cNvPr>
            <p:cNvGrpSpPr/>
            <p:nvPr/>
          </p:nvGrpSpPr>
          <p:grpSpPr>
            <a:xfrm>
              <a:off x="5358199" y="2581147"/>
              <a:ext cx="2918961" cy="1114458"/>
              <a:chOff x="1775404" y="1825625"/>
              <a:chExt cx="2918961" cy="11144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直方体 19">
                    <a:extLst>
                      <a:ext uri="{FF2B5EF4-FFF2-40B4-BE49-F238E27FC236}">
                        <a16:creationId xmlns:a16="http://schemas.microsoft.com/office/drawing/2014/main" id="{4E117EB4-D2B5-495A-9F64-81DB8EE9E0E5}"/>
                      </a:ext>
                    </a:extLst>
                  </p:cNvPr>
                  <p:cNvSpPr/>
                  <p:nvPr/>
                </p:nvSpPr>
                <p:spPr>
                  <a:xfrm>
                    <a:off x="2657544" y="1828949"/>
                    <a:ext cx="1154681" cy="1111134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直方体 19">
                    <a:extLst>
                      <a:ext uri="{FF2B5EF4-FFF2-40B4-BE49-F238E27FC236}">
                        <a16:creationId xmlns:a16="http://schemas.microsoft.com/office/drawing/2014/main" id="{4E117EB4-D2B5-495A-9F64-81DB8EE9E0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7544" y="1828949"/>
                    <a:ext cx="1154681" cy="1111134"/>
                  </a:xfrm>
                  <a:prstGeom prst="cub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直方体 18">
                    <a:extLst>
                      <a:ext uri="{FF2B5EF4-FFF2-40B4-BE49-F238E27FC236}">
                        <a16:creationId xmlns:a16="http://schemas.microsoft.com/office/drawing/2014/main" id="{6D774F5B-BD17-4680-AE30-DD9AAC45F90B}"/>
                      </a:ext>
                    </a:extLst>
                  </p:cNvPr>
                  <p:cNvSpPr/>
                  <p:nvPr/>
                </p:nvSpPr>
                <p:spPr>
                  <a:xfrm>
                    <a:off x="1775404" y="1825625"/>
                    <a:ext cx="1154681" cy="1111134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直方体 18">
                    <a:extLst>
                      <a:ext uri="{FF2B5EF4-FFF2-40B4-BE49-F238E27FC236}">
                        <a16:creationId xmlns:a16="http://schemas.microsoft.com/office/drawing/2014/main" id="{6D774F5B-BD17-4680-AE30-DD9AAC45F9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5404" y="1825625"/>
                    <a:ext cx="1154681" cy="1111134"/>
                  </a:xfrm>
                  <a:prstGeom prst="cub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直方体 20">
                    <a:extLst>
                      <a:ext uri="{FF2B5EF4-FFF2-40B4-BE49-F238E27FC236}">
                        <a16:creationId xmlns:a16="http://schemas.microsoft.com/office/drawing/2014/main" id="{AC55EBB6-A874-4699-9C0B-BF6D3D520C79}"/>
                      </a:ext>
                    </a:extLst>
                  </p:cNvPr>
                  <p:cNvSpPr/>
                  <p:nvPr/>
                </p:nvSpPr>
                <p:spPr>
                  <a:xfrm>
                    <a:off x="3539684" y="1825625"/>
                    <a:ext cx="1154681" cy="1111134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直方体 20">
                    <a:extLst>
                      <a:ext uri="{FF2B5EF4-FFF2-40B4-BE49-F238E27FC236}">
                        <a16:creationId xmlns:a16="http://schemas.microsoft.com/office/drawing/2014/main" id="{AC55EBB6-A874-4699-9C0B-BF6D3D520C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9684" y="1825625"/>
                    <a:ext cx="1154681" cy="1111134"/>
                  </a:xfrm>
                  <a:prstGeom prst="cub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10993748-AFD4-4492-9232-9D938D4661D2}"/>
                </a:ext>
              </a:extLst>
            </p:cNvPr>
            <p:cNvGrpSpPr/>
            <p:nvPr/>
          </p:nvGrpSpPr>
          <p:grpSpPr>
            <a:xfrm>
              <a:off x="6240339" y="3719217"/>
              <a:ext cx="882140" cy="433332"/>
              <a:chOff x="6240339" y="3719217"/>
              <a:chExt cx="882140" cy="433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3274FE72-E6B2-47A5-BC95-E62812ABFB7C}"/>
                      </a:ext>
                    </a:extLst>
                  </p:cNvPr>
                  <p:cNvSpPr txBox="1"/>
                  <p:nvPr/>
                </p:nvSpPr>
                <p:spPr>
                  <a:xfrm>
                    <a:off x="6439529" y="3783217"/>
                    <a:ext cx="6209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ja-JP" dirty="0">
                      <a:solidFill>
                        <a:sysClr val="windowText" lastClr="000000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3274FE72-E6B2-47A5-BC95-E62812ABFB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9529" y="3783217"/>
                    <a:ext cx="62098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FAEA42A7-7C05-464A-9CEE-B393058F0B4E}"/>
                  </a:ext>
                </a:extLst>
              </p:cNvPr>
              <p:cNvSpPr/>
              <p:nvPr/>
            </p:nvSpPr>
            <p:spPr>
              <a:xfrm rot="16200000" flipV="1">
                <a:off x="6627409" y="3332147"/>
                <a:ext cx="108000" cy="882140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DEC5DAE9-8FF1-4FDC-BFB3-3F112285DB37}"/>
                </a:ext>
              </a:extLst>
            </p:cNvPr>
            <p:cNvSpPr/>
            <p:nvPr/>
          </p:nvSpPr>
          <p:spPr>
            <a:xfrm rot="2735643">
              <a:off x="5351011" y="2271698"/>
              <a:ext cx="108000" cy="882140"/>
            </a:xfrm>
            <a:prstGeom prst="leftBracket">
              <a:avLst/>
            </a:prstGeom>
            <a:ln w="19050">
              <a:solidFill>
                <a:schemeClr val="tx1"/>
              </a:solidFill>
            </a:ln>
            <a:scene3d>
              <a:camera prst="orthographicFront">
                <a:rot lat="18000000" lon="30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9FFD7FB-24AB-4ED4-B6B1-596D1EE1EEF8}"/>
                    </a:ext>
                  </a:extLst>
                </p:cNvPr>
                <p:cNvSpPr txBox="1"/>
                <p:nvPr/>
              </p:nvSpPr>
              <p:spPr>
                <a:xfrm>
                  <a:off x="4737211" y="2490211"/>
                  <a:ext cx="6209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ja-JP" dirty="0">
                    <a:solidFill>
                      <a:sysClr val="windowText" lastClr="00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9FFD7FB-24AB-4ED4-B6B1-596D1EE1EE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211" y="2490211"/>
                  <a:ext cx="62098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左大かっこ 17">
              <a:extLst>
                <a:ext uri="{FF2B5EF4-FFF2-40B4-BE49-F238E27FC236}">
                  <a16:creationId xmlns:a16="http://schemas.microsoft.com/office/drawing/2014/main" id="{08C54821-80B8-485C-AC47-131DC15BA1AF}"/>
                </a:ext>
              </a:extLst>
            </p:cNvPr>
            <p:cNvSpPr/>
            <p:nvPr/>
          </p:nvSpPr>
          <p:spPr>
            <a:xfrm rot="10800000">
              <a:off x="8378770" y="2581147"/>
              <a:ext cx="106119" cy="832738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円柱 23">
              <a:extLst>
                <a:ext uri="{FF2B5EF4-FFF2-40B4-BE49-F238E27FC236}">
                  <a16:creationId xmlns:a16="http://schemas.microsoft.com/office/drawing/2014/main" id="{6F58F8B7-DD10-4A35-84C0-01A5FCAC7A45}"/>
                </a:ext>
              </a:extLst>
            </p:cNvPr>
            <p:cNvSpPr/>
            <p:nvPr/>
          </p:nvSpPr>
          <p:spPr>
            <a:xfrm flipH="1">
              <a:off x="6648427" y="1690689"/>
              <a:ext cx="202618" cy="1086374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98504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60F57-C183-4BE4-B220-DEE01DA4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</a:t>
            </a:r>
            <a:r>
              <a:rPr kumimoji="1" lang="ja-JP" altLang="en-US" sz="3200" dirty="0">
                <a:solidFill>
                  <a:schemeClr val="tx1"/>
                </a:solidFill>
              </a:rPr>
              <a:t>ソース</a:t>
            </a:r>
            <a:r>
              <a:rPr kumimoji="1" lang="en-US" altLang="ja-JP" sz="3200" dirty="0">
                <a:solidFill>
                  <a:schemeClr val="tx1"/>
                </a:solidFill>
              </a:rPr>
              <a:t>/</a:t>
            </a:r>
            <a:r>
              <a:rPr kumimoji="1" lang="ja-JP" altLang="en-US" sz="3200" dirty="0">
                <a:solidFill>
                  <a:schemeClr val="tx1"/>
                </a:solidFill>
              </a:rPr>
              <a:t>シンク項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3A29036-2C49-4233-83FE-507E34B56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79841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200" dirty="0"/>
                  <a:t>検査体積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sz="2200" dirty="0"/>
                  <a:t> に掘削された坑井からの流量を</a:t>
                </a:r>
                <a14:m>
                  <m:oMath xmlns:m="http://schemas.openxmlformats.org/officeDocument/2006/math">
                    <m:r>
                      <a:rPr lang="en-US" altLang="ja-JP" sz="2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ja-JP" altLang="en-US" sz="2200" dirty="0"/>
                  <a:t> として、  </a:t>
                </a:r>
                <a:endParaRPr kumimoji="1" lang="en-US" altLang="ja-JP" sz="22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+(2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3A29036-2C49-4233-83FE-507E34B56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798419"/>
              </a:xfrm>
              <a:blipFill>
                <a:blip r:embed="rId2"/>
                <a:stretch>
                  <a:fillRect l="-1005" t="-227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コンテンツ プレースホルダー 2">
                <a:extLst>
                  <a:ext uri="{FF2B5EF4-FFF2-40B4-BE49-F238E27FC236}">
                    <a16:creationId xmlns:a16="http://schemas.microsoft.com/office/drawing/2014/main" id="{0AE525B7-D3C6-4A0E-AF16-19A6696866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7857" y="3624044"/>
                <a:ext cx="5268285" cy="2716743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ja-JP" alt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ja-JP" altLang="en-US" sz="22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生産井</a:t>
                </a:r>
                <a:endParaRPr lang="en-US" altLang="ja-JP" sz="2200" b="1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altLang="ja-JP" sz="2200" dirty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ja-JP" alt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ja-JP" altLang="en-US" sz="22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圧入</a:t>
                </a:r>
                <a:r>
                  <a:rPr lang="en-US" altLang="ja-JP" sz="22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 / </a:t>
                </a:r>
                <a:r>
                  <a:rPr lang="ja-JP" altLang="en-US" sz="22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還元井</a:t>
                </a:r>
                <a:endParaRPr lang="en-US" altLang="ja-JP" sz="2200" b="1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sz="2200" dirty="0"/>
              </a:p>
            </p:txBody>
          </p:sp>
        </mc:Choice>
        <mc:Fallback>
          <p:sp>
            <p:nvSpPr>
              <p:cNvPr id="20" name="コンテンツ プレースホルダー 2">
                <a:extLst>
                  <a:ext uri="{FF2B5EF4-FFF2-40B4-BE49-F238E27FC236}">
                    <a16:creationId xmlns:a16="http://schemas.microsoft.com/office/drawing/2014/main" id="{0AE525B7-D3C6-4A0E-AF16-19A66968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857" y="3624044"/>
                <a:ext cx="5268285" cy="2716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4E755848-0DE1-445E-8693-44A2A8385B9F}"/>
              </a:ext>
            </a:extLst>
          </p:cNvPr>
          <p:cNvGrpSpPr/>
          <p:nvPr/>
        </p:nvGrpSpPr>
        <p:grpSpPr>
          <a:xfrm>
            <a:off x="5078467" y="3777337"/>
            <a:ext cx="1537470" cy="2420351"/>
            <a:chOff x="5078467" y="3758218"/>
            <a:chExt cx="1537470" cy="2420351"/>
          </a:xfrm>
        </p:grpSpPr>
        <p:sp>
          <p:nvSpPr>
            <p:cNvPr id="7" name="円柱 6">
              <a:extLst>
                <a:ext uri="{FF2B5EF4-FFF2-40B4-BE49-F238E27FC236}">
                  <a16:creationId xmlns:a16="http://schemas.microsoft.com/office/drawing/2014/main" id="{B918940D-1581-440D-9EDD-3632B2AABF1B}"/>
                </a:ext>
              </a:extLst>
            </p:cNvPr>
            <p:cNvSpPr/>
            <p:nvPr/>
          </p:nvSpPr>
          <p:spPr>
            <a:xfrm flipH="1">
              <a:off x="5659008" y="4861394"/>
              <a:ext cx="269788" cy="460346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直方体 15">
                  <a:extLst>
                    <a:ext uri="{FF2B5EF4-FFF2-40B4-BE49-F238E27FC236}">
                      <a16:creationId xmlns:a16="http://schemas.microsoft.com/office/drawing/2014/main" id="{0FFB270E-3C10-4772-AD72-9A51EAC9121C}"/>
                    </a:ext>
                  </a:extLst>
                </p:cNvPr>
                <p:cNvSpPr/>
                <p:nvPr/>
              </p:nvSpPr>
              <p:spPr>
                <a:xfrm>
                  <a:off x="5078467" y="4699082"/>
                  <a:ext cx="1537470" cy="1479487"/>
                </a:xfrm>
                <a:prstGeom prst="cube">
                  <a:avLst/>
                </a:prstGeom>
                <a:solidFill>
                  <a:srgbClr val="5B9BD5">
                    <a:alpha val="5019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ja-JP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直方体 15">
                  <a:extLst>
                    <a:ext uri="{FF2B5EF4-FFF2-40B4-BE49-F238E27FC236}">
                      <a16:creationId xmlns:a16="http://schemas.microsoft.com/office/drawing/2014/main" id="{0FFB270E-3C10-4772-AD72-9A51EAC912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8467" y="4699082"/>
                  <a:ext cx="1537470" cy="1479487"/>
                </a:xfrm>
                <a:prstGeom prst="cub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円柱 5">
              <a:extLst>
                <a:ext uri="{FF2B5EF4-FFF2-40B4-BE49-F238E27FC236}">
                  <a16:creationId xmlns:a16="http://schemas.microsoft.com/office/drawing/2014/main" id="{FA47BE7C-B1B3-4493-9DE1-03A1EB473552}"/>
                </a:ext>
              </a:extLst>
            </p:cNvPr>
            <p:cNvSpPr/>
            <p:nvPr/>
          </p:nvSpPr>
          <p:spPr>
            <a:xfrm flipH="1">
              <a:off x="5665271" y="3758218"/>
              <a:ext cx="269134" cy="1186816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39F1A946-3E80-4ECA-B341-F5DFF02EFD52}"/>
                    </a:ext>
                  </a:extLst>
                </p:cNvPr>
                <p:cNvSpPr txBox="1"/>
                <p:nvPr/>
              </p:nvSpPr>
              <p:spPr>
                <a:xfrm>
                  <a:off x="5665271" y="5314789"/>
                  <a:ext cx="739050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39F1A946-3E80-4ECA-B341-F5DFF02EFD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5271" y="5314789"/>
                  <a:ext cx="73905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A53C5497-D0E1-4488-A05E-FA1F160E7455}"/>
                </a:ext>
              </a:extLst>
            </p:cNvPr>
            <p:cNvCxnSpPr>
              <a:cxnSpLocks/>
            </p:cNvCxnSpPr>
            <p:nvPr/>
          </p:nvCxnSpPr>
          <p:spPr>
            <a:xfrm>
              <a:off x="5787065" y="5358389"/>
              <a:ext cx="1" cy="49379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266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>
            <a:extLst>
              <a:ext uri="{FF2B5EF4-FFF2-40B4-BE49-F238E27FC236}">
                <a16:creationId xmlns:a16="http://schemas.microsoft.com/office/drawing/2014/main" id="{B2E2F591-559D-47F9-9805-4C814CBF316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0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コンテンツ</a:t>
            </a:r>
            <a:endParaRPr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ADB42B0-45DE-4518-95DF-D4D0094ED7B2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BA74691-1E6F-4011-974C-57CF6BC06ED2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69173C1-8A04-44A7-AB6E-05B7FC755CB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拡散方程式と離散化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21807AC-7111-474E-BED1-E6B582341246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227F064-A51D-4122-B94E-171433653439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D6343B4-2C4A-4435-AF8D-930A5B176C7E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ソース</a:t>
              </a:r>
              <a:r>
                <a:rPr kumimoji="1" lang="en-US" altLang="ja-JP" sz="2800" dirty="0">
                  <a:solidFill>
                    <a:schemeClr val="tx1"/>
                  </a:solidFill>
                </a:rPr>
                <a:t>/</a:t>
              </a:r>
              <a:r>
                <a:rPr kumimoji="1" lang="ja-JP" altLang="en-US" sz="2800" dirty="0">
                  <a:solidFill>
                    <a:schemeClr val="tx1"/>
                  </a:solidFill>
                </a:rPr>
                <a:t>シンク項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145E60E-F105-4BEE-A6EC-A22A84697A42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A0E53C5-47D5-4C84-B030-A56AAD20903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417DE31-FEF0-42A7-BDE4-4061C184E914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陰解法の実装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FD47C0E-6C7F-4C1A-A4F2-6B211331D102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44A5532-55E4-4B3E-AD74-407500115DD6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C4B338E-3F38-419F-B19A-70CEF81D629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補足説明</a:t>
              </a: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429B90E-D9F4-43B6-B674-B5E2876D86D4}"/>
              </a:ext>
            </a:extLst>
          </p:cNvPr>
          <p:cNvSpPr/>
          <p:nvPr/>
        </p:nvSpPr>
        <p:spPr>
          <a:xfrm>
            <a:off x="1087394" y="4870938"/>
            <a:ext cx="7225877" cy="12528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11428B4-B07E-45F3-A771-B837C79581E8}"/>
              </a:ext>
            </a:extLst>
          </p:cNvPr>
          <p:cNvSpPr/>
          <p:nvPr/>
        </p:nvSpPr>
        <p:spPr>
          <a:xfrm>
            <a:off x="830728" y="1301262"/>
            <a:ext cx="7225877" cy="241788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7495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B5DED-802A-4506-BF38-55A22EBF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陰解法の実装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8420E03F-8089-4233-BDE1-EBD13CFA26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2368706"/>
                <a:ext cx="7521819" cy="10971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ja-JP" altLang="en-US" sz="2000" dirty="0"/>
                  <a:t>陰解法では、すべてのブロックについての式を連立方程式として解く。下図を例として説明をする。下図に示した水単相貯留層は断面積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000" dirty="0"/>
                  <a:t> ，浸透率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sz="2000" dirty="0"/>
                  <a:t>。ブロック</a:t>
                </a:r>
                <a:r>
                  <a:rPr lang="en-US" altLang="ja-JP" sz="2000" dirty="0"/>
                  <a:t>3</a:t>
                </a:r>
                <a:r>
                  <a:rPr lang="ja-JP" altLang="en-US" sz="2000" dirty="0"/>
                  <a:t>には流量</a:t>
                </a:r>
                <a:r>
                  <a:rPr lang="en-US" altLang="ja-JP" sz="2000" dirty="0"/>
                  <a:t>Q3</a:t>
                </a:r>
                <a:r>
                  <a:rPr lang="ja-JP" altLang="en-US" sz="2000" dirty="0"/>
                  <a:t>の坑井がある。</a:t>
                </a:r>
              </a:p>
            </p:txBody>
          </p:sp>
        </mc:Choice>
        <mc:Fallback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8420E03F-8089-4233-BDE1-EBD13CFA2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368706"/>
                <a:ext cx="7521819" cy="1097140"/>
              </a:xfrm>
              <a:prstGeom prst="rect">
                <a:avLst/>
              </a:prstGeom>
              <a:blipFill>
                <a:blip r:embed="rId2"/>
                <a:stretch>
                  <a:fillRect l="-810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3C021DE-C956-40AA-A8BC-FE49E7746265}"/>
                  </a:ext>
                </a:extLst>
              </p:cNvPr>
              <p:cNvSpPr/>
              <p:nvPr/>
            </p:nvSpPr>
            <p:spPr>
              <a:xfrm>
                <a:off x="1220156" y="1328134"/>
                <a:ext cx="6703688" cy="10971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3C021DE-C956-40AA-A8BC-FE49E7746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156" y="1328134"/>
                <a:ext cx="6703688" cy="10971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337FA66-1311-4C87-A355-7F4692BDD52C}"/>
              </a:ext>
            </a:extLst>
          </p:cNvPr>
          <p:cNvGrpSpPr/>
          <p:nvPr/>
        </p:nvGrpSpPr>
        <p:grpSpPr>
          <a:xfrm>
            <a:off x="474931" y="3785855"/>
            <a:ext cx="8405878" cy="2705636"/>
            <a:chOff x="474931" y="3980530"/>
            <a:chExt cx="8405878" cy="2705636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10419FE4-AE01-491E-A6B7-CF4CBFC4A758}"/>
                </a:ext>
              </a:extLst>
            </p:cNvPr>
            <p:cNvSpPr/>
            <p:nvPr/>
          </p:nvSpPr>
          <p:spPr>
            <a:xfrm>
              <a:off x="474931" y="4667628"/>
              <a:ext cx="1260536" cy="6891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/>
                <a:t>ディレクレ</a:t>
              </a:r>
              <a:endParaRPr kumimoji="1" lang="en-US" altLang="ja-JP" sz="2000" dirty="0"/>
            </a:p>
            <a:p>
              <a:pPr algn="ctr"/>
              <a:r>
                <a:rPr kumimoji="1" lang="ja-JP" altLang="en-US" sz="2000" dirty="0"/>
                <a:t>条件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6647BD6D-3EF6-4C3D-99F9-FA488FA98634}"/>
                    </a:ext>
                  </a:extLst>
                </p:cNvPr>
                <p:cNvSpPr/>
                <p:nvPr/>
              </p:nvSpPr>
              <p:spPr>
                <a:xfrm>
                  <a:off x="474931" y="5441562"/>
                  <a:ext cx="1028554" cy="62378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b="0" i="1" kern="120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2000" b="0" i="1" kern="120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6647BD6D-3EF6-4C3D-99F9-FA488FA986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31" y="5441562"/>
                  <a:ext cx="1028554" cy="623781"/>
                </a:xfrm>
                <a:prstGeom prst="rect">
                  <a:avLst/>
                </a:prstGeom>
                <a:blipFill>
                  <a:blip r:embed="rId4"/>
                  <a:stretch>
                    <a:fillRect l="-175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12215D5B-704C-4463-8FE5-04A05F4ECDCB}"/>
                </a:ext>
              </a:extLst>
            </p:cNvPr>
            <p:cNvGrpSpPr/>
            <p:nvPr/>
          </p:nvGrpSpPr>
          <p:grpSpPr>
            <a:xfrm>
              <a:off x="1503485" y="3980530"/>
              <a:ext cx="5742965" cy="2705636"/>
              <a:chOff x="1503485" y="3980530"/>
              <a:chExt cx="5742965" cy="27056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直方体 18">
                    <a:extLst>
                      <a:ext uri="{FF2B5EF4-FFF2-40B4-BE49-F238E27FC236}">
                        <a16:creationId xmlns:a16="http://schemas.microsoft.com/office/drawing/2014/main" id="{0B7DA47E-C0F8-46BC-817D-9BA7E6D661C9}"/>
                      </a:ext>
                    </a:extLst>
                  </p:cNvPr>
                  <p:cNvSpPr/>
                  <p:nvPr/>
                </p:nvSpPr>
                <p:spPr>
                  <a:xfrm>
                    <a:off x="1867931" y="4617568"/>
                    <a:ext cx="1641039" cy="1579150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直方体 18">
                    <a:extLst>
                      <a:ext uri="{FF2B5EF4-FFF2-40B4-BE49-F238E27FC236}">
                        <a16:creationId xmlns:a16="http://schemas.microsoft.com/office/drawing/2014/main" id="{0B7DA47E-C0F8-46BC-817D-9BA7E6D661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7931" y="4617568"/>
                    <a:ext cx="1641039" cy="1579150"/>
                  </a:xfrm>
                  <a:prstGeom prst="cub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直方体 8">
                    <a:extLst>
                      <a:ext uri="{FF2B5EF4-FFF2-40B4-BE49-F238E27FC236}">
                        <a16:creationId xmlns:a16="http://schemas.microsoft.com/office/drawing/2014/main" id="{9030E90E-691A-4A2B-B59F-6160F9CEEBEA}"/>
                      </a:ext>
                    </a:extLst>
                  </p:cNvPr>
                  <p:cNvSpPr/>
                  <p:nvPr/>
                </p:nvSpPr>
                <p:spPr>
                  <a:xfrm>
                    <a:off x="3116277" y="4617572"/>
                    <a:ext cx="1641039" cy="1579152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直方体 8">
                    <a:extLst>
                      <a:ext uri="{FF2B5EF4-FFF2-40B4-BE49-F238E27FC236}">
                        <a16:creationId xmlns:a16="http://schemas.microsoft.com/office/drawing/2014/main" id="{9030E90E-691A-4A2B-B59F-6160F9CEEB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6277" y="4617572"/>
                    <a:ext cx="1641039" cy="1579152"/>
                  </a:xfrm>
                  <a:prstGeom prst="cub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直方体 21">
                    <a:extLst>
                      <a:ext uri="{FF2B5EF4-FFF2-40B4-BE49-F238E27FC236}">
                        <a16:creationId xmlns:a16="http://schemas.microsoft.com/office/drawing/2014/main" id="{C682754C-8A99-4292-8D0F-8B4C9A7FBAB8}"/>
                      </a:ext>
                    </a:extLst>
                  </p:cNvPr>
                  <p:cNvSpPr/>
                  <p:nvPr/>
                </p:nvSpPr>
                <p:spPr>
                  <a:xfrm>
                    <a:off x="5605411" y="4617568"/>
                    <a:ext cx="1641039" cy="1579150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直方体 21">
                    <a:extLst>
                      <a:ext uri="{FF2B5EF4-FFF2-40B4-BE49-F238E27FC236}">
                        <a16:creationId xmlns:a16="http://schemas.microsoft.com/office/drawing/2014/main" id="{C682754C-8A99-4292-8D0F-8B4C9A7FBA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5411" y="4617568"/>
                    <a:ext cx="1641039" cy="1579150"/>
                  </a:xfrm>
                  <a:prstGeom prst="cub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円柱 23">
                <a:extLst>
                  <a:ext uri="{FF2B5EF4-FFF2-40B4-BE49-F238E27FC236}">
                    <a16:creationId xmlns:a16="http://schemas.microsoft.com/office/drawing/2014/main" id="{E340B6C4-20EA-4DD0-B00B-994C07D71FE4}"/>
                  </a:ext>
                </a:extLst>
              </p:cNvPr>
              <p:cNvSpPr/>
              <p:nvPr/>
            </p:nvSpPr>
            <p:spPr>
              <a:xfrm flipH="1">
                <a:off x="4992747" y="4765884"/>
                <a:ext cx="287962" cy="491357"/>
              </a:xfrm>
              <a:prstGeom prst="can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直方体 24">
                    <a:extLst>
                      <a:ext uri="{FF2B5EF4-FFF2-40B4-BE49-F238E27FC236}">
                        <a16:creationId xmlns:a16="http://schemas.microsoft.com/office/drawing/2014/main" id="{3BB19DEB-F923-4D31-A97F-D527E2B6FBD7}"/>
                      </a:ext>
                    </a:extLst>
                  </p:cNvPr>
                  <p:cNvSpPr/>
                  <p:nvPr/>
                </p:nvSpPr>
                <p:spPr>
                  <a:xfrm>
                    <a:off x="4361597" y="4617571"/>
                    <a:ext cx="1641039" cy="1579151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直方体 24">
                    <a:extLst>
                      <a:ext uri="{FF2B5EF4-FFF2-40B4-BE49-F238E27FC236}">
                        <a16:creationId xmlns:a16="http://schemas.microsoft.com/office/drawing/2014/main" id="{3BB19DEB-F923-4D31-A97F-D527E2B6FB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1597" y="4617571"/>
                    <a:ext cx="1641039" cy="1579151"/>
                  </a:xfrm>
                  <a:prstGeom prst="cub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円柱 25">
                <a:extLst>
                  <a:ext uri="{FF2B5EF4-FFF2-40B4-BE49-F238E27FC236}">
                    <a16:creationId xmlns:a16="http://schemas.microsoft.com/office/drawing/2014/main" id="{C3927BC0-F36A-44CF-B160-F39388FCF6F7}"/>
                  </a:ext>
                </a:extLst>
              </p:cNvPr>
              <p:cNvSpPr/>
              <p:nvPr/>
            </p:nvSpPr>
            <p:spPr>
              <a:xfrm flipH="1">
                <a:off x="4994215" y="3980530"/>
                <a:ext cx="287264" cy="852785"/>
              </a:xfrm>
              <a:prstGeom prst="can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99AC934D-14D8-42DD-8808-90E94E0598DF}"/>
                      </a:ext>
                    </a:extLst>
                  </p:cNvPr>
                  <p:cNvSpPr txBox="1"/>
                  <p:nvPr/>
                </p:nvSpPr>
                <p:spPr>
                  <a:xfrm>
                    <a:off x="4868039" y="5205499"/>
                    <a:ext cx="78883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000" dirty="0"/>
                  </a:p>
                </p:txBody>
              </p:sp>
            </mc:Choice>
            <mc:Fallback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99AC934D-14D8-42DD-8808-90E94E0598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8039" y="5205499"/>
                    <a:ext cx="788835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212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直線矢印コネクタ 36">
                <a:extLst>
                  <a:ext uri="{FF2B5EF4-FFF2-40B4-BE49-F238E27FC236}">
                    <a16:creationId xmlns:a16="http://schemas.microsoft.com/office/drawing/2014/main" id="{7CAF86E8-15EA-4D0A-8725-9379436BFC32}"/>
                  </a:ext>
                </a:extLst>
              </p:cNvPr>
              <p:cNvCxnSpPr>
                <a:cxnSpLocks/>
                <a:stCxn id="35" idx="3"/>
              </p:cNvCxnSpPr>
              <p:nvPr/>
            </p:nvCxnSpPr>
            <p:spPr>
              <a:xfrm>
                <a:off x="1503485" y="5753453"/>
                <a:ext cx="26527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6D94F4A4-B7CE-4A18-BEAF-4EE4D0D6C237}"/>
                  </a:ext>
                </a:extLst>
              </p:cNvPr>
              <p:cNvGrpSpPr/>
              <p:nvPr/>
            </p:nvGrpSpPr>
            <p:grpSpPr>
              <a:xfrm>
                <a:off x="1867931" y="6233624"/>
                <a:ext cx="4993198" cy="452542"/>
                <a:chOff x="1895848" y="6233044"/>
                <a:chExt cx="4993198" cy="452542"/>
              </a:xfrm>
            </p:grpSpPr>
            <p:grpSp>
              <p:nvGrpSpPr>
                <p:cNvPr id="52" name="グループ化 51">
                  <a:extLst>
                    <a:ext uri="{FF2B5EF4-FFF2-40B4-BE49-F238E27FC236}">
                      <a16:creationId xmlns:a16="http://schemas.microsoft.com/office/drawing/2014/main" id="{E24E2AB6-B181-4238-889C-DFC72959C845}"/>
                    </a:ext>
                  </a:extLst>
                </p:cNvPr>
                <p:cNvGrpSpPr/>
                <p:nvPr/>
              </p:nvGrpSpPr>
              <p:grpSpPr>
                <a:xfrm>
                  <a:off x="5688260" y="6238429"/>
                  <a:ext cx="1200786" cy="447157"/>
                  <a:chOff x="3147337" y="6070649"/>
                  <a:chExt cx="1233754" cy="45554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6" name="テキスト ボックス 55">
                        <a:extLst>
                          <a:ext uri="{FF2B5EF4-FFF2-40B4-BE49-F238E27FC236}">
                            <a16:creationId xmlns:a16="http://schemas.microsoft.com/office/drawing/2014/main" id="{636C93E4-94D4-4169-9AD0-1FD1EC2C5B1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l-GR" altLang="ja-JP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ja-JP" altLang="ja-JP" dirty="0">
                          <a:solidFill>
                            <a:sysClr val="windowText" lastClr="000000"/>
                          </a:solidFill>
                          <a:effectLst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6" name="テキスト ボックス 55">
                        <a:extLst>
                          <a:ext uri="{FF2B5EF4-FFF2-40B4-BE49-F238E27FC236}">
                            <a16:creationId xmlns:a16="http://schemas.microsoft.com/office/drawing/2014/main" id="{636C93E4-94D4-4169-9AD0-1FD1EC2C5B1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7" name="左大かっこ 56">
                    <a:extLst>
                      <a:ext uri="{FF2B5EF4-FFF2-40B4-BE49-F238E27FC236}">
                        <a16:creationId xmlns:a16="http://schemas.microsoft.com/office/drawing/2014/main" id="{D3B23ACF-51E6-41BF-AFA4-3E2A5919C8B6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3710214" y="5507772"/>
                    <a:ext cx="108000" cy="1233754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53" name="グループ化 52">
                  <a:extLst>
                    <a:ext uri="{FF2B5EF4-FFF2-40B4-BE49-F238E27FC236}">
                      <a16:creationId xmlns:a16="http://schemas.microsoft.com/office/drawing/2014/main" id="{8A59BACF-4D7A-489C-A74A-44963538A2F4}"/>
                    </a:ext>
                  </a:extLst>
                </p:cNvPr>
                <p:cNvGrpSpPr/>
                <p:nvPr/>
              </p:nvGrpSpPr>
              <p:grpSpPr>
                <a:xfrm>
                  <a:off x="4431061" y="6238429"/>
                  <a:ext cx="1200786" cy="447157"/>
                  <a:chOff x="3147337" y="6070649"/>
                  <a:chExt cx="1233754" cy="45554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テキスト ボックス 53">
                        <a:extLst>
                          <a:ext uri="{FF2B5EF4-FFF2-40B4-BE49-F238E27FC236}">
                            <a16:creationId xmlns:a16="http://schemas.microsoft.com/office/drawing/2014/main" id="{A1934934-5D2F-40F2-9B56-88DE2C1DC5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l-GR" altLang="ja-JP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ja-JP" altLang="ja-JP" dirty="0">
                          <a:solidFill>
                            <a:sysClr val="windowText" lastClr="000000"/>
                          </a:solidFill>
                          <a:effectLst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4" name="テキスト ボックス 53">
                        <a:extLst>
                          <a:ext uri="{FF2B5EF4-FFF2-40B4-BE49-F238E27FC236}">
                            <a16:creationId xmlns:a16="http://schemas.microsoft.com/office/drawing/2014/main" id="{A1934934-5D2F-40F2-9B56-88DE2C1DC5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5" name="左大かっこ 54">
                    <a:extLst>
                      <a:ext uri="{FF2B5EF4-FFF2-40B4-BE49-F238E27FC236}">
                        <a16:creationId xmlns:a16="http://schemas.microsoft.com/office/drawing/2014/main" id="{F8989FF5-760C-4393-AD8E-BDD0813B5CF1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3710214" y="5507772"/>
                    <a:ext cx="108000" cy="1233754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59" name="グループ化 58">
                  <a:extLst>
                    <a:ext uri="{FF2B5EF4-FFF2-40B4-BE49-F238E27FC236}">
                      <a16:creationId xmlns:a16="http://schemas.microsoft.com/office/drawing/2014/main" id="{E154478A-C130-4392-A148-66DF1574E05A}"/>
                    </a:ext>
                  </a:extLst>
                </p:cNvPr>
                <p:cNvGrpSpPr/>
                <p:nvPr/>
              </p:nvGrpSpPr>
              <p:grpSpPr>
                <a:xfrm>
                  <a:off x="3153047" y="6233044"/>
                  <a:ext cx="1200786" cy="447157"/>
                  <a:chOff x="3147337" y="6070649"/>
                  <a:chExt cx="1233754" cy="45554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テキスト ボックス 62">
                        <a:extLst>
                          <a:ext uri="{FF2B5EF4-FFF2-40B4-BE49-F238E27FC236}">
                            <a16:creationId xmlns:a16="http://schemas.microsoft.com/office/drawing/2014/main" id="{E71419EF-F189-473A-AE85-F5A2123882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l-GR" altLang="ja-JP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ja-JP" altLang="ja-JP" dirty="0">
                          <a:solidFill>
                            <a:sysClr val="windowText" lastClr="000000"/>
                          </a:solidFill>
                          <a:effectLst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3" name="テキスト ボックス 62">
                        <a:extLst>
                          <a:ext uri="{FF2B5EF4-FFF2-40B4-BE49-F238E27FC236}">
                            <a16:creationId xmlns:a16="http://schemas.microsoft.com/office/drawing/2014/main" id="{E71419EF-F189-473A-AE85-F5A2123882F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左大かっこ 63">
                    <a:extLst>
                      <a:ext uri="{FF2B5EF4-FFF2-40B4-BE49-F238E27FC236}">
                        <a16:creationId xmlns:a16="http://schemas.microsoft.com/office/drawing/2014/main" id="{99DF0EA6-FC00-454D-870B-3102A4469EC6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3710214" y="5507772"/>
                    <a:ext cx="108000" cy="1233754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60" name="グループ化 59">
                  <a:extLst>
                    <a:ext uri="{FF2B5EF4-FFF2-40B4-BE49-F238E27FC236}">
                      <a16:creationId xmlns:a16="http://schemas.microsoft.com/office/drawing/2014/main" id="{C3CF979F-191D-4F10-AEDE-77B54A647386}"/>
                    </a:ext>
                  </a:extLst>
                </p:cNvPr>
                <p:cNvGrpSpPr/>
                <p:nvPr/>
              </p:nvGrpSpPr>
              <p:grpSpPr>
                <a:xfrm>
                  <a:off x="1895848" y="6233044"/>
                  <a:ext cx="1200786" cy="447157"/>
                  <a:chOff x="3147337" y="6070649"/>
                  <a:chExt cx="1233754" cy="45554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テキスト ボックス 60">
                        <a:extLst>
                          <a:ext uri="{FF2B5EF4-FFF2-40B4-BE49-F238E27FC236}">
                            <a16:creationId xmlns:a16="http://schemas.microsoft.com/office/drawing/2014/main" id="{8CBF1365-2268-4D00-BF1C-EE94575686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l-GR" altLang="ja-JP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ja-JP" altLang="ja-JP" dirty="0">
                          <a:solidFill>
                            <a:sysClr val="windowText" lastClr="000000"/>
                          </a:solidFill>
                          <a:effectLst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テキスト ボックス 60">
                        <a:extLst>
                          <a:ext uri="{FF2B5EF4-FFF2-40B4-BE49-F238E27FC236}">
                            <a16:creationId xmlns:a16="http://schemas.microsoft.com/office/drawing/2014/main" id="{8CBF1365-2268-4D00-BF1C-EE945756869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2" name="左大かっこ 61">
                    <a:extLst>
                      <a:ext uri="{FF2B5EF4-FFF2-40B4-BE49-F238E27FC236}">
                        <a16:creationId xmlns:a16="http://schemas.microsoft.com/office/drawing/2014/main" id="{F2808FC0-6C54-4B95-ADD9-94242804D266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3710214" y="5507772"/>
                    <a:ext cx="108000" cy="1233754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91D35F02-8557-4427-8C0B-0A33CC288C04}"/>
                </a:ext>
              </a:extLst>
            </p:cNvPr>
            <p:cNvSpPr/>
            <p:nvPr/>
          </p:nvSpPr>
          <p:spPr>
            <a:xfrm>
              <a:off x="7310066" y="4667628"/>
              <a:ext cx="1570743" cy="6891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/>
                <a:t>No flow</a:t>
              </a:r>
            </a:p>
            <a:p>
              <a:pPr algn="ctr"/>
              <a:r>
                <a:rPr kumimoji="1" lang="ja-JP" altLang="en-US" sz="2000" dirty="0"/>
                <a:t>ノイマン条件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520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BC1355-3F94-4EAF-85A3-1A633CA6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陰解法の実装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B1D0DE16-50D3-4B46-A5EC-E2B70AA22F5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46255960"/>
                  </p:ext>
                </p:extLst>
              </p:nvPr>
            </p:nvGraphicFramePr>
            <p:xfrm>
              <a:off x="810945" y="2088762"/>
              <a:ext cx="7522109" cy="26804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8064">
                      <a:extLst>
                        <a:ext uri="{9D8B030D-6E8A-4147-A177-3AD203B41FA5}">
                          <a16:colId xmlns:a16="http://schemas.microsoft.com/office/drawing/2014/main" val="1216582416"/>
                        </a:ext>
                      </a:extLst>
                    </a:gridCol>
                    <a:gridCol w="6324045">
                      <a:extLst>
                        <a:ext uri="{9D8B030D-6E8A-4147-A177-3AD203B41FA5}">
                          <a16:colId xmlns:a16="http://schemas.microsoft.com/office/drawing/2014/main" val="1202310090"/>
                        </a:ext>
                      </a:extLst>
                    </a:gridCol>
                  </a:tblGrid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ja-JP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altLang="ja-JP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  <m:sSubSup>
                                <m:sSubSupPr>
                                  <m:ctrlPr>
                                    <a:rPr lang="en-US" altLang="ja-JP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lang="en-US" altLang="ja-JP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altLang="ja-JP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716566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Block#2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  <m:sSubSup>
                                  <m:sSubSupPr>
                                    <m:ctrlP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kumimoji="1" lang="en-US" altLang="ja-JP" sz="18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kumimoji="1" lang="en-US" altLang="ja-JP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altLang="ja-JP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kumimoji="1" lang="en-US" altLang="ja-JP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kumimoji="1" lang="en-US" altLang="ja-JP" sz="180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kumimoji="1" lang="en-US" altLang="ja-JP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sz="18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kumimoji="1" lang="en-US" altLang="ja-JP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∆</m:t>
                                        </m:r>
                                        <m:r>
                                          <a:rPr kumimoji="1" lang="en-US" altLang="ja-JP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den>
                                    </m:f>
                                  </m:e>
                                </m:d>
                                <m:sSubSup>
                                  <m:sSubSupPr>
                                    <m:ctrlP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kumimoji="1" lang="en-US" altLang="ja-JP" sz="18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8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  <m:sSubSup>
                                  <m:sSubSupPr>
                                    <m:ctrlP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kumimoji="1" lang="en-US" altLang="ja-JP" sz="18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ja-JP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∆</m:t>
                                    </m:r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ja-JP" altLang="ja-JP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1193306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Block#3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ja-JP" altLang="en-US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　　　　　</m:t>
                              </m:r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kumimoji="1" lang="en-US" altLang="ja-JP" sz="180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ja-JP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800" b="0" i="1" kern="1200" smtClean="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∆</m:t>
                                      </m:r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∆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kumimoji="1" lang="en-US" altLang="ja-JP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ja-JP" dirty="0">
                              <a:effectLst/>
                            </a:rPr>
                            <a:t> </a:t>
                          </a:r>
                          <a:endParaRPr lang="ja-JP" altLang="ja-JP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1142905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Block#4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1" lang="ja-JP" altLang="en-US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　　　　　</m:t>
                              </m:r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kumimoji="1" lang="en-US" altLang="ja-JP" sz="180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ja-JP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800" b="0" i="1" kern="1200" smtClean="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∆</m:t>
                                      </m:r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4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∆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67926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B1D0DE16-50D3-4B46-A5EC-E2B70AA22F5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46255960"/>
                  </p:ext>
                </p:extLst>
              </p:nvPr>
            </p:nvGraphicFramePr>
            <p:xfrm>
              <a:off x="810945" y="2088762"/>
              <a:ext cx="7522109" cy="26804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8064">
                      <a:extLst>
                        <a:ext uri="{9D8B030D-6E8A-4147-A177-3AD203B41FA5}">
                          <a16:colId xmlns:a16="http://schemas.microsoft.com/office/drawing/2014/main" val="1216582416"/>
                        </a:ext>
                      </a:extLst>
                    </a:gridCol>
                    <a:gridCol w="6324045">
                      <a:extLst>
                        <a:ext uri="{9D8B030D-6E8A-4147-A177-3AD203B41FA5}">
                          <a16:colId xmlns:a16="http://schemas.microsoft.com/office/drawing/2014/main" val="1202310090"/>
                        </a:ext>
                      </a:extLst>
                    </a:gridCol>
                  </a:tblGrid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90" t="-909" r="-289" b="-3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716566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Block#2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90" t="-100000" r="-28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193306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Block#3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90" t="-201818" r="-289" b="-1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1142905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Block#4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90" t="-301818" r="-289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67926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14630B9-B94B-4326-A7DE-AD1327554D04}"/>
              </a:ext>
            </a:extLst>
          </p:cNvPr>
          <p:cNvSpPr txBox="1"/>
          <p:nvPr/>
        </p:nvSpPr>
        <p:spPr>
          <a:xfrm>
            <a:off x="628650" y="1350738"/>
            <a:ext cx="816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演習</a:t>
            </a:r>
            <a:r>
              <a:rPr kumimoji="1" lang="en-US" altLang="ja-JP" dirty="0"/>
              <a:t>2】</a:t>
            </a:r>
          </a:p>
          <a:p>
            <a:r>
              <a:rPr kumimoji="1" lang="ja-JP" altLang="en-US" dirty="0"/>
              <a:t>各ブロックごとの離散化式を書き下してください。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937105-EBA3-4005-81C4-994DA5932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92" y="4868740"/>
            <a:ext cx="5801413" cy="1865339"/>
          </a:xfrm>
          <a:prstGeom prst="rect">
            <a:avLst/>
          </a:prstGeom>
        </p:spPr>
      </p:pic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C961EF9C-8FD8-45B5-87C3-F82B76B8BC3F}"/>
              </a:ext>
            </a:extLst>
          </p:cNvPr>
          <p:cNvSpPr/>
          <p:nvPr/>
        </p:nvSpPr>
        <p:spPr>
          <a:xfrm>
            <a:off x="2013210" y="2088762"/>
            <a:ext cx="6319844" cy="2680476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3574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BC1355-3F94-4EAF-85A3-1A633CA6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陰解法の実装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B1D0DE16-50D3-4B46-A5EC-E2B70AA22F5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87253585"/>
                  </p:ext>
                </p:extLst>
              </p:nvPr>
            </p:nvGraphicFramePr>
            <p:xfrm>
              <a:off x="810945" y="2088762"/>
              <a:ext cx="7522109" cy="26804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8064">
                      <a:extLst>
                        <a:ext uri="{9D8B030D-6E8A-4147-A177-3AD203B41FA5}">
                          <a16:colId xmlns:a16="http://schemas.microsoft.com/office/drawing/2014/main" val="1216582416"/>
                        </a:ext>
                      </a:extLst>
                    </a:gridCol>
                    <a:gridCol w="6324045">
                      <a:extLst>
                        <a:ext uri="{9D8B030D-6E8A-4147-A177-3AD203B41FA5}">
                          <a16:colId xmlns:a16="http://schemas.microsoft.com/office/drawing/2014/main" val="1202310090"/>
                        </a:ext>
                      </a:extLst>
                    </a:gridCol>
                  </a:tblGrid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ja-JP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altLang="ja-JP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  <m:sSubSup>
                                <m:sSubSupPr>
                                  <m:ctrlPr>
                                    <a:rPr lang="en-US" altLang="ja-JP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lang="en-US" altLang="ja-JP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altLang="ja-JP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716566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Block#2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  <m:sSubSup>
                                  <m:sSubSupPr>
                                    <m:ctrlP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kumimoji="1" lang="en-US" altLang="ja-JP" sz="18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kumimoji="1" lang="en-US" altLang="ja-JP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altLang="ja-JP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kumimoji="1" lang="en-US" altLang="ja-JP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kumimoji="1" lang="en-US" altLang="ja-JP" sz="180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kumimoji="1" lang="en-US" altLang="ja-JP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sz="18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kumimoji="1" lang="en-US" altLang="ja-JP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∆</m:t>
                                        </m:r>
                                        <m:r>
                                          <a:rPr kumimoji="1" lang="en-US" altLang="ja-JP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den>
                                    </m:f>
                                  </m:e>
                                </m:d>
                                <m:sSubSup>
                                  <m:sSubSupPr>
                                    <m:ctrlP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kumimoji="1" lang="en-US" altLang="ja-JP" sz="18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8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  <m:sSubSup>
                                  <m:sSubSupPr>
                                    <m:ctrlP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kumimoji="1" lang="en-US" altLang="ja-JP" sz="18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ja-JP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∆</m:t>
                                    </m:r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ja-JP" altLang="ja-JP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1193306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Block#3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ja-JP" altLang="en-US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　　　　　</m:t>
                              </m:r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kumimoji="1" lang="en-US" altLang="ja-JP" sz="180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ja-JP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800" b="0" i="1" kern="1200" smtClean="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∆</m:t>
                                      </m:r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∆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kumimoji="1" lang="en-US" altLang="ja-JP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ja-JP" dirty="0">
                              <a:effectLst/>
                            </a:rPr>
                            <a:t> </a:t>
                          </a:r>
                          <a:endParaRPr lang="ja-JP" altLang="ja-JP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1142905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Block#4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1" lang="ja-JP" altLang="en-US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　　　　　</m:t>
                              </m:r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kumimoji="1" lang="en-US" altLang="ja-JP" sz="180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ja-JP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800" b="0" i="1" kern="1200" smtClean="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∆</m:t>
                                      </m:r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4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∆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67926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B1D0DE16-50D3-4B46-A5EC-E2B70AA22F5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87253585"/>
                  </p:ext>
                </p:extLst>
              </p:nvPr>
            </p:nvGraphicFramePr>
            <p:xfrm>
              <a:off x="810945" y="2088762"/>
              <a:ext cx="7522109" cy="26804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8064">
                      <a:extLst>
                        <a:ext uri="{9D8B030D-6E8A-4147-A177-3AD203B41FA5}">
                          <a16:colId xmlns:a16="http://schemas.microsoft.com/office/drawing/2014/main" val="1216582416"/>
                        </a:ext>
                      </a:extLst>
                    </a:gridCol>
                    <a:gridCol w="6324045">
                      <a:extLst>
                        <a:ext uri="{9D8B030D-6E8A-4147-A177-3AD203B41FA5}">
                          <a16:colId xmlns:a16="http://schemas.microsoft.com/office/drawing/2014/main" val="1202310090"/>
                        </a:ext>
                      </a:extLst>
                    </a:gridCol>
                  </a:tblGrid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90" t="-909" r="-289" b="-3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716566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Block#2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90" t="-100000" r="-28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193306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Block#3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90" t="-201818" r="-289" b="-1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1142905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Block#4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90" t="-301818" r="-289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67926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14630B9-B94B-4326-A7DE-AD1327554D04}"/>
              </a:ext>
            </a:extLst>
          </p:cNvPr>
          <p:cNvSpPr txBox="1"/>
          <p:nvPr/>
        </p:nvSpPr>
        <p:spPr>
          <a:xfrm>
            <a:off x="628650" y="1536481"/>
            <a:ext cx="8163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rgbClr val="FF0000"/>
                </a:solidFill>
              </a:rPr>
              <a:t>解答</a:t>
            </a:r>
            <a:endParaRPr kumimoji="1" lang="en-US" altLang="ja-JP" sz="2000" b="1" dirty="0">
              <a:solidFill>
                <a:srgbClr val="FF0000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2390293-F4EB-4665-8F8D-6594CD30B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92" y="4868740"/>
            <a:ext cx="5801413" cy="186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60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283099-0AA2-4D63-BAF1-DEAC4CEF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陰解法の実装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8F0829-3D14-459A-AA7E-4C2B43E1C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8263"/>
            <a:ext cx="7886700" cy="440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i="1" dirty="0">
                <a:latin typeface="Cambria Math" panose="02040503050406030204" pitchFamily="18" charset="0"/>
              </a:rPr>
              <a:t>各検査体積についての式をまとめる</a:t>
            </a:r>
            <a:endParaRPr lang="en-US" altLang="ja-JP" sz="20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915545F-F622-49D9-A765-D17D03CBFD4A}"/>
                  </a:ext>
                </a:extLst>
              </p:cNvPr>
              <p:cNvSpPr txBox="1"/>
              <p:nvPr/>
            </p:nvSpPr>
            <p:spPr>
              <a:xfrm>
                <a:off x="1044550" y="2026529"/>
                <a:ext cx="6966937" cy="255550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ja-JP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 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nor/>
                                        </m:rPr>
                                        <a:rPr lang="en-US" altLang="ja-JP" sz="200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ja-JP" altLang="en-US" sz="2000"/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 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n-US" altLang="ja-JP" sz="200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ja-JP" altLang="en-US" sz="2000"/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 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altLang="ja-JP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915545F-F622-49D9-A765-D17D03CBF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550" y="2026529"/>
                <a:ext cx="6966937" cy="25555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5174028-9825-4B1A-A966-3450D73F35DA}"/>
              </a:ext>
            </a:extLst>
          </p:cNvPr>
          <p:cNvSpPr/>
          <p:nvPr/>
        </p:nvSpPr>
        <p:spPr>
          <a:xfrm>
            <a:off x="1044551" y="5049224"/>
            <a:ext cx="7054897" cy="1154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線形連立方程式は行列とベクトルで表現できる</a:t>
            </a:r>
          </a:p>
        </p:txBody>
      </p:sp>
    </p:spTree>
    <p:extLst>
      <p:ext uri="{BB962C8B-B14F-4D97-AF65-F5344CB8AC3E}">
        <p14:creationId xmlns:p14="http://schemas.microsoft.com/office/powerpoint/2010/main" val="3666510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AC279F-7231-4B92-8477-526081C7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陰解法の実装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BA61637-1428-466D-9BC9-13B8864D9E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422826"/>
                <a:ext cx="7886700" cy="425162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ja-JP" altLang="en-US" sz="2000" dirty="0"/>
                  <a:t>次のようなイメージがあるとプログラムを書きやすい。</a:t>
                </a:r>
                <a:endParaRPr kumimoji="1"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num>
                            <m:den>
                              <m:r>
                                <a:rPr lang="en-US" altLang="ja-JP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kumimoji="1" lang="en-US" altLang="ja-JP" sz="20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000" dirty="0"/>
                  <a:t>「コンピュータで連立方程式を解く」のは大変（だった）</a:t>
                </a:r>
                <a:endParaRPr lang="en-US" altLang="ja-JP" sz="20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ja-JP" sz="2000" b="1" i="0" smtClean="0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kumimoji="1" lang="ja-JP" altLang="en-US" sz="2000" dirty="0"/>
                  <a:t>，</a:t>
                </a:r>
                <a14:m>
                  <m:oMath xmlns:m="http://schemas.openxmlformats.org/officeDocument/2006/math">
                    <m:r>
                      <a:rPr kumimoji="1" lang="en-US" altLang="ja-JP" sz="2000" b="1" i="0" dirty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kumimoji="1" lang="ja-JP" altLang="en-US" sz="2000" dirty="0"/>
                  <a:t>，</a:t>
                </a:r>
                <a14:m>
                  <m:oMath xmlns:m="http://schemas.openxmlformats.org/officeDocument/2006/math">
                    <m:r>
                      <a:rPr kumimoji="1" lang="en-US" altLang="ja-JP" sz="2000" b="1" i="0" dirty="0" smtClean="0">
                        <a:latin typeface="Cambria Math" panose="02040503050406030204" pitchFamily="18" charset="0"/>
                      </a:rPr>
                      <m:t>𝐉</m:t>
                    </m:r>
                  </m:oMath>
                </a14:m>
                <a:r>
                  <a:rPr lang="en-US" altLang="ja-JP" sz="2000" dirty="0"/>
                  <a:t> </a:t>
                </a:r>
                <a:r>
                  <a:rPr lang="ja-JP" altLang="en-US" sz="2000" dirty="0"/>
                  <a:t>の扱いもポイント</a:t>
                </a:r>
                <a:r>
                  <a:rPr kumimoji="1" lang="en-US" altLang="ja-JP" sz="2000" dirty="0"/>
                  <a:t> </a:t>
                </a:r>
                <a:r>
                  <a:rPr kumimoji="1" lang="ja-JP" altLang="en-US" sz="2000" dirty="0"/>
                  <a:t>（省メモリ）</a:t>
                </a:r>
                <a:endParaRPr kumimoji="1" lang="en-US" altLang="ja-JP" sz="20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ja-JP" sz="1800" dirty="0"/>
                  <a:t>	Key Word : </a:t>
                </a:r>
                <a:r>
                  <a:rPr lang="ja-JP" altLang="en-US" sz="1800" dirty="0"/>
                  <a:t>掃き出し法，疎行列計算，ヤコビ法</a:t>
                </a:r>
                <a:endParaRPr kumimoji="1" lang="en-US" altLang="ja-JP" sz="1800" dirty="0"/>
              </a:p>
              <a:p>
                <a:pPr>
                  <a:lnSpc>
                    <a:spcPct val="150000"/>
                  </a:lnSpc>
                </a:pPr>
                <a:r>
                  <a:rPr lang="en-US" altLang="ja-JP" sz="2000" dirty="0"/>
                  <a:t>Python (NumPy</a:t>
                </a:r>
                <a:r>
                  <a:rPr lang="ja-JP" altLang="en-US" sz="2000" dirty="0"/>
                  <a:t>・</a:t>
                </a:r>
                <a:r>
                  <a:rPr lang="en-US" altLang="ja-JP" sz="2000" dirty="0"/>
                  <a:t>SciPy) </a:t>
                </a:r>
                <a:r>
                  <a:rPr lang="ja-JP" altLang="en-US" sz="2000" dirty="0"/>
                  <a:t>や </a:t>
                </a:r>
                <a:r>
                  <a:rPr lang="en-US" altLang="ja-JP" sz="2000" dirty="0"/>
                  <a:t>MATLAB</a:t>
                </a:r>
                <a:r>
                  <a:rPr lang="ja-JP" altLang="en-US" sz="2000" dirty="0"/>
                  <a:t>では一行で完結</a:t>
                </a:r>
                <a:endParaRPr lang="en-US" altLang="ja-JP" sz="20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BA61637-1428-466D-9BC9-13B8864D9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422826"/>
                <a:ext cx="7886700" cy="4251627"/>
              </a:xfrm>
              <a:blipFill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12A3159-BD67-46AF-8735-756BEB62B192}"/>
                  </a:ext>
                </a:extLst>
              </p:cNvPr>
              <p:cNvSpPr/>
              <p:nvPr/>
            </p:nvSpPr>
            <p:spPr>
              <a:xfrm>
                <a:off x="53396" y="1218249"/>
                <a:ext cx="9037208" cy="11480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4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kumimoji="1" lang="en-US" altLang="ja-JP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US" altLang="ja-JP" sz="14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ja-JP" sz="14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sz="1400" i="1"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400" i="1"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400" i="1"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sz="1400" i="1"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400" i="1"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400" i="1"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ja-JP" sz="14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ja-JP" sz="14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ja-JP" sz="14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sz="1400" i="1"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400" i="1"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400" i="1"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sz="1400" i="1"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400" i="1"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400" i="1"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num>
                            <m:den>
                              <m:r>
                                <a:rPr lang="en-US" altLang="ja-JP" sz="14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14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12A3159-BD67-46AF-8735-756BEB62B1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6" y="1218249"/>
                <a:ext cx="9037208" cy="1148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511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366674-86B5-4443-A5EE-4965AE90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陰解法の実装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0ABFDA-080E-407F-8928-51618ED4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92" y="1825624"/>
            <a:ext cx="5249008" cy="477126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400" dirty="0"/>
              <a:t>取り組んでもらうのは，係数行列</a:t>
            </a:r>
            <a:r>
              <a:rPr kumimoji="1" lang="en-US" altLang="ja-JP" sz="2400" dirty="0"/>
              <a:t>T</a:t>
            </a:r>
            <a:r>
              <a:rPr kumimoji="1" lang="ja-JP" altLang="en-US" sz="2400" dirty="0"/>
              <a:t>の定義</a:t>
            </a:r>
            <a:endParaRPr kumimoji="1"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400" dirty="0"/>
              <a:t>T</a:t>
            </a:r>
            <a:r>
              <a:rPr kumimoji="1" lang="ja-JP" altLang="en-US" sz="2400" dirty="0"/>
              <a:t>は</a:t>
            </a:r>
            <a:r>
              <a:rPr kumimoji="1" lang="en-US" altLang="ja-JP" sz="2400" dirty="0"/>
              <a:t>N*N</a:t>
            </a:r>
            <a:r>
              <a:rPr kumimoji="1" lang="ja-JP" altLang="en-US" sz="2400" dirty="0"/>
              <a:t>の配列</a:t>
            </a:r>
            <a:endParaRPr kumimoji="1" lang="en-US" altLang="ja-JP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2400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ja-JP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2400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400" dirty="0"/>
              <a:t>※</a:t>
            </a:r>
            <a:r>
              <a:rPr kumimoji="1" lang="ja-JP" altLang="en-US" sz="2400" dirty="0"/>
              <a:t>境界条件への対応は赤の部分で記述済み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AA8D3B1-CE8F-4660-8521-844034B68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644" y="1397976"/>
            <a:ext cx="3407541" cy="5357173"/>
          </a:xfrm>
          <a:prstGeom prst="rect">
            <a:avLst/>
          </a:prstGeom>
        </p:spPr>
      </p:pic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EF78424F-3461-46A8-9478-CE5B23F18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339217"/>
              </p:ext>
            </p:extLst>
          </p:nvPr>
        </p:nvGraphicFramePr>
        <p:xfrm>
          <a:off x="1461458" y="3234592"/>
          <a:ext cx="3583810" cy="2181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762">
                  <a:extLst>
                    <a:ext uri="{9D8B030D-6E8A-4147-A177-3AD203B41FA5}">
                      <a16:colId xmlns:a16="http://schemas.microsoft.com/office/drawing/2014/main" val="3426908193"/>
                    </a:ext>
                  </a:extLst>
                </a:gridCol>
                <a:gridCol w="716762">
                  <a:extLst>
                    <a:ext uri="{9D8B030D-6E8A-4147-A177-3AD203B41FA5}">
                      <a16:colId xmlns:a16="http://schemas.microsoft.com/office/drawing/2014/main" val="973317842"/>
                    </a:ext>
                  </a:extLst>
                </a:gridCol>
                <a:gridCol w="716762">
                  <a:extLst>
                    <a:ext uri="{9D8B030D-6E8A-4147-A177-3AD203B41FA5}">
                      <a16:colId xmlns:a16="http://schemas.microsoft.com/office/drawing/2014/main" val="2858766008"/>
                    </a:ext>
                  </a:extLst>
                </a:gridCol>
                <a:gridCol w="716762">
                  <a:extLst>
                    <a:ext uri="{9D8B030D-6E8A-4147-A177-3AD203B41FA5}">
                      <a16:colId xmlns:a16="http://schemas.microsoft.com/office/drawing/2014/main" val="248270941"/>
                    </a:ext>
                  </a:extLst>
                </a:gridCol>
                <a:gridCol w="716762">
                  <a:extLst>
                    <a:ext uri="{9D8B030D-6E8A-4147-A177-3AD203B41FA5}">
                      <a16:colId xmlns:a16="http://schemas.microsoft.com/office/drawing/2014/main" val="4156707924"/>
                    </a:ext>
                  </a:extLst>
                </a:gridCol>
              </a:tblGrid>
              <a:tr h="436294"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0</a:t>
                      </a:r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0</a:t>
                      </a:r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0</a:t>
                      </a:r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29435"/>
                  </a:ext>
                </a:extLst>
              </a:tr>
              <a:tr h="436294"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0</a:t>
                      </a:r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0</a:t>
                      </a:r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094121"/>
                  </a:ext>
                </a:extLst>
              </a:tr>
              <a:tr h="4362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0</a:t>
                      </a:r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0</a:t>
                      </a:r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794044"/>
                  </a:ext>
                </a:extLst>
              </a:tr>
              <a:tr h="4362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0</a:t>
                      </a:r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0</a:t>
                      </a:r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975659"/>
                  </a:ext>
                </a:extLst>
              </a:tr>
              <a:tr h="4362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0</a:t>
                      </a:r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0</a:t>
                      </a:r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0</a:t>
                      </a:r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91467"/>
                  </a:ext>
                </a:extLst>
              </a:tr>
            </a:tbl>
          </a:graphicData>
        </a:graphic>
      </p:graphicFrame>
      <p:sp>
        <p:nvSpPr>
          <p:cNvPr id="8" name="矢印: 右 7">
            <a:extLst>
              <a:ext uri="{FF2B5EF4-FFF2-40B4-BE49-F238E27FC236}">
                <a16:creationId xmlns:a16="http://schemas.microsoft.com/office/drawing/2014/main" id="{017454CD-1367-4A86-8C59-14A9874AAD5C}"/>
              </a:ext>
            </a:extLst>
          </p:cNvPr>
          <p:cNvSpPr/>
          <p:nvPr/>
        </p:nvSpPr>
        <p:spPr>
          <a:xfrm>
            <a:off x="257815" y="3152871"/>
            <a:ext cx="1143000" cy="597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ja-JP" dirty="0" err="1"/>
              <a:t>i</a:t>
            </a:r>
            <a:r>
              <a:rPr kumimoji="1" lang="en-GB" altLang="ja-JP" dirty="0"/>
              <a:t> = 0</a:t>
            </a:r>
            <a:endParaRPr kumimoji="1" lang="ja-JP" altLang="en-US" dirty="0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AE4F0DB1-5AAF-4CD3-86FE-BD58839411C1}"/>
              </a:ext>
            </a:extLst>
          </p:cNvPr>
          <p:cNvSpPr/>
          <p:nvPr/>
        </p:nvSpPr>
        <p:spPr>
          <a:xfrm>
            <a:off x="237392" y="4893355"/>
            <a:ext cx="1143000" cy="59787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ja-JP" dirty="0" err="1">
                <a:solidFill>
                  <a:sysClr val="windowText" lastClr="000000"/>
                </a:solidFill>
              </a:rPr>
              <a:t>i</a:t>
            </a:r>
            <a:r>
              <a:rPr kumimoji="1" lang="en-GB" altLang="ja-JP" dirty="0">
                <a:solidFill>
                  <a:sysClr val="windowText" lastClr="000000"/>
                </a:solidFill>
              </a:rPr>
              <a:t> = N-1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フレーム 9">
            <a:extLst>
              <a:ext uri="{FF2B5EF4-FFF2-40B4-BE49-F238E27FC236}">
                <a16:creationId xmlns:a16="http://schemas.microsoft.com/office/drawing/2014/main" id="{DAA02BDD-57BD-44BE-AFA2-BDE3C52AB829}"/>
              </a:ext>
            </a:extLst>
          </p:cNvPr>
          <p:cNvSpPr/>
          <p:nvPr/>
        </p:nvSpPr>
        <p:spPr>
          <a:xfrm>
            <a:off x="5458221" y="5414276"/>
            <a:ext cx="3407541" cy="1404594"/>
          </a:xfrm>
          <a:prstGeom prst="frame">
            <a:avLst>
              <a:gd name="adj1" fmla="val 306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DA4ABAA7-3C4D-4214-B6DA-E1B13FCBD54F}"/>
              </a:ext>
            </a:extLst>
          </p:cNvPr>
          <p:cNvSpPr txBox="1">
            <a:spLocks/>
          </p:cNvSpPr>
          <p:nvPr/>
        </p:nvSpPr>
        <p:spPr>
          <a:xfrm>
            <a:off x="237392" y="1239714"/>
            <a:ext cx="1911616" cy="519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dirty="0"/>
              <a:t>【</a:t>
            </a:r>
            <a:r>
              <a:rPr lang="ja-JP" altLang="en-US" sz="2400" dirty="0"/>
              <a:t>演習</a:t>
            </a:r>
            <a:r>
              <a:rPr lang="en-US" altLang="ja-JP" sz="2400" dirty="0"/>
              <a:t>3 】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6177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366674-86B5-4443-A5EE-4965AE90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陰解法の実装（演習の考察）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0ABFDA-080E-407F-8928-51618ED4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400" dirty="0"/>
              <a:t>サンプルコードには改善の余地があり！</a:t>
            </a:r>
            <a:endParaRPr kumimoji="1"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400" dirty="0"/>
              <a:t>Tm,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B,</a:t>
            </a:r>
            <a:r>
              <a:rPr kumimoji="1" lang="ja-JP" altLang="en-US" sz="2400" dirty="0"/>
              <a:t> は</a:t>
            </a:r>
            <a:r>
              <a:rPr kumimoji="1" lang="en-US" altLang="ja-JP" sz="2400" dirty="0"/>
              <a:t>N*N</a:t>
            </a:r>
            <a:r>
              <a:rPr kumimoji="1" lang="ja-JP" altLang="en-US" sz="2400" dirty="0"/>
              <a:t>のサイズ</a:t>
            </a:r>
            <a:endParaRPr kumimoji="1"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400" dirty="0"/>
              <a:t>→実際には対角成分 </a:t>
            </a:r>
            <a:r>
              <a:rPr kumimoji="1" lang="en-US" altLang="ja-JP" sz="2400" dirty="0"/>
              <a:t>+ α</a:t>
            </a:r>
            <a:r>
              <a:rPr kumimoji="1" lang="ja-JP" altLang="en-US" sz="2400" dirty="0"/>
              <a:t>しか使わない</a:t>
            </a:r>
            <a:endParaRPr kumimoji="1"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400" dirty="0"/>
              <a:t>　</a:t>
            </a:r>
            <a:r>
              <a:rPr lang="en-US" altLang="ja-JP" sz="2400" dirty="0"/>
              <a:t>Tm </a:t>
            </a:r>
            <a:r>
              <a:rPr lang="ja-JP" altLang="en-US" sz="2400" dirty="0"/>
              <a:t>なら </a:t>
            </a:r>
            <a:r>
              <a:rPr lang="en-US" altLang="ja-JP" sz="2400" dirty="0"/>
              <a:t>N*N – (3N-4) </a:t>
            </a:r>
            <a:r>
              <a:rPr lang="ja-JP" altLang="en-US" sz="2400" dirty="0"/>
              <a:t>個の要素が無駄</a:t>
            </a:r>
            <a:endParaRPr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400" dirty="0"/>
              <a:t>　</a:t>
            </a:r>
            <a:r>
              <a:rPr kumimoji="1" lang="en-US" altLang="ja-JP" sz="2400" dirty="0"/>
              <a:t>B </a:t>
            </a:r>
            <a:r>
              <a:rPr kumimoji="1" lang="ja-JP" altLang="en-US" sz="2400" dirty="0"/>
              <a:t>なら </a:t>
            </a:r>
            <a:r>
              <a:rPr kumimoji="1" lang="en-US" altLang="ja-JP" sz="2400" dirty="0"/>
              <a:t>N*N – N </a:t>
            </a:r>
            <a:r>
              <a:rPr kumimoji="1" lang="ja-JP" altLang="en-US" sz="2400" dirty="0"/>
              <a:t>個の要素が無駄</a:t>
            </a:r>
            <a:endParaRPr kumimoji="1"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400" dirty="0"/>
              <a:t>Hint </a:t>
            </a:r>
            <a:r>
              <a:rPr lang="en-US" altLang="ja-JP" sz="2400" dirty="0"/>
              <a:t>: </a:t>
            </a:r>
            <a:r>
              <a:rPr lang="en-US" altLang="ja-JP" sz="2400" dirty="0" err="1"/>
              <a:t>scipy.spdiags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706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>
            <a:extLst>
              <a:ext uri="{FF2B5EF4-FFF2-40B4-BE49-F238E27FC236}">
                <a16:creationId xmlns:a16="http://schemas.microsoft.com/office/drawing/2014/main" id="{B2E2F591-559D-47F9-9805-4C814CBF316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0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コンテンツ</a:t>
            </a:r>
            <a:endParaRPr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ADB42B0-45DE-4518-95DF-D4D0094ED7B2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BA74691-1E6F-4011-974C-57CF6BC06ED2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69173C1-8A04-44A7-AB6E-05B7FC755CB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拡散方程式と離散化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21807AC-7111-474E-BED1-E6B582341246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227F064-A51D-4122-B94E-171433653439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D6343B4-2C4A-4435-AF8D-930A5B176C7E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ソース</a:t>
              </a:r>
              <a:r>
                <a:rPr kumimoji="1" lang="en-US" altLang="ja-JP" sz="2800" dirty="0">
                  <a:solidFill>
                    <a:schemeClr val="tx1"/>
                  </a:solidFill>
                </a:rPr>
                <a:t>/</a:t>
              </a:r>
              <a:r>
                <a:rPr kumimoji="1" lang="ja-JP" altLang="en-US" sz="2800" dirty="0">
                  <a:solidFill>
                    <a:schemeClr val="tx1"/>
                  </a:solidFill>
                </a:rPr>
                <a:t>シンク項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145E60E-F105-4BEE-A6EC-A22A84697A42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A0E53C5-47D5-4C84-B030-A56AAD20903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417DE31-FEF0-42A7-BDE4-4061C184E914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陰解法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FD47C0E-6C7F-4C1A-A4F2-6B211331D102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44A5532-55E4-4B3E-AD74-407500115DD6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C4B338E-3F38-419F-B19A-70CEF81D629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補足説明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0918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>
            <a:extLst>
              <a:ext uri="{FF2B5EF4-FFF2-40B4-BE49-F238E27FC236}">
                <a16:creationId xmlns:a16="http://schemas.microsoft.com/office/drawing/2014/main" id="{B2E2F591-559D-47F9-9805-4C814CBF316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0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コンテンツ</a:t>
            </a:r>
            <a:endParaRPr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ADB42B0-45DE-4518-95DF-D4D0094ED7B2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BA74691-1E6F-4011-974C-57CF6BC06ED2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69173C1-8A04-44A7-AB6E-05B7FC755CB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拡散方程式と離散化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21807AC-7111-474E-BED1-E6B582341246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227F064-A51D-4122-B94E-171433653439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D6343B4-2C4A-4435-AF8D-930A5B176C7E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ソース</a:t>
              </a:r>
              <a:r>
                <a:rPr kumimoji="1" lang="en-US" altLang="ja-JP" sz="2800" dirty="0">
                  <a:solidFill>
                    <a:schemeClr val="tx1"/>
                  </a:solidFill>
                </a:rPr>
                <a:t>/</a:t>
              </a:r>
              <a:r>
                <a:rPr kumimoji="1" lang="ja-JP" altLang="en-US" sz="2800" dirty="0">
                  <a:solidFill>
                    <a:schemeClr val="tx1"/>
                  </a:solidFill>
                </a:rPr>
                <a:t>シンク項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145E60E-F105-4BEE-A6EC-A22A84697A42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A0E53C5-47D5-4C84-B030-A56AAD20903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417DE31-FEF0-42A7-BDE4-4061C184E914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陰解法の実装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FD47C0E-6C7F-4C1A-A4F2-6B211331D102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44A5532-55E4-4B3E-AD74-407500115DD6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C4B338E-3F38-419F-B19A-70CEF81D629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補足説明</a:t>
              </a:r>
            </a:p>
          </p:txBody>
        </p:sp>
      </p:grp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11428B4-B07E-45F3-A771-B837C79581E8}"/>
              </a:ext>
            </a:extLst>
          </p:cNvPr>
          <p:cNvSpPr/>
          <p:nvPr/>
        </p:nvSpPr>
        <p:spPr>
          <a:xfrm>
            <a:off x="830728" y="1301262"/>
            <a:ext cx="7225877" cy="356088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891163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D1560-3DF0-48AC-9BF8-325FF986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プログラミング言語の選択肢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9B4BFC-A78A-4E8F-8DC1-8891A178C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0738"/>
            <a:ext cx="7886700" cy="51717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</a:p>
          <a:p>
            <a:pPr marL="457200" lvl="1" indent="0">
              <a:buNone/>
            </a:pPr>
            <a:r>
              <a:rPr kumimoji="1" lang="ja-JP" altLang="en-US" dirty="0"/>
              <a:t>無料で、教材があふれている。ただ、計算速度の問題から、陽解法によるコード作成は現実的ではない（ベクトルと行列でまとめればそれなり？）。</a:t>
            </a:r>
            <a:endParaRPr kumimoji="1"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b="1" dirty="0">
                <a:solidFill>
                  <a:schemeClr val="accent1">
                    <a:lumMod val="75000"/>
                  </a:schemeClr>
                </a:solidFill>
              </a:rPr>
              <a:t>MATLAB</a:t>
            </a:r>
          </a:p>
          <a:p>
            <a:pPr marL="457200" lvl="1" indent="0">
              <a:buNone/>
            </a:pPr>
            <a:r>
              <a:rPr lang="ja-JP" altLang="en-US" dirty="0"/>
              <a:t>使いやすいが有料。先生に言えば（多分）ライセンスを買ってもらえる。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Octave</a:t>
            </a:r>
            <a:r>
              <a:rPr lang="ja-JP" altLang="en-US" dirty="0"/>
              <a:t>による代用は個人的に微妙。こちらも計算速度の問題から、陽解法によるコード作成は非現実的。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</a:rPr>
              <a:t>Fortran</a:t>
            </a:r>
          </a:p>
          <a:p>
            <a:pPr marL="457200" lvl="1" indent="0">
              <a:buNone/>
            </a:pPr>
            <a:r>
              <a:rPr lang="ja-JP" altLang="en-US" dirty="0"/>
              <a:t>速い。陽解法でコードを書くなら</a:t>
            </a:r>
            <a:r>
              <a:rPr lang="en-US" altLang="ja-JP" dirty="0"/>
              <a:t>Fortran</a:t>
            </a:r>
            <a:r>
              <a:rPr lang="ja-JP" altLang="en-US" dirty="0"/>
              <a:t>がおすすめ。結果を可視化する機能はないので、</a:t>
            </a:r>
            <a:r>
              <a:rPr lang="en-US" altLang="ja-JP" dirty="0"/>
              <a:t>Python </a:t>
            </a:r>
            <a:r>
              <a:rPr lang="ja-JP" altLang="en-US" dirty="0"/>
              <a:t>又は </a:t>
            </a:r>
            <a:r>
              <a:rPr lang="en-US" altLang="ja-JP" dirty="0"/>
              <a:t>GNU plot </a:t>
            </a:r>
            <a:r>
              <a:rPr lang="ja-JP" altLang="en-US" dirty="0"/>
              <a:t>等を使うことになる。松本先生は</a:t>
            </a:r>
            <a:r>
              <a:rPr lang="en-US" altLang="ja-JP" dirty="0"/>
              <a:t>Fortran</a:t>
            </a:r>
            <a:r>
              <a:rPr lang="ja-JP" altLang="en-US" dirty="0"/>
              <a:t>を主に使っていらっしゃる。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→それでも時間ステップが</a:t>
            </a:r>
            <a:r>
              <a:rPr lang="en-US" altLang="ja-JP" dirty="0"/>
              <a:t>…</a:t>
            </a:r>
            <a:r>
              <a:rPr lang="ja-JP" altLang="en-US" dirty="0"/>
              <a:t>という場合は</a:t>
            </a:r>
            <a:r>
              <a:rPr lang="ja-JP" altLang="en-US" b="1" dirty="0"/>
              <a:t>並列計算</a:t>
            </a:r>
            <a:r>
              <a:rPr lang="ja-JP" altLang="en-US" dirty="0"/>
              <a:t>という選択肢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7199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B74218-DC14-417E-BC85-F0DEB8C9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貯留層の支配方程式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D1A573-C57D-4309-B025-050413B07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圧力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→拡散方程式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トレーサー濃度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→移流拡散方程式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75650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25938-607D-41EF-B07C-2349307A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53740"/>
          </a:xfrm>
        </p:spPr>
        <p:txBody>
          <a:bodyPr anchor="t">
            <a:normAutofit/>
          </a:bodyPr>
          <a:lstStyle/>
          <a:p>
            <a:r>
              <a:rPr kumimoji="1" lang="ja-JP" altLang="en-US" sz="2400" dirty="0"/>
              <a:t>今回説明していない事（一部）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9E8E3C-5DF4-4044-A7F1-B5F916ECC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6997"/>
            <a:ext cx="8146234" cy="5739791"/>
          </a:xfrm>
        </p:spPr>
        <p:txBody>
          <a:bodyPr numCol="1">
            <a:noAutofit/>
          </a:bodyPr>
          <a:lstStyle/>
          <a:p>
            <a:pPr>
              <a:lnSpc>
                <a:spcPct val="100000"/>
              </a:lnSpc>
              <a:buSzPct val="91000"/>
              <a:buFont typeface="Wingdings" panose="05000000000000000000" pitchFamily="2" charset="2"/>
              <a:buChar char="n"/>
            </a:pPr>
            <a:r>
              <a:rPr lang="en-US" altLang="ja-JP" dirty="0"/>
              <a:t>2</a:t>
            </a:r>
            <a:r>
              <a:rPr lang="ja-JP" altLang="en-US" dirty="0"/>
              <a:t>次元・</a:t>
            </a:r>
            <a:r>
              <a:rPr lang="en-US" altLang="ja-JP" dirty="0"/>
              <a:t>3</a:t>
            </a:r>
            <a:r>
              <a:rPr lang="ja-JP" altLang="en-US" dirty="0"/>
              <a:t>次元の場合</a:t>
            </a:r>
            <a:endParaRPr lang="en-US" altLang="ja-JP" dirty="0"/>
          </a:p>
          <a:p>
            <a:pPr>
              <a:lnSpc>
                <a:spcPct val="100000"/>
              </a:lnSpc>
              <a:buSzPct val="91000"/>
              <a:buFont typeface="Wingdings" panose="05000000000000000000" pitchFamily="2" charset="2"/>
              <a:buChar char="n"/>
            </a:pPr>
            <a:r>
              <a:rPr lang="ja-JP" altLang="en-US" dirty="0"/>
              <a:t>重力の影響</a:t>
            </a:r>
            <a:endParaRPr lang="en-US" altLang="ja-JP" dirty="0"/>
          </a:p>
          <a:p>
            <a:pPr>
              <a:lnSpc>
                <a:spcPct val="100000"/>
              </a:lnSpc>
              <a:buSzPct val="91000"/>
              <a:buFont typeface="Wingdings" panose="05000000000000000000" pitchFamily="2" charset="2"/>
              <a:buChar char="n"/>
            </a:pPr>
            <a:r>
              <a:rPr lang="ja-JP" altLang="en-US" dirty="0"/>
              <a:t>多相流</a:t>
            </a:r>
            <a:endParaRPr lang="en-US" altLang="ja-JP" dirty="0"/>
          </a:p>
          <a:p>
            <a:pPr marL="0" indent="0">
              <a:lnSpc>
                <a:spcPct val="100000"/>
              </a:lnSpc>
              <a:buSzPct val="91000"/>
              <a:buNone/>
            </a:pPr>
            <a:r>
              <a:rPr lang="ja-JP" altLang="en-US" dirty="0"/>
              <a:t>　　今回は水の流れのみ（単相流）だが，実際の貯留層は水</a:t>
            </a:r>
            <a:r>
              <a:rPr lang="en-US" altLang="ja-JP" dirty="0"/>
              <a:t>-</a:t>
            </a:r>
            <a:r>
              <a:rPr lang="ja-JP" altLang="en-US" dirty="0"/>
              <a:t>蒸気，水</a:t>
            </a:r>
            <a:r>
              <a:rPr lang="en-US" altLang="ja-JP" dirty="0"/>
              <a:t>-</a:t>
            </a:r>
            <a:r>
              <a:rPr lang="ja-JP" altLang="en-US" dirty="0"/>
              <a:t>油，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ja-JP" altLang="en-US" dirty="0"/>
              <a:t>　　水</a:t>
            </a:r>
            <a:r>
              <a:rPr lang="en-US" altLang="ja-JP" dirty="0"/>
              <a:t>-</a:t>
            </a:r>
            <a:r>
              <a:rPr lang="ja-JP" altLang="en-US" dirty="0"/>
              <a:t>油</a:t>
            </a:r>
            <a:r>
              <a:rPr lang="en-US" altLang="ja-JP" dirty="0"/>
              <a:t>-</a:t>
            </a:r>
            <a:r>
              <a:rPr lang="ja-JP" altLang="en-US" dirty="0"/>
              <a:t>ガス，水</a:t>
            </a:r>
            <a:r>
              <a:rPr lang="en-US" altLang="ja-JP" dirty="0"/>
              <a:t>-CO2</a:t>
            </a:r>
            <a:r>
              <a:rPr lang="ja-JP" altLang="en-US" dirty="0"/>
              <a:t>等が混在</a:t>
            </a:r>
            <a:endParaRPr lang="en-US" altLang="ja-JP" dirty="0"/>
          </a:p>
          <a:p>
            <a:pPr lvl="1">
              <a:lnSpc>
                <a:spcPct val="100000"/>
              </a:lnSpc>
              <a:buSzPct val="91000"/>
            </a:pPr>
            <a:r>
              <a:rPr kumimoji="1" lang="ja-JP" altLang="en-US" dirty="0"/>
              <a:t>飽和率，</a:t>
            </a:r>
            <a:r>
              <a:rPr kumimoji="1" lang="en-US" altLang="ja-JP" dirty="0"/>
              <a:t>Saturation</a:t>
            </a:r>
          </a:p>
          <a:p>
            <a:pPr lvl="1">
              <a:lnSpc>
                <a:spcPct val="100000"/>
              </a:lnSpc>
              <a:buSzPct val="91000"/>
            </a:pPr>
            <a:r>
              <a:rPr kumimoji="1" lang="ja-JP" altLang="en-US" dirty="0"/>
              <a:t>相対浸透率，</a:t>
            </a:r>
            <a:r>
              <a:rPr kumimoji="1" lang="en-US" altLang="ja-JP" dirty="0"/>
              <a:t>Relative Permeability</a:t>
            </a:r>
          </a:p>
          <a:p>
            <a:pPr lvl="1">
              <a:lnSpc>
                <a:spcPct val="100000"/>
              </a:lnSpc>
              <a:buSzPct val="91000"/>
            </a:pPr>
            <a:r>
              <a:rPr lang="ja-JP" altLang="en-US" dirty="0"/>
              <a:t>毛細管圧力，</a:t>
            </a:r>
            <a:r>
              <a:rPr lang="en-US" altLang="ja-JP" dirty="0"/>
              <a:t>Capillary Pressure</a:t>
            </a:r>
          </a:p>
          <a:p>
            <a:pPr>
              <a:lnSpc>
                <a:spcPct val="100000"/>
              </a:lnSpc>
              <a:buSzPct val="91000"/>
              <a:buFont typeface="Wingdings" panose="05000000000000000000" pitchFamily="2" charset="2"/>
              <a:buChar char="n"/>
            </a:pPr>
            <a:r>
              <a:rPr lang="ja-JP" altLang="en-US" dirty="0"/>
              <a:t>容積係数 </a:t>
            </a:r>
            <a:r>
              <a:rPr lang="en-US" altLang="ja-JP" dirty="0"/>
              <a:t>Formation Volume Factor</a:t>
            </a:r>
          </a:p>
          <a:p>
            <a:pPr lvl="1">
              <a:lnSpc>
                <a:spcPct val="100000"/>
              </a:lnSpc>
              <a:buSzPct val="91000"/>
            </a:pPr>
            <a:r>
              <a:rPr kumimoji="1" lang="ja-JP" altLang="en-US" dirty="0"/>
              <a:t>貯留層条件と標準状態では体積が異なる</a:t>
            </a:r>
            <a:endParaRPr kumimoji="1" lang="en-US" altLang="ja-JP" dirty="0"/>
          </a:p>
          <a:p>
            <a:pPr>
              <a:lnSpc>
                <a:spcPct val="100000"/>
              </a:lnSpc>
              <a:buSzPct val="91000"/>
              <a:buFont typeface="Wingdings" panose="05000000000000000000" pitchFamily="2" charset="2"/>
              <a:buChar char="n"/>
            </a:pPr>
            <a:r>
              <a:rPr lang="en-US" altLang="ja-JP" dirty="0"/>
              <a:t>Productivity Index</a:t>
            </a:r>
            <a:r>
              <a:rPr lang="ja-JP" altLang="en-US" dirty="0"/>
              <a:t>の詳細</a:t>
            </a:r>
            <a:endParaRPr lang="en-US" altLang="ja-JP" dirty="0"/>
          </a:p>
          <a:p>
            <a:pPr>
              <a:lnSpc>
                <a:spcPct val="100000"/>
              </a:lnSpc>
              <a:buSzPct val="91000"/>
              <a:buFont typeface="Wingdings" panose="05000000000000000000" pitchFamily="2" charset="2"/>
              <a:buChar char="n"/>
            </a:pPr>
            <a:r>
              <a:rPr lang="ja-JP" altLang="en-US" dirty="0"/>
              <a:t>エネルギー保存</a:t>
            </a:r>
            <a:endParaRPr lang="en-US" altLang="ja-JP" dirty="0"/>
          </a:p>
          <a:p>
            <a:pPr lvl="1">
              <a:lnSpc>
                <a:spcPct val="100000"/>
              </a:lnSpc>
              <a:buSzPct val="91000"/>
            </a:pPr>
            <a:r>
              <a:rPr kumimoji="1" lang="ja-JP" altLang="en-US" dirty="0"/>
              <a:t>地熱の資源価値は熱エネルギー</a:t>
            </a:r>
            <a:endParaRPr kumimoji="1" lang="en-US" altLang="ja-JP" dirty="0"/>
          </a:p>
          <a:p>
            <a:pPr lvl="1">
              <a:lnSpc>
                <a:spcPct val="100000"/>
              </a:lnSpc>
              <a:buSzPct val="91000"/>
            </a:pPr>
            <a:r>
              <a:rPr kumimoji="1" lang="ja-JP" altLang="en-US" dirty="0"/>
              <a:t>油ガスは質量（体積）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58777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9DD7C2-B3BB-43DE-9234-6FDE98214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b="1" u="sng" dirty="0">
                <a:solidFill>
                  <a:srgbClr val="0070C0"/>
                </a:solidFill>
              </a:rPr>
              <a:t>インターネット上の資料</a:t>
            </a:r>
            <a:endParaRPr kumimoji="1" lang="en-US" altLang="ja-JP" b="1" u="sng" dirty="0">
              <a:solidFill>
                <a:srgbClr val="0070C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sz="1800" b="1" dirty="0" err="1"/>
              <a:t>PetroWiki</a:t>
            </a:r>
            <a:endParaRPr lang="en-US" altLang="ja-JP" sz="1800" b="1" dirty="0"/>
          </a:p>
          <a:p>
            <a:pPr lvl="1">
              <a:lnSpc>
                <a:spcPct val="150000"/>
              </a:lnSpc>
            </a:pPr>
            <a:r>
              <a:rPr lang="ja-JP" altLang="en-US" sz="1800" dirty="0"/>
              <a:t>石油工学関連の</a:t>
            </a:r>
            <a:r>
              <a:rPr lang="en-US" altLang="ja-JP" sz="1800" dirty="0"/>
              <a:t>Wiki</a:t>
            </a:r>
            <a:r>
              <a:rPr lang="ja-JP" altLang="en-US" sz="1800" dirty="0"/>
              <a:t>，</a:t>
            </a:r>
            <a:r>
              <a:rPr lang="en-US" altLang="ja-JP" sz="1800" dirty="0"/>
              <a:t>SPE</a:t>
            </a:r>
            <a:r>
              <a:rPr lang="ja-JP" altLang="en-US" sz="1800" dirty="0"/>
              <a:t>公式なので信頼できる</a:t>
            </a:r>
            <a:endParaRPr lang="en-US" altLang="ja-JP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1800" b="1" dirty="0"/>
              <a:t>石油天然ガス用語辞典，</a:t>
            </a:r>
            <a:r>
              <a:rPr lang="en-US" altLang="ja-JP" sz="1800" b="1" dirty="0"/>
              <a:t>JOGMEC</a:t>
            </a:r>
          </a:p>
          <a:p>
            <a:pPr lvl="1">
              <a:lnSpc>
                <a:spcPct val="150000"/>
              </a:lnSpc>
            </a:pPr>
            <a:r>
              <a:rPr lang="ja-JP" altLang="en-US" sz="1800" dirty="0"/>
              <a:t>知らない用語が出てきたらここで調べると◎</a:t>
            </a:r>
            <a:br>
              <a:rPr lang="en-US" altLang="ja-JP" sz="1800" dirty="0"/>
            </a:br>
            <a:r>
              <a:rPr lang="en-US" altLang="ja-JP" sz="1800" dirty="0">
                <a:hlinkClick r:id="rId2"/>
              </a:rPr>
              <a:t>https://oilgas-info.jogmec.go.jp/termlist/index.html</a:t>
            </a:r>
            <a:r>
              <a:rPr lang="en-US" altLang="ja-JP" sz="1800" dirty="0"/>
              <a:t> </a:t>
            </a:r>
            <a:endParaRPr lang="en-US" altLang="ja-JP" sz="18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sz="1800" b="1" dirty="0"/>
              <a:t>PGE 323M Reservoir Engineering III (Simulation), UT Austin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z="1800" dirty="0"/>
              <a:t>全編英語だが、特に貯留層エンジニア志望なら、勉強する価値あり。</a:t>
            </a:r>
            <a:endParaRPr kumimoji="1" lang="en-US" altLang="ja-JP" sz="1800" dirty="0"/>
          </a:p>
          <a:p>
            <a:pPr lvl="1">
              <a:lnSpc>
                <a:spcPct val="150000"/>
              </a:lnSpc>
            </a:pPr>
            <a:r>
              <a:rPr kumimoji="1" lang="ja-JP" altLang="en-US" sz="1800" dirty="0"/>
              <a:t>講義動画も </a:t>
            </a:r>
            <a:r>
              <a:rPr kumimoji="1" lang="en-US" altLang="ja-JP" sz="1800" dirty="0"/>
              <a:t>YouTube </a:t>
            </a:r>
            <a:r>
              <a:rPr kumimoji="1" lang="ja-JP" altLang="en-US" sz="1800" dirty="0"/>
              <a:t>で閲覧可能。</a:t>
            </a:r>
            <a:endParaRPr kumimoji="1" lang="en-US" altLang="ja-JP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ja-JP" sz="1800" dirty="0"/>
              <a:t>	</a:t>
            </a:r>
            <a:r>
              <a:rPr kumimoji="1" lang="ja-JP" altLang="en-US" sz="1800" dirty="0"/>
              <a:t>講義資料：</a:t>
            </a:r>
            <a:r>
              <a:rPr kumimoji="1" lang="en-US" altLang="ja-JP" sz="1800" dirty="0">
                <a:hlinkClick r:id="rId3"/>
              </a:rPr>
              <a:t>https://johnfoster.pge.utexas.edu/PGE323M-ResEngineeringIII/</a:t>
            </a:r>
            <a:r>
              <a:rPr kumimoji="1" lang="ja-JP" altLang="en-US" sz="1800" dirty="0"/>
              <a:t>　</a:t>
            </a:r>
            <a:endParaRPr kumimoji="1" lang="en-US" altLang="ja-JP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sz="1800" dirty="0"/>
              <a:t>	</a:t>
            </a:r>
            <a:r>
              <a:rPr lang="ja-JP" altLang="en-US" sz="1800" dirty="0"/>
              <a:t>講義動画：</a:t>
            </a:r>
            <a:r>
              <a:rPr lang="en-US" altLang="ja-JP" sz="1800" dirty="0">
                <a:hlinkClick r:id="rId4"/>
              </a:rPr>
              <a:t>https://www.youtube.com/channel/UCkCwNnLZnRoaHYFyKTdySDw</a:t>
            </a:r>
            <a:r>
              <a:rPr kumimoji="1" lang="ja-JP" altLang="en-US" b="1" u="sng" dirty="0">
                <a:solidFill>
                  <a:srgbClr val="0070C0"/>
                </a:solidFill>
              </a:rPr>
              <a:t>九大の講義（他学部）</a:t>
            </a:r>
            <a:endParaRPr kumimoji="1" lang="en-US" altLang="ja-JP" b="1" u="sng" dirty="0">
              <a:solidFill>
                <a:srgbClr val="0070C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1800" b="1" dirty="0"/>
              <a:t>数値解析，理学部物理学科情報理学コース</a:t>
            </a:r>
            <a:endParaRPr lang="en-US" altLang="ja-JP" sz="1800" b="1" dirty="0"/>
          </a:p>
          <a:p>
            <a:pPr lvl="1">
              <a:lnSpc>
                <a:spcPct val="150000"/>
              </a:lnSpc>
            </a:pPr>
            <a:r>
              <a:rPr lang="ja-JP" altLang="en-US" sz="1800" dirty="0"/>
              <a:t>諸々の数値解析手法について網羅的に解説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86922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>
            <a:extLst>
              <a:ext uri="{FF2B5EF4-FFF2-40B4-BE49-F238E27FC236}">
                <a16:creationId xmlns:a16="http://schemas.microsoft.com/office/drawing/2014/main" id="{B2E2F591-559D-47F9-9805-4C814CBF316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0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コンテンツ</a:t>
            </a:r>
            <a:endParaRPr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ADB42B0-45DE-4518-95DF-D4D0094ED7B2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BA74691-1E6F-4011-974C-57CF6BC06ED2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69173C1-8A04-44A7-AB6E-05B7FC755CB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拡散方程式と離散化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21807AC-7111-474E-BED1-E6B582341246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227F064-A51D-4122-B94E-171433653439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D6343B4-2C4A-4435-AF8D-930A5B176C7E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ソース</a:t>
              </a:r>
              <a:r>
                <a:rPr kumimoji="1" lang="en-US" altLang="ja-JP" sz="2800" dirty="0">
                  <a:solidFill>
                    <a:schemeClr val="tx1"/>
                  </a:solidFill>
                </a:rPr>
                <a:t>/</a:t>
              </a:r>
              <a:r>
                <a:rPr kumimoji="1" lang="ja-JP" altLang="en-US" sz="2800" dirty="0">
                  <a:solidFill>
                    <a:schemeClr val="tx1"/>
                  </a:solidFill>
                </a:rPr>
                <a:t>シンク項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145E60E-F105-4BEE-A6EC-A22A84697A42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A0E53C5-47D5-4C84-B030-A56AAD20903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417DE31-FEF0-42A7-BDE4-4061C184E914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陰解法の実装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FD47C0E-6C7F-4C1A-A4F2-6B211331D102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44A5532-55E4-4B3E-AD74-407500115DD6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C4B338E-3F38-419F-B19A-70CEF81D629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補足説明</a:t>
              </a: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429B90E-D9F4-43B6-B674-B5E2876D86D4}"/>
              </a:ext>
            </a:extLst>
          </p:cNvPr>
          <p:cNvSpPr/>
          <p:nvPr/>
        </p:nvSpPr>
        <p:spPr>
          <a:xfrm>
            <a:off x="959061" y="2466564"/>
            <a:ext cx="7225877" cy="366167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4477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000AD8-0C00-4496-98CD-934981B7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1.</a:t>
            </a:r>
            <a:r>
              <a:rPr kumimoji="1" lang="ja-JP" altLang="en-US"/>
              <a:t>拡散方程式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4DE3E6-5AB7-43E3-9E6D-647BFAAFC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長さ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の貯留層における圧力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dirty="0"/>
                  <a:t> の時間変化を考える。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sz="1000" dirty="0"/>
              </a:p>
              <a:p>
                <a:pPr marL="0" indent="0">
                  <a:buNone/>
                </a:pPr>
                <a:endParaRPr kumimoji="1"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4DE3E6-5AB7-43E3-9E6D-647BFAAFC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997FD1-0753-458F-B8E7-1A5B970F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868F6046-AAE6-47C2-A7FC-993B882353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3808537"/>
                  </p:ext>
                </p:extLst>
              </p:nvPr>
            </p:nvGraphicFramePr>
            <p:xfrm>
              <a:off x="1363319" y="3323267"/>
              <a:ext cx="6274468" cy="7258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68617">
                      <a:extLst>
                        <a:ext uri="{9D8B030D-6E8A-4147-A177-3AD203B41FA5}">
                          <a16:colId xmlns:a16="http://schemas.microsoft.com/office/drawing/2014/main" val="1609012437"/>
                        </a:ext>
                      </a:extLst>
                    </a:gridCol>
                    <a:gridCol w="1568617">
                      <a:extLst>
                        <a:ext uri="{9D8B030D-6E8A-4147-A177-3AD203B41FA5}">
                          <a16:colId xmlns:a16="http://schemas.microsoft.com/office/drawing/2014/main" val="3330827398"/>
                        </a:ext>
                      </a:extLst>
                    </a:gridCol>
                    <a:gridCol w="881313">
                      <a:extLst>
                        <a:ext uri="{9D8B030D-6E8A-4147-A177-3AD203B41FA5}">
                          <a16:colId xmlns:a16="http://schemas.microsoft.com/office/drawing/2014/main" val="2447362989"/>
                        </a:ext>
                      </a:extLst>
                    </a:gridCol>
                    <a:gridCol w="2255921">
                      <a:extLst>
                        <a:ext uri="{9D8B030D-6E8A-4147-A177-3AD203B41FA5}">
                          <a16:colId xmlns:a16="http://schemas.microsoft.com/office/drawing/2014/main" val="360157353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ja-JP" altLang="en-US" sz="160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</a:rPr>
                            <a:t> :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岩石の空隙率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kumimoji="1" lang="en-US" altLang="ja-JP" sz="1600">
                              <a:solidFill>
                                <a:schemeClr val="tx1"/>
                              </a:solidFill>
                            </a:rPr>
                            <a:t> : </a:t>
                          </a:r>
                          <a:endParaRPr kumimoji="1" lang="ja-JP" altLang="en-US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>
                              <a:solidFill>
                                <a:schemeClr val="tx1"/>
                              </a:solidFill>
                            </a:rPr>
                            <a:t>岩石の浸透率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8968239"/>
                      </a:ext>
                    </a:extLst>
                  </a:tr>
                  <a:tr h="39052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r>
                            <a:rPr kumimoji="1" lang="en-US" altLang="ja-JP" sz="1600">
                              <a:solidFill>
                                <a:schemeClr val="tx1"/>
                              </a:solidFill>
                            </a:rPr>
                            <a:t> :</a:t>
                          </a:r>
                          <a:endParaRPr kumimoji="1" lang="ja-JP" altLang="en-US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圧縮率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ja-JP" altLang="en-US" sz="16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</a:rPr>
                            <a:t> :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流体の粘度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8486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868F6046-AAE6-47C2-A7FC-993B882353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3808537"/>
                  </p:ext>
                </p:extLst>
              </p:nvPr>
            </p:nvGraphicFramePr>
            <p:xfrm>
              <a:off x="1363319" y="3323267"/>
              <a:ext cx="6274468" cy="7258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68617">
                      <a:extLst>
                        <a:ext uri="{9D8B030D-6E8A-4147-A177-3AD203B41FA5}">
                          <a16:colId xmlns:a16="http://schemas.microsoft.com/office/drawing/2014/main" val="1609012437"/>
                        </a:ext>
                      </a:extLst>
                    </a:gridCol>
                    <a:gridCol w="1568617">
                      <a:extLst>
                        <a:ext uri="{9D8B030D-6E8A-4147-A177-3AD203B41FA5}">
                          <a16:colId xmlns:a16="http://schemas.microsoft.com/office/drawing/2014/main" val="3330827398"/>
                        </a:ext>
                      </a:extLst>
                    </a:gridCol>
                    <a:gridCol w="881313">
                      <a:extLst>
                        <a:ext uri="{9D8B030D-6E8A-4147-A177-3AD203B41FA5}">
                          <a16:colId xmlns:a16="http://schemas.microsoft.com/office/drawing/2014/main" val="2447362989"/>
                        </a:ext>
                      </a:extLst>
                    </a:gridCol>
                    <a:gridCol w="2255921">
                      <a:extLst>
                        <a:ext uri="{9D8B030D-6E8A-4147-A177-3AD203B41FA5}">
                          <a16:colId xmlns:a16="http://schemas.microsoft.com/office/drawing/2014/main" val="360157353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273" r="-299225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岩石の空隙率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5172" t="-7273" r="-25517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>
                              <a:solidFill>
                                <a:schemeClr val="tx1"/>
                              </a:solidFill>
                            </a:rPr>
                            <a:t>岩石の浸透率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8968239"/>
                      </a:ext>
                    </a:extLst>
                  </a:tr>
                  <a:tr h="39052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0769" r="-299225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圧縮率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5172" t="-90769" r="-255172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流体の粘度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8486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30CBC58-DCEC-4A01-8D07-D9B42F59D775}"/>
              </a:ext>
            </a:extLst>
          </p:cNvPr>
          <p:cNvSpPr/>
          <p:nvPr/>
        </p:nvSpPr>
        <p:spPr>
          <a:xfrm>
            <a:off x="790085" y="4511555"/>
            <a:ext cx="7420936" cy="1170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今回はこの拡散方程式を陰解法で解く</a:t>
            </a:r>
          </a:p>
        </p:txBody>
      </p:sp>
    </p:spTree>
    <p:extLst>
      <p:ext uri="{BB962C8B-B14F-4D97-AF65-F5344CB8AC3E}">
        <p14:creationId xmlns:p14="http://schemas.microsoft.com/office/powerpoint/2010/main" val="354470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55E5BE-84B3-4A38-86D9-585C9C91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拡散方程式（離散化）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896E34F-2710-400F-AA38-D9D3A766B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3071695"/>
                <a:ext cx="9144000" cy="8327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ja-JP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sz="1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  <m:sub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  <m:sub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ja-JP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896E34F-2710-400F-AA38-D9D3A766B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071695"/>
                <a:ext cx="9144000" cy="8327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B96F42F-37D6-4203-8B0E-D58CD497E347}"/>
              </a:ext>
            </a:extLst>
          </p:cNvPr>
          <p:cNvGrpSpPr/>
          <p:nvPr/>
        </p:nvGrpSpPr>
        <p:grpSpPr>
          <a:xfrm>
            <a:off x="2395864" y="1347635"/>
            <a:ext cx="4262780" cy="1589124"/>
            <a:chOff x="2395864" y="1347635"/>
            <a:chExt cx="4262780" cy="1589124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082740C5-3444-44F0-8B1F-52A203EC3D28}"/>
                </a:ext>
              </a:extLst>
            </p:cNvPr>
            <p:cNvGrpSpPr/>
            <p:nvPr/>
          </p:nvGrpSpPr>
          <p:grpSpPr>
            <a:xfrm>
              <a:off x="3016852" y="1825625"/>
              <a:ext cx="2918961" cy="1111134"/>
              <a:chOff x="1775404" y="1825625"/>
              <a:chExt cx="2918961" cy="11111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直方体 3">
                    <a:extLst>
                      <a:ext uri="{FF2B5EF4-FFF2-40B4-BE49-F238E27FC236}">
                        <a16:creationId xmlns:a16="http://schemas.microsoft.com/office/drawing/2014/main" id="{502E3097-7DEC-4E79-B95C-E32B4E2D0CEB}"/>
                      </a:ext>
                    </a:extLst>
                  </p:cNvPr>
                  <p:cNvSpPr/>
                  <p:nvPr/>
                </p:nvSpPr>
                <p:spPr>
                  <a:xfrm>
                    <a:off x="1775404" y="1825625"/>
                    <a:ext cx="1154681" cy="111113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ja-JP" altLang="en-US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直方体 3">
                    <a:extLst>
                      <a:ext uri="{FF2B5EF4-FFF2-40B4-BE49-F238E27FC236}">
                        <a16:creationId xmlns:a16="http://schemas.microsoft.com/office/drawing/2014/main" id="{502E3097-7DEC-4E79-B95C-E32B4E2D0C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5404" y="1825625"/>
                    <a:ext cx="1154681" cy="1111134"/>
                  </a:xfrm>
                  <a:prstGeom prst="cub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直方体 4">
                    <a:extLst>
                      <a:ext uri="{FF2B5EF4-FFF2-40B4-BE49-F238E27FC236}">
                        <a16:creationId xmlns:a16="http://schemas.microsoft.com/office/drawing/2014/main" id="{3191C3B5-9376-4343-A7D5-25CD65E2471E}"/>
                      </a:ext>
                    </a:extLst>
                  </p:cNvPr>
                  <p:cNvSpPr/>
                  <p:nvPr/>
                </p:nvSpPr>
                <p:spPr>
                  <a:xfrm>
                    <a:off x="2657544" y="1825625"/>
                    <a:ext cx="1154681" cy="111113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直方体 4">
                    <a:extLst>
                      <a:ext uri="{FF2B5EF4-FFF2-40B4-BE49-F238E27FC236}">
                        <a16:creationId xmlns:a16="http://schemas.microsoft.com/office/drawing/2014/main" id="{3191C3B5-9376-4343-A7D5-25CD65E247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7544" y="1825625"/>
                    <a:ext cx="1154681" cy="1111134"/>
                  </a:xfrm>
                  <a:prstGeom prst="cub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直方体 5">
                    <a:extLst>
                      <a:ext uri="{FF2B5EF4-FFF2-40B4-BE49-F238E27FC236}">
                        <a16:creationId xmlns:a16="http://schemas.microsoft.com/office/drawing/2014/main" id="{732D662C-E548-4FB2-8F2D-0EB394E2D4B9}"/>
                      </a:ext>
                    </a:extLst>
                  </p:cNvPr>
                  <p:cNvSpPr/>
                  <p:nvPr/>
                </p:nvSpPr>
                <p:spPr>
                  <a:xfrm>
                    <a:off x="3539684" y="1825625"/>
                    <a:ext cx="1154681" cy="111113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直方体 5">
                    <a:extLst>
                      <a:ext uri="{FF2B5EF4-FFF2-40B4-BE49-F238E27FC236}">
                        <a16:creationId xmlns:a16="http://schemas.microsoft.com/office/drawing/2014/main" id="{732D662C-E548-4FB2-8F2D-0EB394E2D4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9684" y="1825625"/>
                    <a:ext cx="1154681" cy="1111134"/>
                  </a:xfrm>
                  <a:prstGeom prst="cub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B993E333-2766-4958-BE12-8CC3A8FCFFFF}"/>
                    </a:ext>
                  </a:extLst>
                </p:cNvPr>
                <p:cNvSpPr txBox="1"/>
                <p:nvPr/>
              </p:nvSpPr>
              <p:spPr>
                <a:xfrm>
                  <a:off x="4302108" y="1347635"/>
                  <a:ext cx="6209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ja-JP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B993E333-2766-4958-BE12-8CC3A8FCF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108" y="1347635"/>
                  <a:ext cx="62098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B34DE346-106D-42B1-8C55-0213542A4B8F}"/>
                </a:ext>
              </a:extLst>
            </p:cNvPr>
            <p:cNvSpPr/>
            <p:nvPr/>
          </p:nvSpPr>
          <p:spPr>
            <a:xfrm rot="5400000">
              <a:off x="4558602" y="1304831"/>
              <a:ext cx="108000" cy="88214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DE69BE24-2A1B-4C75-B4B0-0DC1D744906B}"/>
                </a:ext>
              </a:extLst>
            </p:cNvPr>
            <p:cNvSpPr/>
            <p:nvPr/>
          </p:nvSpPr>
          <p:spPr>
            <a:xfrm rot="2735643">
              <a:off x="3009664" y="1516176"/>
              <a:ext cx="108000" cy="882140"/>
            </a:xfrm>
            <a:prstGeom prst="leftBracket">
              <a:avLst/>
            </a:prstGeom>
            <a:ln w="19050">
              <a:solidFill>
                <a:schemeClr val="tx1"/>
              </a:solidFill>
            </a:ln>
            <a:scene3d>
              <a:camera prst="orthographicFront">
                <a:rot lat="18000000" lon="30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E154E77-FFEC-48BB-A131-38EB9BAA3523}"/>
                    </a:ext>
                  </a:extLst>
                </p:cNvPr>
                <p:cNvSpPr txBox="1"/>
                <p:nvPr/>
              </p:nvSpPr>
              <p:spPr>
                <a:xfrm>
                  <a:off x="2395864" y="1734689"/>
                  <a:ext cx="6209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ja-JP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E154E77-FFEC-48BB-A131-38EB9BAA35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864" y="1734689"/>
                  <a:ext cx="62098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98617323-9E20-49F8-8385-A1AD4DC70F9A}"/>
                    </a:ext>
                  </a:extLst>
                </p:cNvPr>
                <p:cNvSpPr txBox="1"/>
                <p:nvPr/>
              </p:nvSpPr>
              <p:spPr>
                <a:xfrm>
                  <a:off x="6037656" y="2057328"/>
                  <a:ext cx="6209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ja-JP" altLang="ja-JP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98617323-9E20-49F8-8385-A1AD4DC70F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7656" y="2057328"/>
                  <a:ext cx="62098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左大かっこ 12">
              <a:extLst>
                <a:ext uri="{FF2B5EF4-FFF2-40B4-BE49-F238E27FC236}">
                  <a16:creationId xmlns:a16="http://schemas.microsoft.com/office/drawing/2014/main" id="{01EB6AC1-1F1C-41DC-86FE-38B96773806C}"/>
                </a:ext>
              </a:extLst>
            </p:cNvPr>
            <p:cNvSpPr/>
            <p:nvPr/>
          </p:nvSpPr>
          <p:spPr>
            <a:xfrm rot="10800000">
              <a:off x="6037423" y="1825625"/>
              <a:ext cx="106119" cy="832738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コンテンツ プレースホルダー 2">
                <a:extLst>
                  <a:ext uri="{FF2B5EF4-FFF2-40B4-BE49-F238E27FC236}">
                    <a16:creationId xmlns:a16="http://schemas.microsoft.com/office/drawing/2014/main" id="{1372B05D-3993-44B6-BE89-90BD8456DC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904432"/>
                <a:ext cx="7886700" cy="26473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000" dirty="0"/>
                  <a:t>検査体積がすべて等しく（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ja-JP" altLang="en-US" sz="2000" dirty="0"/>
                  <a:t>）、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ja-JP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+1/2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</m:sSub>
                  </m:oMath>
                </a14:m>
                <a:r>
                  <a:rPr lang="ja-JP" altLang="en-US" sz="2000" dirty="0"/>
                  <a:t>とすると</a:t>
                </a:r>
                <a:endParaRPr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𝑘𝐴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𝑘𝐴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0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ja-JP" altLang="en-US" sz="2000" b="1" dirty="0">
                    <a:solidFill>
                      <a:srgbClr val="FF0000"/>
                    </a:solidFill>
                  </a:rPr>
                  <a:t>→単位が流量の離散化した式が得られた！</a:t>
                </a:r>
                <a:endParaRPr lang="en-US" altLang="ja-JP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コンテンツ プレースホルダー 2">
                <a:extLst>
                  <a:ext uri="{FF2B5EF4-FFF2-40B4-BE49-F238E27FC236}">
                    <a16:creationId xmlns:a16="http://schemas.microsoft.com/office/drawing/2014/main" id="{1372B05D-3993-44B6-BE89-90BD8456D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904432"/>
                <a:ext cx="7886700" cy="2647369"/>
              </a:xfrm>
              <a:prstGeom prst="rect">
                <a:avLst/>
              </a:prstGeom>
              <a:blipFill>
                <a:blip r:embed="rId9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9FB17EA-6B0F-4859-84C5-2124C73A37C9}"/>
                  </a:ext>
                </a:extLst>
              </p:cNvPr>
              <p:cNvSpPr txBox="1"/>
              <p:nvPr/>
            </p:nvSpPr>
            <p:spPr>
              <a:xfrm>
                <a:off x="712947" y="2247820"/>
                <a:ext cx="1756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ja-JP" dirty="0">
                  <a:effectLst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9FB17EA-6B0F-4859-84C5-2124C73A3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47" y="2247820"/>
                <a:ext cx="1756610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3C3746B-606C-4B9B-A8E6-979418D4BBE1}"/>
                  </a:ext>
                </a:extLst>
              </p:cNvPr>
              <p:cNvSpPr txBox="1"/>
              <p:nvPr/>
            </p:nvSpPr>
            <p:spPr>
              <a:xfrm>
                <a:off x="4257675" y="6231552"/>
                <a:ext cx="4572000" cy="522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dirty="0"/>
                  <a:t>※</a:t>
                </a:r>
                <a:r>
                  <a:rPr lang="ja-JP" altLang="en-US" dirty="0"/>
                  <a:t>これ以降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ja-JP" altLang="en-US" dirty="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𝑘𝐴</m:t>
                        </m:r>
                      </m:num>
                      <m:den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dirty="0"/>
                  <a:t> と置く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3C3746B-606C-4B9B-A8E6-979418D4B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675" y="6231552"/>
                <a:ext cx="4572000" cy="522644"/>
              </a:xfrm>
              <a:prstGeom prst="rect">
                <a:avLst/>
              </a:prstGeom>
              <a:blipFill>
                <a:blip r:embed="rId11"/>
                <a:stretch>
                  <a:fillRect t="-103488" b="-1476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45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FAC88-5DA0-4177-97BE-EC9E902B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 </a:t>
            </a:r>
            <a:r>
              <a:rPr lang="ja-JP" altLang="en-US" dirty="0"/>
              <a:t>拡散方程式（陰解法）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9DD7C2-B3BB-43DE-9234-6FDE98214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8583"/>
            <a:ext cx="7886700" cy="12615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/>
              <a:t>時間ステップによらず安定（</a:t>
            </a:r>
            <a:r>
              <a:rPr lang="en-US" altLang="ja-JP" sz="2000" dirty="0"/>
              <a:t>※</a:t>
            </a:r>
            <a:r>
              <a:rPr lang="ja-JP" altLang="en-US" sz="2000" dirty="0"/>
              <a:t>陽解法は時間ステップに制限）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多くの商用シミュレータは陰解法を採用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784A86C-322E-42C2-9699-1CDC74A09990}"/>
              </a:ext>
            </a:extLst>
          </p:cNvPr>
          <p:cNvGrpSpPr/>
          <p:nvPr/>
        </p:nvGrpSpPr>
        <p:grpSpPr>
          <a:xfrm>
            <a:off x="628650" y="2810107"/>
            <a:ext cx="7886700" cy="3682767"/>
            <a:chOff x="628650" y="3087149"/>
            <a:chExt cx="7886700" cy="36827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コンテンツ プレースホルダー 2">
                  <a:extLst>
                    <a:ext uri="{FF2B5EF4-FFF2-40B4-BE49-F238E27FC236}">
                      <a16:creationId xmlns:a16="http://schemas.microsoft.com/office/drawing/2014/main" id="{279236E9-6DD8-4514-9E51-3172B48EB9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28650" y="3087149"/>
                  <a:ext cx="7886700" cy="368276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50000"/>
                    </a:lnSpc>
                    <a:buNone/>
                  </a:pPr>
                  <a:r>
                    <a:rPr lang="ja-JP" altLang="en-US" sz="2000" dirty="0"/>
                    <a:t>陰解法では、離散化した式の右辺に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a14:m>
                  <a:r>
                    <a:rPr lang="ja-JP" altLang="en-US" sz="2000" dirty="0"/>
                    <a:t>を用いる（陽解法では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ja-JP" altLang="en-US" sz="2000" dirty="0"/>
                    <a:t>）。</a:t>
                  </a:r>
                  <a:endParaRPr lang="en-US" altLang="ja-JP" sz="2000" dirty="0"/>
                </a:p>
                <a:p>
                  <a:pPr marL="0" indent="0">
                    <a:lnSpc>
                      <a:spcPct val="150000"/>
                    </a:lnSpc>
                    <a:buFont typeface="Arial" panose="020B0604020202020204" pitchFamily="34" charset="0"/>
                    <a:buNone/>
                  </a:pPr>
                  <a:endParaRPr lang="en-US" altLang="ja-JP" sz="2000" dirty="0"/>
                </a:p>
                <a:p>
                  <a:pPr marL="0" indent="0">
                    <a:lnSpc>
                      <a:spcPct val="150000"/>
                    </a:lnSpc>
                    <a:buFont typeface="Arial" panose="020B0604020202020204" pitchFamily="34" charset="0"/>
                    <a:buNone/>
                  </a:pPr>
                  <a:endParaRPr lang="en-US" altLang="ja-JP" sz="2000" dirty="0"/>
                </a:p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5" name="コンテンツ プレースホルダー 2">
                  <a:extLst>
                    <a:ext uri="{FF2B5EF4-FFF2-40B4-BE49-F238E27FC236}">
                      <a16:creationId xmlns:a16="http://schemas.microsoft.com/office/drawing/2014/main" id="{279236E9-6DD8-4514-9E51-3172B48EB9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3087149"/>
                  <a:ext cx="7886700" cy="3682767"/>
                </a:xfrm>
                <a:prstGeom prst="rect">
                  <a:avLst/>
                </a:prstGeom>
                <a:blipFill>
                  <a:blip r:embed="rId3"/>
                  <a:stretch>
                    <a:fillRect l="-77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3CFB98EF-F72F-493E-AD07-1687C1EF16CB}"/>
                    </a:ext>
                  </a:extLst>
                </p:cNvPr>
                <p:cNvSpPr/>
                <p:nvPr/>
              </p:nvSpPr>
              <p:spPr>
                <a:xfrm>
                  <a:off x="628650" y="3653469"/>
                  <a:ext cx="7886700" cy="103730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altLang="ja-JP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ja-JP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sz="1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altLang="ja-JP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a:rPr lang="en-US" altLang="ja-JP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ja-JP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altLang="ja-JP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e>
                        </m:d>
                        <m:r>
                          <a:rPr lang="en-US" altLang="ja-JP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ja-JP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altLang="ja-JP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kumimoji="1" lang="en-US" altLang="ja-JP" sz="1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3CFB98EF-F72F-493E-AD07-1687C1EF1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3653469"/>
                  <a:ext cx="7886700" cy="10373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86143DF-88C2-46CE-BF63-54756240D9D9}"/>
                  </a:ext>
                </a:extLst>
              </p:cNvPr>
              <p:cNvSpPr txBox="1"/>
              <p:nvPr/>
            </p:nvSpPr>
            <p:spPr>
              <a:xfrm>
                <a:off x="628650" y="4651490"/>
                <a:ext cx="8163658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【</a:t>
                </a:r>
                <a:r>
                  <a:rPr kumimoji="1" lang="ja-JP" altLang="en-US" dirty="0"/>
                  <a:t>演習</a:t>
                </a:r>
                <a:r>
                  <a:rPr kumimoji="1" lang="en-US" altLang="ja-JP" dirty="0"/>
                  <a:t>1】</a:t>
                </a:r>
              </a:p>
              <a:p>
                <a:r>
                  <a:rPr kumimoji="1" lang="ja-JP" altLang="en-US" dirty="0"/>
                  <a:t>上記の離散化式を左辺に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kumimoji="1" lang="ja-JP" altLang="en-US" dirty="0"/>
                  <a:t>，右辺に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 dirty="0"/>
                  <a:t>が存在するように式変形してください。移項して，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kumimoji="1" lang="ja-JP" altLang="en-US" dirty="0"/>
                  <a:t>については，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dirty="0"/>
                  <a:t>，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，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ごとに</m:t>
                    </m:r>
                  </m:oMath>
                </a14:m>
                <a:r>
                  <a:rPr kumimoji="1" lang="ja-JP" altLang="en-US" dirty="0"/>
                  <a:t>同類項をまとめて下さい。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86143DF-88C2-46CE-BF63-54756240D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651490"/>
                <a:ext cx="8163658" cy="938719"/>
              </a:xfrm>
              <a:prstGeom prst="rect">
                <a:avLst/>
              </a:prstGeom>
              <a:blipFill>
                <a:blip r:embed="rId5"/>
                <a:stretch>
                  <a:fillRect l="-597" t="-3247" r="-523" b="-77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6B720B6D-2E5B-42EB-AADF-39E89ED3735E}"/>
                  </a:ext>
                </a:extLst>
              </p:cNvPr>
              <p:cNvSpPr/>
              <p:nvPr/>
            </p:nvSpPr>
            <p:spPr>
              <a:xfrm>
                <a:off x="628650" y="5574820"/>
                <a:ext cx="7886700" cy="10373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+(2</m:t>
                      </m:r>
                      <m:r>
                        <a:rPr lang="en-US" altLang="ja-JP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skw"/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kumimoji="1" lang="en-US" altLang="ja-JP" sz="19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6B720B6D-2E5B-42EB-AADF-39E89ED37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574820"/>
                <a:ext cx="7886700" cy="10373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95AA6AB-9B28-4D13-BD79-55F0A1554BC9}"/>
              </a:ext>
            </a:extLst>
          </p:cNvPr>
          <p:cNvSpPr/>
          <p:nvPr/>
        </p:nvSpPr>
        <p:spPr>
          <a:xfrm>
            <a:off x="628650" y="5574442"/>
            <a:ext cx="7886700" cy="10373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en-US" altLang="ja-JP" sz="1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14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FAC88-5DA0-4177-97BE-EC9E902B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 </a:t>
            </a:r>
            <a:r>
              <a:rPr lang="ja-JP" altLang="en-US" dirty="0"/>
              <a:t>拡散方程式（陰解法）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9DD7C2-B3BB-43DE-9234-6FDE98214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8583"/>
            <a:ext cx="7886700" cy="12615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/>
              <a:t>時間ステップによらず安定（</a:t>
            </a:r>
            <a:r>
              <a:rPr lang="en-US" altLang="ja-JP" sz="2000" dirty="0"/>
              <a:t>※</a:t>
            </a:r>
            <a:r>
              <a:rPr lang="ja-JP" altLang="en-US" sz="2000" dirty="0"/>
              <a:t>陽解法は時間ステップに制限）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多くの商用シミュレータは陰解法を採用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784A86C-322E-42C2-9699-1CDC74A09990}"/>
              </a:ext>
            </a:extLst>
          </p:cNvPr>
          <p:cNvGrpSpPr/>
          <p:nvPr/>
        </p:nvGrpSpPr>
        <p:grpSpPr>
          <a:xfrm>
            <a:off x="628650" y="2810107"/>
            <a:ext cx="7886700" cy="3682767"/>
            <a:chOff x="628650" y="3087149"/>
            <a:chExt cx="7886700" cy="36827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コンテンツ プレースホルダー 2">
                  <a:extLst>
                    <a:ext uri="{FF2B5EF4-FFF2-40B4-BE49-F238E27FC236}">
                      <a16:creationId xmlns:a16="http://schemas.microsoft.com/office/drawing/2014/main" id="{279236E9-6DD8-4514-9E51-3172B48EB9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28650" y="3087149"/>
                  <a:ext cx="7886700" cy="368276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50000"/>
                    </a:lnSpc>
                    <a:buNone/>
                  </a:pPr>
                  <a:r>
                    <a:rPr lang="ja-JP" altLang="en-US" sz="2000" dirty="0"/>
                    <a:t>陰解法では、離散化した式の右辺に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a14:m>
                  <a:r>
                    <a:rPr lang="ja-JP" altLang="en-US" sz="2000" dirty="0"/>
                    <a:t>を用いる（陽解法では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ja-JP" altLang="en-US" sz="2000" dirty="0"/>
                    <a:t>）。</a:t>
                  </a:r>
                  <a:endParaRPr lang="en-US" altLang="ja-JP" sz="2000" dirty="0"/>
                </a:p>
                <a:p>
                  <a:pPr marL="0" indent="0">
                    <a:lnSpc>
                      <a:spcPct val="150000"/>
                    </a:lnSpc>
                    <a:buFont typeface="Arial" panose="020B0604020202020204" pitchFamily="34" charset="0"/>
                    <a:buNone/>
                  </a:pPr>
                  <a:endParaRPr lang="en-US" altLang="ja-JP" sz="2000" dirty="0"/>
                </a:p>
                <a:p>
                  <a:pPr marL="0" indent="0">
                    <a:lnSpc>
                      <a:spcPct val="150000"/>
                    </a:lnSpc>
                    <a:buFont typeface="Arial" panose="020B0604020202020204" pitchFamily="34" charset="0"/>
                    <a:buNone/>
                  </a:pPr>
                  <a:endParaRPr lang="en-US" altLang="ja-JP" sz="2000" dirty="0"/>
                </a:p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5" name="コンテンツ プレースホルダー 2">
                  <a:extLst>
                    <a:ext uri="{FF2B5EF4-FFF2-40B4-BE49-F238E27FC236}">
                      <a16:creationId xmlns:a16="http://schemas.microsoft.com/office/drawing/2014/main" id="{279236E9-6DD8-4514-9E51-3172B48EB9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3087149"/>
                  <a:ext cx="7886700" cy="3682767"/>
                </a:xfrm>
                <a:prstGeom prst="rect">
                  <a:avLst/>
                </a:prstGeom>
                <a:blipFill>
                  <a:blip r:embed="rId3"/>
                  <a:stretch>
                    <a:fillRect l="-77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3CFB98EF-F72F-493E-AD07-1687C1EF16CB}"/>
                    </a:ext>
                  </a:extLst>
                </p:cNvPr>
                <p:cNvSpPr/>
                <p:nvPr/>
              </p:nvSpPr>
              <p:spPr>
                <a:xfrm>
                  <a:off x="628650" y="3653469"/>
                  <a:ext cx="7886700" cy="103730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altLang="ja-JP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ja-JP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sz="1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altLang="ja-JP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a:rPr lang="en-US" altLang="ja-JP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ja-JP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altLang="ja-JP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e>
                        </m:d>
                        <m:r>
                          <a:rPr lang="en-US" altLang="ja-JP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ja-JP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altLang="ja-JP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kumimoji="1" lang="en-US" altLang="ja-JP" sz="1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3CFB98EF-F72F-493E-AD07-1687C1EF1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3653469"/>
                  <a:ext cx="7886700" cy="10373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86143DF-88C2-46CE-BF63-54756240D9D9}"/>
                  </a:ext>
                </a:extLst>
              </p:cNvPr>
              <p:cNvSpPr txBox="1"/>
              <p:nvPr/>
            </p:nvSpPr>
            <p:spPr>
              <a:xfrm>
                <a:off x="628650" y="4651490"/>
                <a:ext cx="8163658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【</a:t>
                </a:r>
                <a:r>
                  <a:rPr kumimoji="1" lang="ja-JP" altLang="en-US" dirty="0"/>
                  <a:t>演習</a:t>
                </a:r>
                <a:r>
                  <a:rPr kumimoji="1" lang="en-US" altLang="ja-JP" dirty="0"/>
                  <a:t>1】</a:t>
                </a:r>
              </a:p>
              <a:p>
                <a:r>
                  <a:rPr kumimoji="1" lang="ja-JP" altLang="en-US" dirty="0"/>
                  <a:t>上記の離散化式を左辺に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kumimoji="1" lang="ja-JP" altLang="en-US" dirty="0"/>
                  <a:t>，右辺に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 dirty="0"/>
                  <a:t>が存在するように式変形してください。移項して，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kumimoji="1" lang="ja-JP" altLang="en-US" dirty="0"/>
                  <a:t>については，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dirty="0"/>
                  <a:t>，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，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ごとに</m:t>
                    </m:r>
                  </m:oMath>
                </a14:m>
                <a:r>
                  <a:rPr kumimoji="1" lang="ja-JP" altLang="en-US" dirty="0"/>
                  <a:t>同類項をまとめて下さい。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86143DF-88C2-46CE-BF63-54756240D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651490"/>
                <a:ext cx="8163658" cy="938719"/>
              </a:xfrm>
              <a:prstGeom prst="rect">
                <a:avLst/>
              </a:prstGeom>
              <a:blipFill>
                <a:blip r:embed="rId5"/>
                <a:stretch>
                  <a:fillRect l="-597" t="-3247" r="-523" b="-77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6B720B6D-2E5B-42EB-AADF-39E89ED3735E}"/>
                  </a:ext>
                </a:extLst>
              </p:cNvPr>
              <p:cNvSpPr/>
              <p:nvPr/>
            </p:nvSpPr>
            <p:spPr>
              <a:xfrm>
                <a:off x="628650" y="5574820"/>
                <a:ext cx="7886700" cy="10373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+(2</m:t>
                      </m:r>
                      <m:r>
                        <a:rPr lang="en-US" altLang="ja-JP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skw"/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kumimoji="1" lang="en-US" altLang="ja-JP" sz="19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6B720B6D-2E5B-42EB-AADF-39E89ED37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574820"/>
                <a:ext cx="7886700" cy="10373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32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>
            <a:extLst>
              <a:ext uri="{FF2B5EF4-FFF2-40B4-BE49-F238E27FC236}">
                <a16:creationId xmlns:a16="http://schemas.microsoft.com/office/drawing/2014/main" id="{B2E2F591-559D-47F9-9805-4C814CBF316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0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コンテンツ</a:t>
            </a:r>
            <a:endParaRPr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ADB42B0-45DE-4518-95DF-D4D0094ED7B2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BA74691-1E6F-4011-974C-57CF6BC06ED2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69173C1-8A04-44A7-AB6E-05B7FC755CB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拡散方程式と離散化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21807AC-7111-474E-BED1-E6B582341246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227F064-A51D-4122-B94E-171433653439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D6343B4-2C4A-4435-AF8D-930A5B176C7E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ソース</a:t>
              </a:r>
              <a:r>
                <a:rPr kumimoji="1" lang="en-US" altLang="ja-JP" sz="2800" dirty="0">
                  <a:solidFill>
                    <a:schemeClr val="tx1"/>
                  </a:solidFill>
                </a:rPr>
                <a:t>/</a:t>
              </a:r>
              <a:r>
                <a:rPr kumimoji="1" lang="ja-JP" altLang="en-US" sz="2800" dirty="0">
                  <a:solidFill>
                    <a:schemeClr val="tx1"/>
                  </a:solidFill>
                </a:rPr>
                <a:t>シンク項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145E60E-F105-4BEE-A6EC-A22A84697A42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A0E53C5-47D5-4C84-B030-A56AAD20903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417DE31-FEF0-42A7-BDE4-4061C184E914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陰解法の実装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FD47C0E-6C7F-4C1A-A4F2-6B211331D102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44A5532-55E4-4B3E-AD74-407500115DD6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C4B338E-3F38-419F-B19A-70CEF81D629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補足説明</a:t>
              </a: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429B90E-D9F4-43B6-B674-B5E2876D86D4}"/>
              </a:ext>
            </a:extLst>
          </p:cNvPr>
          <p:cNvSpPr/>
          <p:nvPr/>
        </p:nvSpPr>
        <p:spPr>
          <a:xfrm>
            <a:off x="1087394" y="3688333"/>
            <a:ext cx="7225877" cy="243546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11428B4-B07E-45F3-A771-B837C79581E8}"/>
              </a:ext>
            </a:extLst>
          </p:cNvPr>
          <p:cNvSpPr/>
          <p:nvPr/>
        </p:nvSpPr>
        <p:spPr>
          <a:xfrm>
            <a:off x="830728" y="1301262"/>
            <a:ext cx="7225877" cy="116407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30189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98DB7-6683-4C7C-A8E5-2B61D4E7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</a:t>
            </a:r>
            <a:r>
              <a:rPr kumimoji="1" lang="ja-JP" altLang="en-US" sz="3200" dirty="0">
                <a:solidFill>
                  <a:schemeClr val="tx1"/>
                </a:solidFill>
              </a:rPr>
              <a:t>ソース</a:t>
            </a:r>
            <a:r>
              <a:rPr kumimoji="1" lang="en-US" altLang="ja-JP" sz="3200" dirty="0">
                <a:solidFill>
                  <a:schemeClr val="tx1"/>
                </a:solidFill>
              </a:rPr>
              <a:t>/</a:t>
            </a:r>
            <a:r>
              <a:rPr kumimoji="1" lang="ja-JP" altLang="en-US" sz="3200" dirty="0">
                <a:solidFill>
                  <a:schemeClr val="tx1"/>
                </a:solidFill>
              </a:rPr>
              <a:t>シンク項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87965D5-214D-48C5-AC58-9EF8E4E43F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𝑘𝐴</m:t>
                        </m:r>
                      </m:num>
                      <m:den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dirty="0"/>
                  <a:t> と置いた陰解法の離散化式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+(2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87965D5-214D-48C5-AC58-9EF8E4E43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E9E324F-F01D-4F19-9A5E-AEB78E9E4B98}"/>
              </a:ext>
            </a:extLst>
          </p:cNvPr>
          <p:cNvSpPr/>
          <p:nvPr/>
        </p:nvSpPr>
        <p:spPr>
          <a:xfrm>
            <a:off x="1494464" y="5083728"/>
            <a:ext cx="6155072" cy="1170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坑井モデル</a:t>
            </a:r>
            <a:r>
              <a:rPr kumimoji="1" lang="en-US" altLang="ja-JP" sz="3200" dirty="0"/>
              <a:t>/</a:t>
            </a:r>
            <a:r>
              <a:rPr kumimoji="1" lang="ja-JP" altLang="en-US" sz="3200" dirty="0"/>
              <a:t>ソース・シンク項の導入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F3FEB0E-A304-433B-8757-368AF478B07E}"/>
              </a:ext>
            </a:extLst>
          </p:cNvPr>
          <p:cNvGrpSpPr/>
          <p:nvPr/>
        </p:nvGrpSpPr>
        <p:grpSpPr>
          <a:xfrm>
            <a:off x="2189526" y="3559365"/>
            <a:ext cx="4764947" cy="1234390"/>
            <a:chOff x="2189526" y="3239112"/>
            <a:chExt cx="4764947" cy="1234390"/>
          </a:xfrm>
        </p:grpSpPr>
        <p:sp>
          <p:nvSpPr>
            <p:cNvPr id="5" name="矢印: 下 4">
              <a:extLst>
                <a:ext uri="{FF2B5EF4-FFF2-40B4-BE49-F238E27FC236}">
                  <a16:creationId xmlns:a16="http://schemas.microsoft.com/office/drawing/2014/main" id="{D06B0858-D7CB-47AC-BC41-9A56204599B7}"/>
                </a:ext>
              </a:extLst>
            </p:cNvPr>
            <p:cNvSpPr/>
            <p:nvPr/>
          </p:nvSpPr>
          <p:spPr>
            <a:xfrm>
              <a:off x="4265801" y="3529085"/>
              <a:ext cx="612396" cy="94441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13EFF57-5732-4826-B39B-DB0055EC5463}"/>
                </a:ext>
              </a:extLst>
            </p:cNvPr>
            <p:cNvSpPr/>
            <p:nvPr/>
          </p:nvSpPr>
          <p:spPr>
            <a:xfrm>
              <a:off x="2189526" y="3239112"/>
              <a:ext cx="4764947" cy="7856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None/>
              </a:pPr>
              <a:r>
                <a:rPr lang="ja-JP" altLang="en-US" sz="2000" dirty="0">
                  <a:solidFill>
                    <a:schemeClr val="tx1"/>
                  </a:solidFill>
                </a:rPr>
                <a:t>検査体積内部での生成 </a:t>
              </a:r>
              <a:r>
                <a:rPr lang="en-US" altLang="ja-JP" sz="2000" dirty="0">
                  <a:solidFill>
                    <a:schemeClr val="tx1"/>
                  </a:solidFill>
                </a:rPr>
                <a:t>/ </a:t>
              </a:r>
              <a:r>
                <a:rPr lang="ja-JP" altLang="en-US" sz="2000" dirty="0">
                  <a:solidFill>
                    <a:schemeClr val="tx1"/>
                  </a:solidFill>
                </a:rPr>
                <a:t>消失を考えたい</a:t>
              </a:r>
              <a:endParaRPr kumimoji="1" lang="en-US" altLang="ja-JP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356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廣瀬">
      <a:majorFont>
        <a:latin typeface="Segoe UI"/>
        <a:ea typeface="メイリオ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1541</TotalTime>
  <Words>1598</Words>
  <Application>Microsoft Office PowerPoint</Application>
  <PresentationFormat>画面に合わせる (4:3)</PresentationFormat>
  <Paragraphs>252</Paragraphs>
  <Slides>24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游ゴシック</vt:lpstr>
      <vt:lpstr>Arial</vt:lpstr>
      <vt:lpstr>Cambria Math</vt:lpstr>
      <vt:lpstr>Segoe UI</vt:lpstr>
      <vt:lpstr>Wingdings</vt:lpstr>
      <vt:lpstr>Office テーマ</vt:lpstr>
      <vt:lpstr>数値解析入門</vt:lpstr>
      <vt:lpstr>PowerPoint プレゼンテーション</vt:lpstr>
      <vt:lpstr>PowerPoint プレゼンテーション</vt:lpstr>
      <vt:lpstr>1.拡散方程式</vt:lpstr>
      <vt:lpstr>1. 拡散方程式（離散化）</vt:lpstr>
      <vt:lpstr>1. 拡散方程式（陰解法）</vt:lpstr>
      <vt:lpstr>1. 拡散方程式（陰解法）</vt:lpstr>
      <vt:lpstr>PowerPoint プレゼンテーション</vt:lpstr>
      <vt:lpstr>2.ソース/シンク項</vt:lpstr>
      <vt:lpstr>2.ソース/シンク項</vt:lpstr>
      <vt:lpstr>2.ソース/シンク項</vt:lpstr>
      <vt:lpstr>PowerPoint プレゼンテーション</vt:lpstr>
      <vt:lpstr>3. 陰解法の実装</vt:lpstr>
      <vt:lpstr>3. 陰解法の実装</vt:lpstr>
      <vt:lpstr>3. 陰解法の実装</vt:lpstr>
      <vt:lpstr>3. 陰解法の実装</vt:lpstr>
      <vt:lpstr>3. 陰解法の実装</vt:lpstr>
      <vt:lpstr>3. 陰解法の実装</vt:lpstr>
      <vt:lpstr>3. 陰解法の実装（演習の考察）</vt:lpstr>
      <vt:lpstr>PowerPoint プレゼンテーション</vt:lpstr>
      <vt:lpstr>プログラミング言語の選択肢</vt:lpstr>
      <vt:lpstr>貯留層の支配方程式</vt:lpstr>
      <vt:lpstr>今回説明していない事（一部）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user01</dc:creator>
  <cp:lastModifiedBy>hirose taichi</cp:lastModifiedBy>
  <cp:revision>5</cp:revision>
  <dcterms:created xsi:type="dcterms:W3CDTF">2021-12-10T05:19:43Z</dcterms:created>
  <dcterms:modified xsi:type="dcterms:W3CDTF">2023-01-25T21:55:11Z</dcterms:modified>
</cp:coreProperties>
</file>