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4"/>
  </p:notesMasterIdLst>
  <p:sldIdLst>
    <p:sldId id="391" r:id="rId2"/>
    <p:sldId id="408" r:id="rId3"/>
    <p:sldId id="409" r:id="rId4"/>
    <p:sldId id="411" r:id="rId5"/>
    <p:sldId id="413" r:id="rId6"/>
    <p:sldId id="415" r:id="rId7"/>
    <p:sldId id="416" r:id="rId8"/>
    <p:sldId id="418" r:id="rId9"/>
    <p:sldId id="412" r:id="rId10"/>
    <p:sldId id="420" r:id="rId11"/>
    <p:sldId id="419" r:id="rId12"/>
    <p:sldId id="421" r:id="rId1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09"/>
            <p14:sldId id="411"/>
            <p14:sldId id="413"/>
            <p14:sldId id="415"/>
            <p14:sldId id="416"/>
            <p14:sldId id="418"/>
            <p14:sldId id="412"/>
            <p14:sldId id="420"/>
            <p14:sldId id="419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E03C3C"/>
    <a:srgbClr val="EB6E19"/>
    <a:srgbClr val="5799D5"/>
    <a:srgbClr val="E55959"/>
    <a:srgbClr val="0E767D"/>
    <a:srgbClr val="8D2F43"/>
    <a:srgbClr val="EE3A3E"/>
    <a:srgbClr val="749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1329C-1CF6-49C3-AA5F-8096EFCEC964}" v="1" dt="2022-10-31T10:23:19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856BF87E-E0E8-4254-81CC-BD4D380BEFD0}"/>
    <pc:docChg chg="undo redo custSel addSld delSld modSld sldOrd modMainMaster delSection modSection">
      <pc:chgData name="hirose taichi" userId="ed2dc4b0-8795-4813-ada8-f41a239e7d7d" providerId="ADAL" clId="{856BF87E-E0E8-4254-81CC-BD4D380BEFD0}" dt="2022-10-30T06:42:08.785" v="5156" actId="1035"/>
      <pc:docMkLst>
        <pc:docMk/>
      </pc:docMkLst>
      <pc:sldChg chg="addSp delSp modSp add del mod">
        <pc:chgData name="hirose taichi" userId="ed2dc4b0-8795-4813-ada8-f41a239e7d7d" providerId="ADAL" clId="{856BF87E-E0E8-4254-81CC-BD4D380BEFD0}" dt="2022-10-28T19:14:16.196" v="4216" actId="47"/>
        <pc:sldMkLst>
          <pc:docMk/>
          <pc:sldMk cId="2131231909" sldId="391"/>
        </pc:sldMkLst>
        <pc:spChg chg="mod">
          <ac:chgData name="hirose taichi" userId="ed2dc4b0-8795-4813-ada8-f41a239e7d7d" providerId="ADAL" clId="{856BF87E-E0E8-4254-81CC-BD4D380BEFD0}" dt="2022-10-28T16:40:57.093" v="462" actId="113"/>
          <ac:spMkLst>
            <pc:docMk/>
            <pc:sldMk cId="2131231909" sldId="391"/>
            <ac:spMk id="2" creationId="{C6AED08E-1875-2F43-80F1-4D57794FD14C}"/>
          </ac:spMkLst>
        </pc:spChg>
        <pc:spChg chg="add del mod">
          <ac:chgData name="hirose taichi" userId="ed2dc4b0-8795-4813-ada8-f41a239e7d7d" providerId="ADAL" clId="{856BF87E-E0E8-4254-81CC-BD4D380BEFD0}" dt="2022-10-28T16:00:09.090" v="82" actId="478"/>
          <ac:spMkLst>
            <pc:docMk/>
            <pc:sldMk cId="2131231909" sldId="391"/>
            <ac:spMk id="4" creationId="{5EBA4C35-5BF3-48BE-BAE5-35B13CAF175A}"/>
          </ac:spMkLst>
        </pc:spChg>
        <pc:spChg chg="del mod">
          <ac:chgData name="hirose taichi" userId="ed2dc4b0-8795-4813-ada8-f41a239e7d7d" providerId="ADAL" clId="{856BF87E-E0E8-4254-81CC-BD4D380BEFD0}" dt="2022-10-28T16:00:06.694" v="81" actId="478"/>
          <ac:spMkLst>
            <pc:docMk/>
            <pc:sldMk cId="2131231909" sldId="391"/>
            <ac:spMk id="6" creationId="{B67657A3-DB7F-9A41-A476-09A1862A5ACA}"/>
          </ac:spMkLst>
        </pc:spChg>
        <pc:spChg chg="add del mod">
          <ac:chgData name="hirose taichi" userId="ed2dc4b0-8795-4813-ada8-f41a239e7d7d" providerId="ADAL" clId="{856BF87E-E0E8-4254-81CC-BD4D380BEFD0}" dt="2022-10-28T16:01:06.842" v="128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5616494" sldId="39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74707182" sldId="39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38049417" sldId="40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61768561" sldId="407"/>
        </pc:sldMkLst>
      </pc:sldChg>
      <pc:sldChg chg="addSp delSp modSp add del mod">
        <pc:chgData name="hirose taichi" userId="ed2dc4b0-8795-4813-ada8-f41a239e7d7d" providerId="ADAL" clId="{856BF87E-E0E8-4254-81CC-BD4D380BEFD0}" dt="2022-10-28T19:14:17.411" v="4217" actId="47"/>
        <pc:sldMkLst>
          <pc:docMk/>
          <pc:sldMk cId="385752651" sldId="408"/>
        </pc:sldMkLst>
        <pc:spChg chg="mod">
          <ac:chgData name="hirose taichi" userId="ed2dc4b0-8795-4813-ada8-f41a239e7d7d" providerId="ADAL" clId="{856BF87E-E0E8-4254-81CC-BD4D380BEFD0}" dt="2022-10-28T16:02:37.474" v="200" actId="20577"/>
          <ac:spMkLst>
            <pc:docMk/>
            <pc:sldMk cId="385752651" sldId="408"/>
            <ac:spMk id="3" creationId="{7F5984FF-91B8-46E8-AB4A-4C94EFF20B23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5" creationId="{66617802-B9B8-48D9-8A6F-7E7E50C33E51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6" creationId="{219B4FC9-A338-48A9-957D-4238B1019097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7" creationId="{730E7809-B8B6-41CB-B204-BE6990191502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8" creationId="{ACCD9BDE-60DA-477F-99B1-1DBC7DBEFA5D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9" creationId="{AB3DAF47-8225-4213-B34A-30AAC2D3F94A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10" creationId="{ECEF6A87-CDEE-4C09-ADD2-B5E55B76916B}"/>
          </ac:spMkLst>
        </pc:spChg>
        <pc:spChg chg="mod topLvl">
          <ac:chgData name="hirose taichi" userId="ed2dc4b0-8795-4813-ada8-f41a239e7d7d" providerId="ADAL" clId="{856BF87E-E0E8-4254-81CC-BD4D380BEFD0}" dt="2022-10-28T16:37:56.110" v="341" actId="164"/>
          <ac:spMkLst>
            <pc:docMk/>
            <pc:sldMk cId="385752651" sldId="408"/>
            <ac:spMk id="11" creationId="{A1826DEC-5640-4EE6-A577-2B62623439CA}"/>
          </ac:spMkLst>
        </pc:spChg>
        <pc:spChg chg="mod topLvl">
          <ac:chgData name="hirose taichi" userId="ed2dc4b0-8795-4813-ada8-f41a239e7d7d" providerId="ADAL" clId="{856BF87E-E0E8-4254-81CC-BD4D380BEFD0}" dt="2022-10-28T16:38:36.681" v="382" actId="20577"/>
          <ac:spMkLst>
            <pc:docMk/>
            <pc:sldMk cId="385752651" sldId="408"/>
            <ac:spMk id="12" creationId="{5E2478F6-3BE2-455F-A0F4-B5067E026AB3}"/>
          </ac:spMkLst>
        </pc:spChg>
        <pc:spChg chg="mod">
          <ac:chgData name="hirose taichi" userId="ed2dc4b0-8795-4813-ada8-f41a239e7d7d" providerId="ADAL" clId="{856BF87E-E0E8-4254-81CC-BD4D380BEFD0}" dt="2022-10-28T16:38:55.550" v="383" actId="20577"/>
          <ac:spMkLst>
            <pc:docMk/>
            <pc:sldMk cId="385752651" sldId="408"/>
            <ac:spMk id="19" creationId="{54DDAEF5-0A86-404A-9D00-85707C1BA379}"/>
          </ac:spMkLst>
        </pc:spChg>
        <pc:spChg chg="mod">
          <ac:chgData name="hirose taichi" userId="ed2dc4b0-8795-4813-ada8-f41a239e7d7d" providerId="ADAL" clId="{856BF87E-E0E8-4254-81CC-BD4D380BEFD0}" dt="2022-10-28T16:37:57.238" v="342"/>
          <ac:spMkLst>
            <pc:docMk/>
            <pc:sldMk cId="385752651" sldId="408"/>
            <ac:spMk id="20" creationId="{137D0643-3155-4FE5-B000-0895C1849D31}"/>
          </ac:spMkLst>
        </pc:spChg>
        <pc:grpChg chg="add mod">
          <ac:chgData name="hirose taichi" userId="ed2dc4b0-8795-4813-ada8-f41a239e7d7d" providerId="ADAL" clId="{856BF87E-E0E8-4254-81CC-BD4D380BEFD0}" dt="2022-10-28T16:39:08.309" v="393" actId="1036"/>
          <ac:grpSpMkLst>
            <pc:docMk/>
            <pc:sldMk cId="385752651" sldId="408"/>
            <ac:grpSpMk id="2" creationId="{DFB088C1-661A-49C8-978D-A8F0C12A9CE2}"/>
          </ac:grpSpMkLst>
        </pc:grpChg>
        <pc:grpChg chg="add mod">
          <ac:chgData name="hirose taichi" userId="ed2dc4b0-8795-4813-ada8-f41a239e7d7d" providerId="ADAL" clId="{856BF87E-E0E8-4254-81CC-BD4D380BEFD0}" dt="2022-10-28T16:39:45.354" v="405" actId="1076"/>
          <ac:grpSpMkLst>
            <pc:docMk/>
            <pc:sldMk cId="385752651" sldId="408"/>
            <ac:grpSpMk id="4" creationId="{DA290673-6CFE-4D46-9038-1E71614E0DA1}"/>
          </ac:grpSpMkLst>
        </pc:grpChg>
        <pc:grpChg chg="add mod">
          <ac:chgData name="hirose taichi" userId="ed2dc4b0-8795-4813-ada8-f41a239e7d7d" providerId="ADAL" clId="{856BF87E-E0E8-4254-81CC-BD4D380BEFD0}" dt="2022-10-28T16:39:36.544" v="403" actId="1076"/>
          <ac:grpSpMkLst>
            <pc:docMk/>
            <pc:sldMk cId="385752651" sldId="408"/>
            <ac:grpSpMk id="13" creationId="{EB7F7804-FCD9-48E9-9820-5B10D0BB5627}"/>
          </ac:grpSpMkLst>
        </pc:grpChg>
        <pc:grpChg chg="add mod">
          <ac:chgData name="hirose taichi" userId="ed2dc4b0-8795-4813-ada8-f41a239e7d7d" providerId="ADAL" clId="{856BF87E-E0E8-4254-81CC-BD4D380BEFD0}" dt="2022-10-28T16:39:40.509" v="404" actId="1076"/>
          <ac:grpSpMkLst>
            <pc:docMk/>
            <pc:sldMk cId="385752651" sldId="408"/>
            <ac:grpSpMk id="14" creationId="{261309A5-890D-4F9D-976D-F5627C5873A9}"/>
          </ac:grpSpMkLst>
        </pc:grpChg>
        <pc:grpChg chg="del mod topLvl">
          <ac:chgData name="hirose taichi" userId="ed2dc4b0-8795-4813-ada8-f41a239e7d7d" providerId="ADAL" clId="{856BF87E-E0E8-4254-81CC-BD4D380BEFD0}" dt="2022-10-28T16:04:25.484" v="277" actId="165"/>
          <ac:grpSpMkLst>
            <pc:docMk/>
            <pc:sldMk cId="385752651" sldId="408"/>
            <ac:grpSpMk id="15" creationId="{01DA7295-12C7-4552-AFAE-EB7BE237AF7C}"/>
          </ac:grpSpMkLst>
        </pc:grpChg>
        <pc:grpChg chg="del">
          <ac:chgData name="hirose taichi" userId="ed2dc4b0-8795-4813-ada8-f41a239e7d7d" providerId="ADAL" clId="{856BF87E-E0E8-4254-81CC-BD4D380BEFD0}" dt="2022-10-28T16:04:22.250" v="276" actId="165"/>
          <ac:grpSpMkLst>
            <pc:docMk/>
            <pc:sldMk cId="385752651" sldId="408"/>
            <ac:grpSpMk id="17" creationId="{64AE3FD6-D741-491E-8FF7-F24D24FE2934}"/>
          </ac:grpSpMkLst>
        </pc:grpChg>
        <pc:grpChg chg="add mod">
          <ac:chgData name="hirose taichi" userId="ed2dc4b0-8795-4813-ada8-f41a239e7d7d" providerId="ADAL" clId="{856BF87E-E0E8-4254-81CC-BD4D380BEFD0}" dt="2022-10-28T16:39:19.230" v="397" actId="1076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modSp new add del mod">
        <pc:chgData name="hirose taichi" userId="ed2dc4b0-8795-4813-ada8-f41a239e7d7d" providerId="ADAL" clId="{856BF87E-E0E8-4254-81CC-BD4D380BEFD0}" dt="2022-10-28T19:14:17.608" v="4218" actId="47"/>
        <pc:sldMkLst>
          <pc:docMk/>
          <pc:sldMk cId="3714317995" sldId="409"/>
        </pc:sldMkLst>
        <pc:spChg chg="mod">
          <ac:chgData name="hirose taichi" userId="ed2dc4b0-8795-4813-ada8-f41a239e7d7d" providerId="ADAL" clId="{856BF87E-E0E8-4254-81CC-BD4D380BEFD0}" dt="2022-10-28T17:04:20.606" v="925" actId="16959"/>
          <ac:spMkLst>
            <pc:docMk/>
            <pc:sldMk cId="3714317995" sldId="409"/>
            <ac:spMk id="2" creationId="{28183F7D-BF66-4F5A-A51C-F4F5EA15673B}"/>
          </ac:spMkLst>
        </pc:spChg>
        <pc:spChg chg="mod">
          <ac:chgData name="hirose taichi" userId="ed2dc4b0-8795-4813-ada8-f41a239e7d7d" providerId="ADAL" clId="{856BF87E-E0E8-4254-81CC-BD4D380BEFD0}" dt="2022-10-28T16:41:41.028" v="531" actId="20577"/>
          <ac:spMkLst>
            <pc:docMk/>
            <pc:sldMk cId="3714317995" sldId="409"/>
            <ac:spMk id="3" creationId="{B6C3B743-46DE-40E0-98E6-975211BECA90}"/>
          </ac:spMkLst>
        </pc:spChg>
      </pc:sldChg>
      <pc:sldChg chg="add del">
        <pc:chgData name="hirose taichi" userId="ed2dc4b0-8795-4813-ada8-f41a239e7d7d" providerId="ADAL" clId="{856BF87E-E0E8-4254-81CC-BD4D380BEFD0}" dt="2022-10-28T17:15:07.549" v="1023" actId="47"/>
        <pc:sldMkLst>
          <pc:docMk/>
          <pc:sldMk cId="688687369" sldId="410"/>
        </pc:sldMkLst>
      </pc:sldChg>
      <pc:sldChg chg="modSp add del mod">
        <pc:chgData name="hirose taichi" userId="ed2dc4b0-8795-4813-ada8-f41a239e7d7d" providerId="ADAL" clId="{856BF87E-E0E8-4254-81CC-BD4D380BEFD0}" dt="2022-10-28T19:14:17.820" v="4219" actId="47"/>
        <pc:sldMkLst>
          <pc:docMk/>
          <pc:sldMk cId="1300278304" sldId="411"/>
        </pc:sldMkLst>
        <pc:spChg chg="mod">
          <ac:chgData name="hirose taichi" userId="ed2dc4b0-8795-4813-ada8-f41a239e7d7d" providerId="ADAL" clId="{856BF87E-E0E8-4254-81CC-BD4D380BEFD0}" dt="2022-10-28T17:05:54.306" v="945" actId="20577"/>
          <ac:spMkLst>
            <pc:docMk/>
            <pc:sldMk cId="1300278304" sldId="411"/>
            <ac:spMk id="2" creationId="{28183F7D-BF66-4F5A-A51C-F4F5EA15673B}"/>
          </ac:spMkLst>
        </pc:spChg>
      </pc:sldChg>
      <pc:sldChg chg="addSp delSp modSp new add del mod ord modShow modNotesTx">
        <pc:chgData name="hirose taichi" userId="ed2dc4b0-8795-4813-ada8-f41a239e7d7d" providerId="ADAL" clId="{856BF87E-E0E8-4254-81CC-BD4D380BEFD0}" dt="2022-10-30T06:42:08.785" v="5156" actId="1035"/>
        <pc:sldMkLst>
          <pc:docMk/>
          <pc:sldMk cId="282841257" sldId="412"/>
        </pc:sldMkLst>
        <pc:spChg chg="mod">
          <ac:chgData name="hirose taichi" userId="ed2dc4b0-8795-4813-ada8-f41a239e7d7d" providerId="ADAL" clId="{856BF87E-E0E8-4254-81CC-BD4D380BEFD0}" dt="2022-10-30T06:42:08.785" v="5156" actId="1035"/>
          <ac:spMkLst>
            <pc:docMk/>
            <pc:sldMk cId="282841257" sldId="412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4.204" v="4744" actId="20577"/>
          <ac:spMkLst>
            <pc:docMk/>
            <pc:sldMk cId="282841257" sldId="412"/>
            <ac:spMk id="3" creationId="{0921E3F5-4656-480F-ACDF-10F20AD43E90}"/>
          </ac:spMkLst>
        </pc:spChg>
        <pc:spChg chg="add mod">
          <ac:chgData name="hirose taichi" userId="ed2dc4b0-8795-4813-ada8-f41a239e7d7d" providerId="ADAL" clId="{856BF87E-E0E8-4254-81CC-BD4D380BEFD0}" dt="2022-10-29T03:59:02.480" v="5098" actId="1076"/>
          <ac:spMkLst>
            <pc:docMk/>
            <pc:sldMk cId="282841257" sldId="412"/>
            <ac:spMk id="5" creationId="{2E7C79F3-CA4B-4AE5-BE2C-CB5EEA8FD996}"/>
          </ac:spMkLst>
        </pc:spChg>
        <pc:spChg chg="add del mod topLvl">
          <ac:chgData name="hirose taichi" userId="ed2dc4b0-8795-4813-ada8-f41a239e7d7d" providerId="ADAL" clId="{856BF87E-E0E8-4254-81CC-BD4D380BEFD0}" dt="2022-10-28T18:18:25.372" v="2536" actId="478"/>
          <ac:spMkLst>
            <pc:docMk/>
            <pc:sldMk cId="282841257" sldId="412"/>
            <ac:spMk id="5" creationId="{37C7D452-F830-46C5-8DDF-8A3E8D06A4F5}"/>
          </ac:spMkLst>
        </pc:spChg>
        <pc:spChg chg="add 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6" creationId="{A0734BF8-22B5-4682-B577-D87171B23D85}"/>
          </ac:spMkLst>
        </pc:spChg>
        <pc:spChg chg="add del mod">
          <ac:chgData name="hirose taichi" userId="ed2dc4b0-8795-4813-ada8-f41a239e7d7d" providerId="ADAL" clId="{856BF87E-E0E8-4254-81CC-BD4D380BEFD0}" dt="2022-10-28T17:42:18.221" v="1889" actId="478"/>
          <ac:spMkLst>
            <pc:docMk/>
            <pc:sldMk cId="282841257" sldId="412"/>
            <ac:spMk id="7" creationId="{CE1E89E6-1B91-44A0-92C3-49C40A41DBEE}"/>
          </ac:spMkLst>
        </pc:spChg>
        <pc:spChg chg="add mod ord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8" creationId="{7F3EE70D-555E-4015-BF16-678974A74AE0}"/>
          </ac:spMkLst>
        </pc:spChg>
        <pc:spChg chg="add del">
          <ac:chgData name="hirose taichi" userId="ed2dc4b0-8795-4813-ada8-f41a239e7d7d" providerId="ADAL" clId="{856BF87E-E0E8-4254-81CC-BD4D380BEFD0}" dt="2022-10-28T17:44:15.309" v="1919" actId="478"/>
          <ac:spMkLst>
            <pc:docMk/>
            <pc:sldMk cId="282841257" sldId="412"/>
            <ac:spMk id="10" creationId="{B39F8BFA-0ABA-402F-B100-C8236EEE188D}"/>
          </ac:spMkLst>
        </pc:spChg>
        <pc:spChg chg="add mod ord topLvl">
          <ac:chgData name="hirose taichi" userId="ed2dc4b0-8795-4813-ada8-f41a239e7d7d" providerId="ADAL" clId="{856BF87E-E0E8-4254-81CC-BD4D380BEFD0}" dt="2022-10-28T18:08:21.407" v="2322" actId="1076"/>
          <ac:spMkLst>
            <pc:docMk/>
            <pc:sldMk cId="282841257" sldId="412"/>
            <ac:spMk id="11" creationId="{9F33D406-E90C-483B-A205-9F54AE904713}"/>
          </ac:spMkLst>
        </pc:spChg>
        <pc:spChg chg="add mod ord topLvl">
          <ac:chgData name="hirose taichi" userId="ed2dc4b0-8795-4813-ada8-f41a239e7d7d" providerId="ADAL" clId="{856BF87E-E0E8-4254-81CC-BD4D380BEFD0}" dt="2022-10-28T18:08:14.867" v="2321" actId="12788"/>
          <ac:spMkLst>
            <pc:docMk/>
            <pc:sldMk cId="282841257" sldId="412"/>
            <ac:spMk id="12" creationId="{0B0CAEA7-EF38-4D77-85E2-BCB4A20A6FBE}"/>
          </ac:spMkLst>
        </pc:spChg>
        <pc:spChg chg="add del mod">
          <ac:chgData name="hirose taichi" userId="ed2dc4b0-8795-4813-ada8-f41a239e7d7d" providerId="ADAL" clId="{856BF87E-E0E8-4254-81CC-BD4D380BEFD0}" dt="2022-10-28T18:12:13.633" v="2361" actId="478"/>
          <ac:spMkLst>
            <pc:docMk/>
            <pc:sldMk cId="282841257" sldId="412"/>
            <ac:spMk id="16" creationId="{27D61436-6178-48E2-9D77-7D0DE01B5A94}"/>
          </ac:spMkLst>
        </pc:spChg>
        <pc:spChg chg="add del mod">
          <ac:chgData name="hirose taichi" userId="ed2dc4b0-8795-4813-ada8-f41a239e7d7d" providerId="ADAL" clId="{856BF87E-E0E8-4254-81CC-BD4D380BEFD0}" dt="2022-10-29T03:55:14.433" v="5035"/>
          <ac:spMkLst>
            <pc:docMk/>
            <pc:sldMk cId="282841257" sldId="412"/>
            <ac:spMk id="19" creationId="{6031328C-7B39-469F-AD11-4DAE46BB5ADB}"/>
          </ac:spMkLst>
        </pc:spChg>
        <pc:spChg chg="add del mod">
          <ac:chgData name="hirose taichi" userId="ed2dc4b0-8795-4813-ada8-f41a239e7d7d" providerId="ADAL" clId="{856BF87E-E0E8-4254-81CC-BD4D380BEFD0}" dt="2022-10-29T03:58:30.122" v="5085" actId="478"/>
          <ac:spMkLst>
            <pc:docMk/>
            <pc:sldMk cId="282841257" sldId="412"/>
            <ac:spMk id="20" creationId="{6614B7C6-CBA5-463F-A624-F9D7FF8525DF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2" creationId="{4F2A396D-A065-4292-BBBA-786B3D905C52}"/>
          </ac:spMkLst>
        </pc:spChg>
        <pc:spChg chg="add mod">
          <ac:chgData name="hirose taichi" userId="ed2dc4b0-8795-4813-ada8-f41a239e7d7d" providerId="ADAL" clId="{856BF87E-E0E8-4254-81CC-BD4D380BEFD0}" dt="2022-10-29T05:05:41.580" v="5151" actId="20577"/>
          <ac:spMkLst>
            <pc:docMk/>
            <pc:sldMk cId="282841257" sldId="412"/>
            <ac:spMk id="23" creationId="{7F903914-2C7B-4E5F-A750-5D2F94BBD5A6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3" creationId="{A6811F9A-7D5E-41C8-B3F8-744067D56AC7}"/>
          </ac:spMkLst>
        </pc:spChg>
        <pc:spChg chg="add mod ord">
          <ac:chgData name="hirose taichi" userId="ed2dc4b0-8795-4813-ada8-f41a239e7d7d" providerId="ADAL" clId="{856BF87E-E0E8-4254-81CC-BD4D380BEFD0}" dt="2022-10-29T03:57:37.593" v="5077" actId="207"/>
          <ac:spMkLst>
            <pc:docMk/>
            <pc:sldMk cId="282841257" sldId="412"/>
            <ac:spMk id="24" creationId="{7B96C3D1-02AA-4975-8B1F-289D4F3ADA98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4" creationId="{B15EC43A-BAAE-40E8-A140-66BE9DFCDF5A}"/>
          </ac:spMkLst>
        </pc:spChg>
        <pc:spChg chg="mod">
          <ac:chgData name="hirose taichi" userId="ed2dc4b0-8795-4813-ada8-f41a239e7d7d" providerId="ADAL" clId="{856BF87E-E0E8-4254-81CC-BD4D380BEFD0}" dt="2022-10-28T18:30:28.978" v="2738" actId="165"/>
          <ac:spMkLst>
            <pc:docMk/>
            <pc:sldMk cId="282841257" sldId="412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9T03:58:46.130" v="5094" actId="1076"/>
          <ac:spMkLst>
            <pc:docMk/>
            <pc:sldMk cId="282841257" sldId="412"/>
            <ac:spMk id="26" creationId="{A681D165-8DD6-4365-8FDE-6FB28B64E2B2}"/>
          </ac:spMkLst>
        </pc:spChg>
        <pc:spChg chg="add mod">
          <ac:chgData name="hirose taichi" userId="ed2dc4b0-8795-4813-ada8-f41a239e7d7d" providerId="ADAL" clId="{856BF87E-E0E8-4254-81CC-BD4D380BEFD0}" dt="2022-10-29T03:58:17.975" v="5083"/>
          <ac:spMkLst>
            <pc:docMk/>
            <pc:sldMk cId="282841257" sldId="412"/>
            <ac:spMk id="27" creationId="{433DAD3A-C836-43A5-BBF3-383D477FCC7F}"/>
          </ac:spMkLst>
        </pc:spChg>
        <pc:spChg chg="add mod">
          <ac:chgData name="hirose taichi" userId="ed2dc4b0-8795-4813-ada8-f41a239e7d7d" providerId="ADAL" clId="{856BF87E-E0E8-4254-81CC-BD4D380BEFD0}" dt="2022-10-29T04:02:06.171" v="5131" actId="20577"/>
          <ac:spMkLst>
            <pc:docMk/>
            <pc:sldMk cId="282841257" sldId="412"/>
            <ac:spMk id="28" creationId="{0EE1BC58-29B4-425B-ADB1-DB2251E321A4}"/>
          </ac:spMkLst>
        </pc:spChg>
        <pc:spChg chg="add mod">
          <ac:chgData name="hirose taichi" userId="ed2dc4b0-8795-4813-ada8-f41a239e7d7d" providerId="ADAL" clId="{856BF87E-E0E8-4254-81CC-BD4D380BEFD0}" dt="2022-10-29T04:00:14.503" v="5125" actId="1076"/>
          <ac:spMkLst>
            <pc:docMk/>
            <pc:sldMk cId="282841257" sldId="412"/>
            <ac:spMk id="30" creationId="{6E11BAE3-8AA4-443E-ACD4-6639B3C68EBA}"/>
          </ac:spMkLst>
        </pc:spChg>
        <pc:spChg chg="add del mod">
          <ac:chgData name="hirose taichi" userId="ed2dc4b0-8795-4813-ada8-f41a239e7d7d" providerId="ADAL" clId="{856BF87E-E0E8-4254-81CC-BD4D380BEFD0}" dt="2022-10-28T18:42:13.740" v="3023" actId="478"/>
          <ac:spMkLst>
            <pc:docMk/>
            <pc:sldMk cId="282841257" sldId="412"/>
            <ac:spMk id="30" creationId="{7F91BE51-6D53-4ACD-A4F5-A92FCC1E3AF6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1" creationId="{1B7E46F5-590A-4035-8EAE-23C82FD0332C}"/>
          </ac:spMkLst>
        </pc:spChg>
        <pc:spChg chg="add mod">
          <ac:chgData name="hirose taichi" userId="ed2dc4b0-8795-4813-ada8-f41a239e7d7d" providerId="ADAL" clId="{856BF87E-E0E8-4254-81CC-BD4D380BEFD0}" dt="2022-10-29T04:00:04.368" v="5124" actId="1076"/>
          <ac:spMkLst>
            <pc:docMk/>
            <pc:sldMk cId="282841257" sldId="412"/>
            <ac:spMk id="31" creationId="{CEF3A8A0-9C75-4ED9-83D7-A688383B8BBC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2" creationId="{A3597DF8-E88F-41C7-A031-BB53D9D0EDB5}"/>
          </ac:spMkLst>
        </pc:spChg>
        <pc:spChg chg="add mod">
          <ac:chgData name="hirose taichi" userId="ed2dc4b0-8795-4813-ada8-f41a239e7d7d" providerId="ADAL" clId="{856BF87E-E0E8-4254-81CC-BD4D380BEFD0}" dt="2022-10-28T18:40:39.137" v="3008" actId="164"/>
          <ac:spMkLst>
            <pc:docMk/>
            <pc:sldMk cId="282841257" sldId="412"/>
            <ac:spMk id="35" creationId="{DDFA145B-7733-4C62-84E4-C52BD6525B17}"/>
          </ac:spMkLst>
        </pc:spChg>
        <pc:spChg chg="mod topLvl">
          <ac:chgData name="hirose taichi" userId="ed2dc4b0-8795-4813-ada8-f41a239e7d7d" providerId="ADAL" clId="{856BF87E-E0E8-4254-81CC-BD4D380BEFD0}" dt="2022-10-28T19:15:42.498" v="4264" actId="1076"/>
          <ac:spMkLst>
            <pc:docMk/>
            <pc:sldMk cId="282841257" sldId="412"/>
            <ac:spMk id="50" creationId="{A998D3C8-C75B-4388-B7D4-5F9CF7F80E6C}"/>
          </ac:spMkLst>
        </pc:spChg>
        <pc:spChg chg="del mod topLvl">
          <ac:chgData name="hirose taichi" userId="ed2dc4b0-8795-4813-ada8-f41a239e7d7d" providerId="ADAL" clId="{856BF87E-E0E8-4254-81CC-BD4D380BEFD0}" dt="2022-10-29T03:58:16.896" v="5082" actId="478"/>
          <ac:spMkLst>
            <pc:docMk/>
            <pc:sldMk cId="282841257" sldId="412"/>
            <ac:spMk id="52" creationId="{FA6D1B84-14B6-47FB-84E0-CF6DA570E201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3" creationId="{E28B29C1-4338-4B86-BB3A-86C06BF7AAFC}"/>
          </ac:spMkLst>
        </pc:spChg>
        <pc:spChg chg="mod topLvl">
          <ac:chgData name="hirose taichi" userId="ed2dc4b0-8795-4813-ada8-f41a239e7d7d" providerId="ADAL" clId="{856BF87E-E0E8-4254-81CC-BD4D380BEFD0}" dt="2022-10-29T04:04:45.876" v="5140" actId="14100"/>
          <ac:spMkLst>
            <pc:docMk/>
            <pc:sldMk cId="282841257" sldId="412"/>
            <ac:spMk id="57" creationId="{0BE28581-A310-4D1F-BA4C-F5604794A489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8" creationId="{53B7ADBF-2C3A-40A7-89AC-A1DC3C4785FA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9" creationId="{3BA63449-8B35-4381-A61A-AA433D6EE382}"/>
          </ac:spMkLst>
        </pc:spChg>
        <pc:grpChg chg="add del mod">
          <ac:chgData name="hirose taichi" userId="ed2dc4b0-8795-4813-ada8-f41a239e7d7d" providerId="ADAL" clId="{856BF87E-E0E8-4254-81CC-BD4D380BEFD0}" dt="2022-10-28T17:43:49.428" v="1915" actId="165"/>
          <ac:grpSpMkLst>
            <pc:docMk/>
            <pc:sldMk cId="282841257" sldId="412"/>
            <ac:grpSpMk id="9" creationId="{FD3B8422-F399-45B9-B82B-C8D9BF60475F}"/>
          </ac:grpSpMkLst>
        </pc:grpChg>
        <pc:grpChg chg="add del mod">
          <ac:chgData name="hirose taichi" userId="ed2dc4b0-8795-4813-ada8-f41a239e7d7d" providerId="ADAL" clId="{856BF87E-E0E8-4254-81CC-BD4D380BEFD0}" dt="2022-10-28T17:46:33.892" v="1989" actId="164"/>
          <ac:grpSpMkLst>
            <pc:docMk/>
            <pc:sldMk cId="282841257" sldId="412"/>
            <ac:grpSpMk id="13" creationId="{E6EA5325-E057-47C7-9338-4FF99A564A7D}"/>
          </ac:grpSpMkLst>
        </pc:grpChg>
        <pc:grpChg chg="add mod">
          <ac:chgData name="hirose taichi" userId="ed2dc4b0-8795-4813-ada8-f41a239e7d7d" providerId="ADAL" clId="{856BF87E-E0E8-4254-81CC-BD4D380BEFD0}" dt="2022-10-28T17:46:30.165" v="1980" actId="164"/>
          <ac:grpSpMkLst>
            <pc:docMk/>
            <pc:sldMk cId="282841257" sldId="412"/>
            <ac:grpSpMk id="14" creationId="{973CA0A8-EF7C-4510-A59A-DC31F9D6FE39}"/>
          </ac:grpSpMkLst>
        </pc:grpChg>
        <pc:grpChg chg="add del mod">
          <ac:chgData name="hirose taichi" userId="ed2dc4b0-8795-4813-ada8-f41a239e7d7d" providerId="ADAL" clId="{856BF87E-E0E8-4254-81CC-BD4D380BEFD0}" dt="2022-10-28T18:28:04.500" v="2718" actId="478"/>
          <ac:grpSpMkLst>
            <pc:docMk/>
            <pc:sldMk cId="282841257" sldId="412"/>
            <ac:grpSpMk id="15" creationId="{2F135DE7-719B-42F9-856D-3D65F126989A}"/>
          </ac:grpSpMkLst>
        </pc:grpChg>
        <pc:grpChg chg="add del mod">
          <ac:chgData name="hirose taichi" userId="ed2dc4b0-8795-4813-ada8-f41a239e7d7d" providerId="ADAL" clId="{856BF87E-E0E8-4254-81CC-BD4D380BEFD0}" dt="2022-10-28T18:30:28.978" v="2738" actId="165"/>
          <ac:grpSpMkLst>
            <pc:docMk/>
            <pc:sldMk cId="282841257" sldId="412"/>
            <ac:grpSpMk id="20" creationId="{1E975028-CA36-4777-811D-502B300834D4}"/>
          </ac:grpSpMkLst>
        </pc:grpChg>
        <pc:grpChg chg="mod topLvl">
          <ac:chgData name="hirose taichi" userId="ed2dc4b0-8795-4813-ada8-f41a239e7d7d" providerId="ADAL" clId="{856BF87E-E0E8-4254-81CC-BD4D380BEFD0}" dt="2022-10-28T18:42:22.357" v="3024" actId="164"/>
          <ac:grpSpMkLst>
            <pc:docMk/>
            <pc:sldMk cId="282841257" sldId="412"/>
            <ac:grpSpMk id="21" creationId="{0E1A4A58-3C2F-4C4C-ABA7-321E7288348B}"/>
          </ac:grpSpMkLst>
        </pc:grpChg>
        <pc:grpChg chg="add del mod">
          <ac:chgData name="hirose taichi" userId="ed2dc4b0-8795-4813-ada8-f41a239e7d7d" providerId="ADAL" clId="{856BF87E-E0E8-4254-81CC-BD4D380BEFD0}" dt="2022-10-28T18:36:11.892" v="2857" actId="478"/>
          <ac:grpSpMkLst>
            <pc:docMk/>
            <pc:sldMk cId="282841257" sldId="412"/>
            <ac:grpSpMk id="33" creationId="{258D7C61-720D-48E9-9774-5A095E2D851A}"/>
          </ac:grpSpMkLst>
        </pc:grpChg>
        <pc:grpChg chg="add del mod">
          <ac:chgData name="hirose taichi" userId="ed2dc4b0-8795-4813-ada8-f41a239e7d7d" providerId="ADAL" clId="{856BF87E-E0E8-4254-81CC-BD4D380BEFD0}" dt="2022-10-28T18:39:44.683" v="2990" actId="478"/>
          <ac:grpSpMkLst>
            <pc:docMk/>
            <pc:sldMk cId="282841257" sldId="412"/>
            <ac:grpSpMk id="41" creationId="{C11E4C9D-5375-41FF-A087-F0C17D53A92B}"/>
          </ac:grpSpMkLst>
        </pc:grpChg>
        <pc:grpChg chg="add del mod">
          <ac:chgData name="hirose taichi" userId="ed2dc4b0-8795-4813-ada8-f41a239e7d7d" providerId="ADAL" clId="{856BF87E-E0E8-4254-81CC-BD4D380BEFD0}" dt="2022-10-29T03:59:24.053" v="5099" actId="478"/>
          <ac:grpSpMkLst>
            <pc:docMk/>
            <pc:sldMk cId="282841257" sldId="412"/>
            <ac:grpSpMk id="46" creationId="{F1786009-4011-45B2-8EA2-F683642F046D}"/>
          </ac:grpSpMkLst>
        </pc:grpChg>
        <pc:grpChg chg="add del mod">
          <ac:chgData name="hirose taichi" userId="ed2dc4b0-8795-4813-ada8-f41a239e7d7d" providerId="ADAL" clId="{856BF87E-E0E8-4254-81CC-BD4D380BEFD0}" dt="2022-10-28T19:14:36.865" v="4224" actId="478"/>
          <ac:grpSpMkLst>
            <pc:docMk/>
            <pc:sldMk cId="282841257" sldId="412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5:06.359" v="4235" actId="165"/>
          <ac:grpSpMkLst>
            <pc:docMk/>
            <pc:sldMk cId="282841257" sldId="412"/>
            <ac:grpSpMk id="48" creationId="{74BFAEB9-97F7-413C-9079-C6D973DF417E}"/>
          </ac:grpSpMkLst>
        </pc:grpChg>
        <pc:grpChg chg="del mod topLvl">
          <ac:chgData name="hirose taichi" userId="ed2dc4b0-8795-4813-ada8-f41a239e7d7d" providerId="ADAL" clId="{856BF87E-E0E8-4254-81CC-BD4D380BEFD0}" dt="2022-10-28T19:15:09.082" v="4236" actId="165"/>
          <ac:grpSpMkLst>
            <pc:docMk/>
            <pc:sldMk cId="282841257" sldId="412"/>
            <ac:grpSpMk id="49" creationId="{97533D57-ED85-4E16-83FD-A960E3A9A52D}"/>
          </ac:grpSpMkLst>
        </pc:grpChg>
        <pc:picChg chg="del mod">
          <ac:chgData name="hirose taichi" userId="ed2dc4b0-8795-4813-ada8-f41a239e7d7d" providerId="ADAL" clId="{856BF87E-E0E8-4254-81CC-BD4D380BEFD0}" dt="2022-10-28T18:38:50.399" v="2980" actId="478"/>
          <ac:picMkLst>
            <pc:docMk/>
            <pc:sldMk cId="282841257" sldId="412"/>
            <ac:picMk id="34" creationId="{5E36687F-601A-4A26-BFEF-802FFF63741A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38" creationId="{A73057F8-939C-4AB9-9110-D293F5A02F60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40" creationId="{344583C9-B950-437A-91BF-7D1CE728FBE3}"/>
          </ac:picMkLst>
        </pc:picChg>
        <pc:picChg chg="mod">
          <ac:chgData name="hirose taichi" userId="ed2dc4b0-8795-4813-ada8-f41a239e7d7d" providerId="ADAL" clId="{856BF87E-E0E8-4254-81CC-BD4D380BEFD0}" dt="2022-10-28T18:40:39.137" v="3008" actId="164"/>
          <ac:picMkLst>
            <pc:docMk/>
            <pc:sldMk cId="282841257" sldId="412"/>
            <ac:picMk id="42" creationId="{B354B35F-826B-4BF8-B05D-2EB7B0F5366A}"/>
          </ac:picMkLst>
        </pc:picChg>
        <pc:picChg chg="add del mod">
          <ac:chgData name="hirose taichi" userId="ed2dc4b0-8795-4813-ada8-f41a239e7d7d" providerId="ADAL" clId="{856BF87E-E0E8-4254-81CC-BD4D380BEFD0}" dt="2022-10-28T18:40:16.911" v="3000" actId="478"/>
          <ac:picMkLst>
            <pc:docMk/>
            <pc:sldMk cId="282841257" sldId="412"/>
            <ac:picMk id="44" creationId="{AA966B8D-E00C-4688-81D7-02C1809A228F}"/>
          </ac:picMkLst>
        </pc:pic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18" creationId="{97BF72C8-5206-4DEF-87AE-D8A75A6F2890}"/>
          </ac:cxnSpMkLst>
        </pc:cxnChg>
        <pc:cxnChg chg="add mod">
          <ac:chgData name="hirose taichi" userId="ed2dc4b0-8795-4813-ada8-f41a239e7d7d" providerId="ADAL" clId="{856BF87E-E0E8-4254-81CC-BD4D380BEFD0}" dt="2022-10-29T03:57:59.215" v="5080"/>
          <ac:cxnSpMkLst>
            <pc:docMk/>
            <pc:sldMk cId="282841257" sldId="412"/>
            <ac:cxnSpMk id="25" creationId="{694E0668-3B64-4B6D-8543-FB41CA11701B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6" creationId="{313C0F54-2CB1-4174-AEDB-48BDB710B8F2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7" creationId="{13003A00-031A-4FFA-8457-1C4B1B7E39A5}"/>
          </ac:cxnSpMkLst>
        </pc:cxnChg>
        <pc:cxnChg chg="add mod">
          <ac:chgData name="hirose taichi" userId="ed2dc4b0-8795-4813-ada8-f41a239e7d7d" providerId="ADAL" clId="{856BF87E-E0E8-4254-81CC-BD4D380BEFD0}" dt="2022-10-29T03:59:24.475" v="5100"/>
          <ac:cxnSpMkLst>
            <pc:docMk/>
            <pc:sldMk cId="282841257" sldId="412"/>
            <ac:cxnSpMk id="29" creationId="{AEF0FB9C-6E85-4076-9AAC-CF6EEF001851}"/>
          </ac:cxnSpMkLst>
        </pc:cxn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29" creationId="{BC5CE51D-9328-4870-9E6C-3E77F1A4D82F}"/>
          </ac:cxnSpMkLst>
        </pc:cxnChg>
        <pc:cxnChg chg="add mod">
          <ac:chgData name="hirose taichi" userId="ed2dc4b0-8795-4813-ada8-f41a239e7d7d" providerId="ADAL" clId="{856BF87E-E0E8-4254-81CC-BD4D380BEFD0}" dt="2022-10-28T18:40:39.137" v="3008" actId="164"/>
          <ac:cxnSpMkLst>
            <pc:docMk/>
            <pc:sldMk cId="282841257" sldId="412"/>
            <ac:cxnSpMk id="36" creationId="{F45F27C2-241A-488D-96F3-A2FB06347918}"/>
          </ac:cxnSpMkLst>
        </pc:cxnChg>
        <pc:cxnChg chg="del mod topLvl">
          <ac:chgData name="hirose taichi" userId="ed2dc4b0-8795-4813-ada8-f41a239e7d7d" providerId="ADAL" clId="{856BF87E-E0E8-4254-81CC-BD4D380BEFD0}" dt="2022-10-29T03:57:58.512" v="5079" actId="478"/>
          <ac:cxnSpMkLst>
            <pc:docMk/>
            <pc:sldMk cId="282841257" sldId="412"/>
            <ac:cxnSpMk id="51" creationId="{225C4BCF-7F85-4F24-A449-2F640D86076C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4" creationId="{5962C15A-750F-4038-85CA-2EA08E09EC07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5" creationId="{11514D72-2201-4004-8BD6-149A4468F695}"/>
          </ac:cxnSpMkLst>
        </pc:cxnChg>
        <pc:cxnChg chg="del mod topLvl">
          <ac:chgData name="hirose taichi" userId="ed2dc4b0-8795-4813-ada8-f41a239e7d7d" providerId="ADAL" clId="{856BF87E-E0E8-4254-81CC-BD4D380BEFD0}" dt="2022-10-29T03:57:25.556" v="5068" actId="478"/>
          <ac:cxnSpMkLst>
            <pc:docMk/>
            <pc:sldMk cId="282841257" sldId="412"/>
            <ac:cxnSpMk id="56" creationId="{EF3D3BB4-DC95-4E09-9761-1253C0191197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23578364" sldId="412"/>
        </pc:sldMkLst>
      </pc:sldChg>
      <pc:sldChg chg="modSp add del mod ord">
        <pc:chgData name="hirose taichi" userId="ed2dc4b0-8795-4813-ada8-f41a239e7d7d" providerId="ADAL" clId="{856BF87E-E0E8-4254-81CC-BD4D380BEFD0}" dt="2022-10-28T19:14:18.068" v="4220" actId="47"/>
        <pc:sldMkLst>
          <pc:docMk/>
          <pc:sldMk cId="764492402" sldId="413"/>
        </pc:sldMkLst>
        <pc:spChg chg="mod">
          <ac:chgData name="hirose taichi" userId="ed2dc4b0-8795-4813-ada8-f41a239e7d7d" providerId="ADAL" clId="{856BF87E-E0E8-4254-81CC-BD4D380BEFD0}" dt="2022-10-28T17:39:17.546" v="1830"/>
          <ac:spMkLst>
            <pc:docMk/>
            <pc:sldMk cId="764492402" sldId="413"/>
            <ac:spMk id="10" creationId="{ECEF6A87-CDEE-4C09-ADD2-B5E55B76916B}"/>
          </ac:spMkLst>
        </pc:spChg>
        <pc:spChg chg="mod">
          <ac:chgData name="hirose taichi" userId="ed2dc4b0-8795-4813-ada8-f41a239e7d7d" providerId="ADAL" clId="{856BF87E-E0E8-4254-81CC-BD4D380BEFD0}" dt="2022-10-28T17:39:48.378" v="1853" actId="20577"/>
          <ac:spMkLst>
            <pc:docMk/>
            <pc:sldMk cId="764492402" sldId="413"/>
            <ac:spMk id="12" creationId="{5E2478F6-3BE2-455F-A0F4-B5067E026AB3}"/>
          </ac:spMkLst>
        </pc:spChg>
      </pc:sldChg>
      <pc:sldChg chg="addSp delSp modSp new del mod">
        <pc:chgData name="hirose taichi" userId="ed2dc4b0-8795-4813-ada8-f41a239e7d7d" providerId="ADAL" clId="{856BF87E-E0E8-4254-81CC-BD4D380BEFD0}" dt="2022-10-28T19:14:13.512" v="4207" actId="47"/>
        <pc:sldMkLst>
          <pc:docMk/>
          <pc:sldMk cId="1961238867" sldId="414"/>
        </pc:sldMkLst>
        <pc:spChg chg="mod">
          <ac:chgData name="hirose taichi" userId="ed2dc4b0-8795-4813-ada8-f41a239e7d7d" providerId="ADAL" clId="{856BF87E-E0E8-4254-81CC-BD4D380BEFD0}" dt="2022-10-28T18:58:05.995" v="3631" actId="20577"/>
          <ac:spMkLst>
            <pc:docMk/>
            <pc:sldMk cId="1961238867" sldId="414"/>
            <ac:spMk id="2" creationId="{F4AD01EC-20F0-4ABF-A417-2A4DF3BE8522}"/>
          </ac:spMkLst>
        </pc:spChg>
        <pc:spChg chg="mod">
          <ac:chgData name="hirose taichi" userId="ed2dc4b0-8795-4813-ada8-f41a239e7d7d" providerId="ADAL" clId="{856BF87E-E0E8-4254-81CC-BD4D380BEFD0}" dt="2022-10-28T18:03:48.890" v="2295" actId="20577"/>
          <ac:spMkLst>
            <pc:docMk/>
            <pc:sldMk cId="1961238867" sldId="414"/>
            <ac:spMk id="3" creationId="{ADE2FAA3-220A-4DDE-8734-62A60A7E513C}"/>
          </ac:spMkLst>
        </pc:spChg>
        <pc:spChg chg="del mod topLvl">
          <ac:chgData name="hirose taichi" userId="ed2dc4b0-8795-4813-ada8-f41a239e7d7d" providerId="ADAL" clId="{856BF87E-E0E8-4254-81CC-BD4D380BEFD0}" dt="2022-10-28T18:22:29.812" v="2569" actId="478"/>
          <ac:spMkLst>
            <pc:docMk/>
            <pc:sldMk cId="1961238867" sldId="414"/>
            <ac:spMk id="8" creationId="{4B12B9F7-49A5-4E22-8AF6-49B33CDEFBE7}"/>
          </ac:spMkLst>
        </pc:spChg>
        <pc:spChg chg="del mod topLvl">
          <ac:chgData name="hirose taichi" userId="ed2dc4b0-8795-4813-ada8-f41a239e7d7d" providerId="ADAL" clId="{856BF87E-E0E8-4254-81CC-BD4D380BEFD0}" dt="2022-10-28T18:22:25.958" v="2567" actId="478"/>
          <ac:spMkLst>
            <pc:docMk/>
            <pc:sldMk cId="1961238867" sldId="414"/>
            <ac:spMk id="9" creationId="{73266B00-E260-4466-AD4A-E952E91CA46A}"/>
          </ac:spMkLst>
        </pc:spChg>
        <pc:spChg chg="add mod ord topLvl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14" creationId="{077370ED-A4C0-42DA-BBE2-19AECD61C73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6" creationId="{44173A5D-762D-4BF4-B60B-F0D8C233E2B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7" creationId="{C507921B-A5D2-430D-903E-AFD15EC0DDF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8" creationId="{4E513C1C-CB03-4D6B-BE13-D2EC449C39E1}"/>
          </ac:spMkLst>
        </pc:spChg>
        <pc:spChg chg="add mod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24" creationId="{75383EEE-0E8F-4CFD-9CD3-A937E0F35CC8}"/>
          </ac:spMkLst>
        </pc:spChg>
        <pc:spChg chg="add del">
          <ac:chgData name="hirose taichi" userId="ed2dc4b0-8795-4813-ada8-f41a239e7d7d" providerId="ADAL" clId="{856BF87E-E0E8-4254-81CC-BD4D380BEFD0}" dt="2022-10-28T19:00:34.965" v="3652" actId="11529"/>
          <ac:spMkLst>
            <pc:docMk/>
            <pc:sldMk cId="1961238867" sldId="414"/>
            <ac:spMk id="40" creationId="{BBC79969-6AA6-4990-B22D-918621540486}"/>
          </ac:spMkLst>
        </pc:spChg>
        <pc:spChg chg="add mod ord">
          <ac:chgData name="hirose taichi" userId="ed2dc4b0-8795-4813-ada8-f41a239e7d7d" providerId="ADAL" clId="{856BF87E-E0E8-4254-81CC-BD4D380BEFD0}" dt="2022-10-28T19:10:13.223" v="4107" actId="14100"/>
          <ac:spMkLst>
            <pc:docMk/>
            <pc:sldMk cId="1961238867" sldId="414"/>
            <ac:spMk id="41" creationId="{37FAC5AB-0C27-40A6-801C-1FBAECFEFA67}"/>
          </ac:spMkLst>
        </pc:spChg>
        <pc:spChg chg="add del mod">
          <ac:chgData name="hirose taichi" userId="ed2dc4b0-8795-4813-ada8-f41a239e7d7d" providerId="ADAL" clId="{856BF87E-E0E8-4254-81CC-BD4D380BEFD0}" dt="2022-10-28T19:10:39.423" v="4109" actId="21"/>
          <ac:spMkLst>
            <pc:docMk/>
            <pc:sldMk cId="1961238867" sldId="414"/>
            <ac:spMk id="42" creationId="{7B378367-FCD8-4606-AA8A-441D4E0F33B9}"/>
          </ac:spMkLst>
        </pc:spChg>
        <pc:spChg chg="add del mod">
          <ac:chgData name="hirose taichi" userId="ed2dc4b0-8795-4813-ada8-f41a239e7d7d" providerId="ADAL" clId="{856BF87E-E0E8-4254-81CC-BD4D380BEFD0}" dt="2022-10-28T19:09:11.646" v="3941" actId="478"/>
          <ac:spMkLst>
            <pc:docMk/>
            <pc:sldMk cId="1961238867" sldId="414"/>
            <ac:spMk id="44" creationId="{761C2599-77FF-41EB-95E4-AB100F5DB357}"/>
          </ac:spMkLst>
        </pc:spChg>
        <pc:grpChg chg="add del mod">
          <ac:chgData name="hirose taichi" userId="ed2dc4b0-8795-4813-ada8-f41a239e7d7d" providerId="ADAL" clId="{856BF87E-E0E8-4254-81CC-BD4D380BEFD0}" dt="2022-10-28T18:21:34.069" v="2558" actId="165"/>
          <ac:grpSpMkLst>
            <pc:docMk/>
            <pc:sldMk cId="1961238867" sldId="414"/>
            <ac:grpSpMk id="7" creationId="{C6229192-5E55-4FFA-A401-AF9AF1C25617}"/>
          </ac:grpSpMkLst>
        </pc:grpChg>
        <pc:grpChg chg="add del mod">
          <ac:chgData name="hirose taichi" userId="ed2dc4b0-8795-4813-ada8-f41a239e7d7d" providerId="ADAL" clId="{856BF87E-E0E8-4254-81CC-BD4D380BEFD0}" dt="2022-10-28T18:24:35.245" v="2604" actId="165"/>
          <ac:grpSpMkLst>
            <pc:docMk/>
            <pc:sldMk cId="1961238867" sldId="414"/>
            <ac:grpSpMk id="13" creationId="{C1C466F3-D756-4297-90FC-3B53ADB0E877}"/>
          </ac:grpSpMkLst>
        </pc:grpChg>
        <pc:grpChg chg="add del mod topLvl">
          <ac:chgData name="hirose taichi" userId="ed2dc4b0-8795-4813-ada8-f41a239e7d7d" providerId="ADAL" clId="{856BF87E-E0E8-4254-81CC-BD4D380BEFD0}" dt="2022-10-28T18:47:42.350" v="3169" actId="165"/>
          <ac:grpSpMkLst>
            <pc:docMk/>
            <pc:sldMk cId="1961238867" sldId="414"/>
            <ac:grpSpMk id="15" creationId="{94006D87-B223-4C0C-830D-0CB750F09370}"/>
          </ac:grpSpMkLst>
        </pc:grpChg>
        <pc:grpChg chg="add del mod">
          <ac:chgData name="hirose taichi" userId="ed2dc4b0-8795-4813-ada8-f41a239e7d7d" providerId="ADAL" clId="{856BF87E-E0E8-4254-81CC-BD4D380BEFD0}" dt="2022-10-28T18:47:25.547" v="3167" actId="165"/>
          <ac:grpSpMkLst>
            <pc:docMk/>
            <pc:sldMk cId="1961238867" sldId="414"/>
            <ac:grpSpMk id="19" creationId="{5F45B41E-47C3-4CEE-8215-AEC7B0DD032D}"/>
          </ac:grpSpMkLst>
        </pc:grpChg>
        <pc:grpChg chg="add mod topLvl">
          <ac:chgData name="hirose taichi" userId="ed2dc4b0-8795-4813-ada8-f41a239e7d7d" providerId="ADAL" clId="{856BF87E-E0E8-4254-81CC-BD4D380BEFD0}" dt="2022-10-28T19:08:24.020" v="3923" actId="164"/>
          <ac:grpSpMkLst>
            <pc:docMk/>
            <pc:sldMk cId="1961238867" sldId="414"/>
            <ac:grpSpMk id="20" creationId="{D670614D-3150-405E-9DB0-BE177BE17E8F}"/>
          </ac:grpSpMkLst>
        </pc:grpChg>
        <pc:grpChg chg="add del mod">
          <ac:chgData name="hirose taichi" userId="ed2dc4b0-8795-4813-ada8-f41a239e7d7d" providerId="ADAL" clId="{856BF87E-E0E8-4254-81CC-BD4D380BEFD0}" dt="2022-10-28T19:03:08.638" v="3822" actId="165"/>
          <ac:grpSpMkLst>
            <pc:docMk/>
            <pc:sldMk cId="1961238867" sldId="414"/>
            <ac:grpSpMk id="25" creationId="{09CE821E-D604-4026-A2CA-C04581CD82B0}"/>
          </ac:grpSpMkLst>
        </pc:grpChg>
        <pc:grpChg chg="add mod">
          <ac:chgData name="hirose taichi" userId="ed2dc4b0-8795-4813-ada8-f41a239e7d7d" providerId="ADAL" clId="{856BF87E-E0E8-4254-81CC-BD4D380BEFD0}" dt="2022-10-28T19:08:51.119" v="3939" actId="1035"/>
          <ac:grpSpMkLst>
            <pc:docMk/>
            <pc:sldMk cId="1961238867" sldId="414"/>
            <ac:grpSpMk id="43" creationId="{44107846-1513-4E3B-90A7-B3DDF4272E1F}"/>
          </ac:grpSpMkLst>
        </pc:grpChg>
        <pc:cxnChg chg="add mod or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6" creationId="{0D7CC8AD-7F2A-4102-AD12-88D8ED8D582A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1" creationId="{84175B41-C8F9-4D9F-83F1-FBD894E5E188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2" creationId="{A62B41C1-7655-44BD-A167-20C5B39B0906}"/>
          </ac:cxnSpMkLst>
        </pc:cxnChg>
        <pc:cxnChg chg="add del mod">
          <ac:chgData name="hirose taichi" userId="ed2dc4b0-8795-4813-ada8-f41a239e7d7d" providerId="ADAL" clId="{856BF87E-E0E8-4254-81CC-BD4D380BEFD0}" dt="2022-10-28T19:00:50.525" v="3653" actId="478"/>
          <ac:cxnSpMkLst>
            <pc:docMk/>
            <pc:sldMk cId="1961238867" sldId="414"/>
            <ac:cxnSpMk id="27" creationId="{17EE6EB1-4DC7-42C0-820F-D8C4AEFD6E30}"/>
          </ac:cxnSpMkLst>
        </pc:cxnChg>
        <pc:cxnChg chg="add del mod">
          <ac:chgData name="hirose taichi" userId="ed2dc4b0-8795-4813-ada8-f41a239e7d7d" providerId="ADAL" clId="{856BF87E-E0E8-4254-81CC-BD4D380BEFD0}" dt="2022-10-28T19:00:10.732" v="3650" actId="478"/>
          <ac:cxnSpMkLst>
            <pc:docMk/>
            <pc:sldMk cId="1961238867" sldId="414"/>
            <ac:cxnSpMk id="29" creationId="{A9CDD814-3FD7-4CBC-8DE2-F7E06D6EA29D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47360793" sldId="414"/>
        </pc:sldMkLst>
      </pc:sldChg>
      <pc:sldChg chg="addSp delSp modSp add del mod modAnim">
        <pc:chgData name="hirose taichi" userId="ed2dc4b0-8795-4813-ada8-f41a239e7d7d" providerId="ADAL" clId="{856BF87E-E0E8-4254-81CC-BD4D380BEFD0}" dt="2022-10-29T04:04:20.348" v="5139" actId="171"/>
        <pc:sldMkLst>
          <pc:docMk/>
          <pc:sldMk cId="4247633511" sldId="415"/>
        </pc:sldMkLst>
        <pc:spChg chg="mod">
          <ac:chgData name="hirose taichi" userId="ed2dc4b0-8795-4813-ada8-f41a239e7d7d" providerId="ADAL" clId="{856BF87E-E0E8-4254-81CC-BD4D380BEFD0}" dt="2022-10-28T18:43:56.954" v="3057" actId="20577"/>
          <ac:spMkLst>
            <pc:docMk/>
            <pc:sldMk cId="4247633511" sldId="415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0:36.340" v="4724" actId="20577"/>
          <ac:spMkLst>
            <pc:docMk/>
            <pc:sldMk cId="4247633511" sldId="415"/>
            <ac:spMk id="3" creationId="{0921E3F5-4656-480F-ACDF-10F20AD43E90}"/>
          </ac:spMkLst>
        </pc:spChg>
        <pc:spChg chg="del mod topLvl">
          <ac:chgData name="hirose taichi" userId="ed2dc4b0-8795-4813-ada8-f41a239e7d7d" providerId="ADAL" clId="{856BF87E-E0E8-4254-81CC-BD4D380BEFD0}" dt="2022-10-28T19:03:46.130" v="3865" actId="478"/>
          <ac:spMkLst>
            <pc:docMk/>
            <pc:sldMk cId="4247633511" sldId="415"/>
            <ac:spMk id="6" creationId="{A0734BF8-22B5-4682-B577-D87171B23D85}"/>
          </ac:spMkLst>
        </pc:spChg>
        <pc:spChg chg="add del mod topLvl">
          <ac:chgData name="hirose taichi" userId="ed2dc4b0-8795-4813-ada8-f41a239e7d7d" providerId="ADAL" clId="{856BF87E-E0E8-4254-81CC-BD4D380BEFD0}" dt="2022-10-28T19:18:04.728" v="4285" actId="1076"/>
          <ac:spMkLst>
            <pc:docMk/>
            <pc:sldMk cId="4247633511" sldId="415"/>
            <ac:spMk id="8" creationId="{7F3EE70D-555E-4015-BF16-678974A74AE0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2" creationId="{4F2A396D-A065-4292-BBBA-786B3D905C52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3" creationId="{A6811F9A-7D5E-41C8-B3F8-744067D56AC7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4" creationId="{B15EC43A-BAAE-40E8-A140-66BE9DFCDF5A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8T20:20:16.258" v="4799" actId="20577"/>
          <ac:spMkLst>
            <pc:docMk/>
            <pc:sldMk cId="4247633511" sldId="415"/>
            <ac:spMk id="28" creationId="{863775B5-6758-4C17-BF5C-32A171A19389}"/>
          </ac:spMkLst>
        </pc:spChg>
        <pc:spChg chg="add mod topLvl">
          <ac:chgData name="hirose taichi" userId="ed2dc4b0-8795-4813-ada8-f41a239e7d7d" providerId="ADAL" clId="{856BF87E-E0E8-4254-81CC-BD4D380BEFD0}" dt="2022-10-28T19:18:15.520" v="4294" actId="20577"/>
          <ac:spMkLst>
            <pc:docMk/>
            <pc:sldMk cId="4247633511" sldId="415"/>
            <ac:spMk id="30" creationId="{65B7C387-3E29-47BC-9DBB-31BFEA4F825C}"/>
          </ac:spMkLst>
        </pc:spChg>
        <pc:spChg chg="add mod ord">
          <ac:chgData name="hirose taichi" userId="ed2dc4b0-8795-4813-ada8-f41a239e7d7d" providerId="ADAL" clId="{856BF87E-E0E8-4254-81CC-BD4D380BEFD0}" dt="2022-10-29T04:04:20.348" v="5139" actId="171"/>
          <ac:spMkLst>
            <pc:docMk/>
            <pc:sldMk cId="4247633511" sldId="415"/>
            <ac:spMk id="31" creationId="{1C9F78E4-642C-4686-963D-575704CDBE9E}"/>
          </ac:spMkLst>
        </pc:spChg>
        <pc:grpChg chg="add del mod topLvl">
          <ac:chgData name="hirose taichi" userId="ed2dc4b0-8795-4813-ada8-f41a239e7d7d" providerId="ADAL" clId="{856BF87E-E0E8-4254-81CC-BD4D380BEFD0}" dt="2022-10-28T19:17:13.315" v="4276" actId="165"/>
          <ac:grpSpMkLst>
            <pc:docMk/>
            <pc:sldMk cId="4247633511" sldId="415"/>
            <ac:grpSpMk id="11" creationId="{9280C8BB-66F1-49AF-94D7-2E820AC3B0B8}"/>
          </ac:grpSpMkLst>
        </pc:grpChg>
        <pc:grpChg chg="add del mod">
          <ac:chgData name="hirose taichi" userId="ed2dc4b0-8795-4813-ada8-f41a239e7d7d" providerId="ADAL" clId="{856BF87E-E0E8-4254-81CC-BD4D380BEFD0}" dt="2022-10-28T19:17:09.364" v="4275" actId="165"/>
          <ac:grpSpMkLst>
            <pc:docMk/>
            <pc:sldMk cId="4247633511" sldId="415"/>
            <ac:grpSpMk id="13" creationId="{C45F315F-28AD-4E1C-A97E-0B99C8BCBFE7}"/>
          </ac:grpSpMkLst>
        </pc:grpChg>
        <pc:grpChg chg="del mod topLvl">
          <ac:chgData name="hirose taichi" userId="ed2dc4b0-8795-4813-ada8-f41a239e7d7d" providerId="ADAL" clId="{856BF87E-E0E8-4254-81CC-BD4D380BEFD0}" dt="2022-10-28T18:51:40.163" v="3331" actId="165"/>
          <ac:grpSpMkLst>
            <pc:docMk/>
            <pc:sldMk cId="4247633511" sldId="415"/>
            <ac:grpSpMk id="21" creationId="{0E1A4A58-3C2F-4C4C-ABA7-321E7288348B}"/>
          </ac:grpSpMkLst>
        </pc:grpChg>
        <pc:grpChg chg="del">
          <ac:chgData name="hirose taichi" userId="ed2dc4b0-8795-4813-ada8-f41a239e7d7d" providerId="ADAL" clId="{856BF87E-E0E8-4254-81CC-BD4D380BEFD0}" dt="2022-10-28T18:43:59.951" v="3058" actId="478"/>
          <ac:grpSpMkLst>
            <pc:docMk/>
            <pc:sldMk cId="4247633511" sldId="415"/>
            <ac:grpSpMk id="46" creationId="{F1786009-4011-45B2-8EA2-F683642F046D}"/>
          </ac:grpSpMkLst>
        </pc:grpChg>
        <pc:grpChg chg="del mod">
          <ac:chgData name="hirose taichi" userId="ed2dc4b0-8795-4813-ada8-f41a239e7d7d" providerId="ADAL" clId="{856BF87E-E0E8-4254-81CC-BD4D380BEFD0}" dt="2022-10-28T18:51:07.838" v="3278" actId="165"/>
          <ac:grpSpMkLst>
            <pc:docMk/>
            <pc:sldMk cId="4247633511" sldId="415"/>
            <ac:grpSpMk id="47" creationId="{3CACC0C1-55EB-400D-B063-AFCD4216C1AD}"/>
          </ac:grpSpMkLst>
        </pc:grp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18" creationId="{97BF72C8-5206-4DEF-87AE-D8A75A6F2890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6" creationId="{313C0F54-2CB1-4174-AEDB-48BDB710B8F2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7" creationId="{13003A00-031A-4FFA-8457-1C4B1B7E39A5}"/>
          </ac:cxnSpMkLst>
        </pc:cxnChg>
        <pc:cxnChg chg="del mod topLvl">
          <ac:chgData name="hirose taichi" userId="ed2dc4b0-8795-4813-ada8-f41a239e7d7d" providerId="ADAL" clId="{856BF87E-E0E8-4254-81CC-BD4D380BEFD0}" dt="2022-10-28T19:18:39.011" v="4297" actId="478"/>
          <ac:cxnSpMkLst>
            <pc:docMk/>
            <pc:sldMk cId="4247633511" sldId="415"/>
            <ac:cxnSpMk id="29" creationId="{BC5CE51D-9328-4870-9E6C-3E77F1A4D82F}"/>
          </ac:cxnSpMkLst>
        </pc:cxnChg>
      </pc:sldChg>
      <pc:sldChg chg="addSp delSp modSp add del mod delAnim">
        <pc:chgData name="hirose taichi" userId="ed2dc4b0-8795-4813-ada8-f41a239e7d7d" providerId="ADAL" clId="{856BF87E-E0E8-4254-81CC-BD4D380BEFD0}" dt="2022-10-29T04:02:35.854" v="5134" actId="1035"/>
        <pc:sldMkLst>
          <pc:docMk/>
          <pc:sldMk cId="607085936" sldId="416"/>
        </pc:sldMkLst>
        <pc:spChg chg="mod">
          <ac:chgData name="hirose taichi" userId="ed2dc4b0-8795-4813-ada8-f41a239e7d7d" providerId="ADAL" clId="{856BF87E-E0E8-4254-81CC-BD4D380BEFD0}" dt="2022-10-28T19:09:23.807" v="3943" actId="2085"/>
          <ac:spMkLst>
            <pc:docMk/>
            <pc:sldMk cId="607085936" sldId="416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6.752" v="4745" actId="20577"/>
          <ac:spMkLst>
            <pc:docMk/>
            <pc:sldMk cId="607085936" sldId="416"/>
            <ac:spMk id="3" creationId="{0921E3F5-4656-480F-ACDF-10F20AD43E90}"/>
          </ac:spMkLst>
        </pc:spChg>
        <pc:spChg chg="del">
          <ac:chgData name="hirose taichi" userId="ed2dc4b0-8795-4813-ada8-f41a239e7d7d" providerId="ADAL" clId="{856BF87E-E0E8-4254-81CC-BD4D380BEFD0}" dt="2022-10-28T18:50:50.964" v="3276" actId="478"/>
          <ac:spMkLst>
            <pc:docMk/>
            <pc:sldMk cId="607085936" sldId="416"/>
            <ac:spMk id="28" creationId="{863775B5-6758-4C17-BF5C-32A171A19389}"/>
          </ac:spMkLst>
        </pc:spChg>
        <pc:spChg chg="del mod topLvl">
          <ac:chgData name="hirose taichi" userId="ed2dc4b0-8795-4813-ada8-f41a239e7d7d" providerId="ADAL" clId="{856BF87E-E0E8-4254-81CC-BD4D380BEFD0}" dt="2022-10-28T18:55:27.214" v="3595" actId="478"/>
          <ac:spMkLst>
            <pc:docMk/>
            <pc:sldMk cId="607085936" sldId="416"/>
            <ac:spMk id="30" creationId="{E0DA9FBD-264C-4E9B-AF31-875AA7D78335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1" creationId="{3B88BFBA-BFED-4EED-954C-7A0F1C9EC4AF}"/>
          </ac:spMkLst>
        </pc:spChg>
        <pc:spChg chg="del mod topLvl">
          <ac:chgData name="hirose taichi" userId="ed2dc4b0-8795-4813-ada8-f41a239e7d7d" providerId="ADAL" clId="{856BF87E-E0E8-4254-81CC-BD4D380BEFD0}" dt="2022-10-28T18:56:06.588" v="3602" actId="478"/>
          <ac:spMkLst>
            <pc:docMk/>
            <pc:sldMk cId="607085936" sldId="416"/>
            <ac:spMk id="35" creationId="{F83133A4-FFC4-4284-8A4C-41AF5AFFD9BC}"/>
          </ac:spMkLst>
        </pc:spChg>
        <pc:spChg chg="mod ord topLvl">
          <ac:chgData name="hirose taichi" userId="ed2dc4b0-8795-4813-ada8-f41a239e7d7d" providerId="ADAL" clId="{856BF87E-E0E8-4254-81CC-BD4D380BEFD0}" dt="2022-10-28T19:11:16.933" v="4125" actId="170"/>
          <ac:spMkLst>
            <pc:docMk/>
            <pc:sldMk cId="607085936" sldId="416"/>
            <ac:spMk id="36" creationId="{FDF7FC1D-0C18-4021-BDED-FCF72C5C87EF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7" creationId="{43654EF4-AC17-4514-B0CE-5C388051CD45}"/>
          </ac:spMkLst>
        </pc:spChg>
        <pc:spChg chg="mod ord topLvl">
          <ac:chgData name="hirose taichi" userId="ed2dc4b0-8795-4813-ada8-f41a239e7d7d" providerId="ADAL" clId="{856BF87E-E0E8-4254-81CC-BD4D380BEFD0}" dt="2022-10-28T19:11:12.895" v="4121" actId="170"/>
          <ac:spMkLst>
            <pc:docMk/>
            <pc:sldMk cId="607085936" sldId="416"/>
            <ac:spMk id="38" creationId="{95D98ABC-BF9D-4A07-82FA-F0F4F9AC14CE}"/>
          </ac:spMkLst>
        </pc:spChg>
        <pc:spChg chg="add del mod">
          <ac:chgData name="hirose taichi" userId="ed2dc4b0-8795-4813-ada8-f41a239e7d7d" providerId="ADAL" clId="{856BF87E-E0E8-4254-81CC-BD4D380BEFD0}" dt="2022-10-28T19:11:57.755" v="4148" actId="478"/>
          <ac:spMkLst>
            <pc:docMk/>
            <pc:sldMk cId="607085936" sldId="416"/>
            <ac:spMk id="39" creationId="{2EC8F96F-C3E5-41DD-8782-9F342E746303}"/>
          </ac:spMkLst>
        </pc:spChg>
        <pc:spChg chg="add del mod">
          <ac:chgData name="hirose taichi" userId="ed2dc4b0-8795-4813-ada8-f41a239e7d7d" providerId="ADAL" clId="{856BF87E-E0E8-4254-81CC-BD4D380BEFD0}" dt="2022-10-28T18:56:00.974" v="3601" actId="478"/>
          <ac:spMkLst>
            <pc:docMk/>
            <pc:sldMk cId="607085936" sldId="416"/>
            <ac:spMk id="40" creationId="{EB738D48-7FEC-49F7-8E58-15C71F1F2D1A}"/>
          </ac:spMkLst>
        </pc:spChg>
        <pc:spChg chg="add mod">
          <ac:chgData name="hirose taichi" userId="ed2dc4b0-8795-4813-ada8-f41a239e7d7d" providerId="ADAL" clId="{856BF87E-E0E8-4254-81CC-BD4D380BEFD0}" dt="2022-10-28T18:56:18.733" v="3604" actId="1076"/>
          <ac:spMkLst>
            <pc:docMk/>
            <pc:sldMk cId="607085936" sldId="416"/>
            <ac:spMk id="41" creationId="{C3816ECD-85B9-42D9-8740-879C06305C0F}"/>
          </ac:spMkLst>
        </pc:spChg>
        <pc:spChg chg="add del mod">
          <ac:chgData name="hirose taichi" userId="ed2dc4b0-8795-4813-ada8-f41a239e7d7d" providerId="ADAL" clId="{856BF87E-E0E8-4254-81CC-BD4D380BEFD0}" dt="2022-10-28T19:11:58.524" v="4149" actId="478"/>
          <ac:spMkLst>
            <pc:docMk/>
            <pc:sldMk cId="607085936" sldId="416"/>
            <ac:spMk id="42" creationId="{2F71AD3D-2101-484E-BEF7-582189E79C1A}"/>
          </ac:spMkLst>
        </pc:spChg>
        <pc:spChg chg="add mod">
          <ac:chgData name="hirose taichi" userId="ed2dc4b0-8795-4813-ada8-f41a239e7d7d" providerId="ADAL" clId="{856BF87E-E0E8-4254-81CC-BD4D380BEFD0}" dt="2022-10-29T04:02:35.854" v="5134" actId="1035"/>
          <ac:spMkLst>
            <pc:docMk/>
            <pc:sldMk cId="607085936" sldId="416"/>
            <ac:spMk id="43" creationId="{BDA08E82-CE60-47AC-BF4F-3731EA39B93D}"/>
          </ac:spMkLst>
        </pc:spChg>
        <pc:spChg chg="add mod ord">
          <ac:chgData name="hirose taichi" userId="ed2dc4b0-8795-4813-ada8-f41a239e7d7d" providerId="ADAL" clId="{856BF87E-E0E8-4254-81CC-BD4D380BEFD0}" dt="2022-10-28T20:30:15.359" v="4898" actId="14100"/>
          <ac:spMkLst>
            <pc:docMk/>
            <pc:sldMk cId="607085936" sldId="416"/>
            <ac:spMk id="44" creationId="{CEE11757-F51F-4533-B3F5-FE6586F0C44E}"/>
          </ac:spMkLst>
        </pc:spChg>
        <pc:spChg chg="add del mod">
          <ac:chgData name="hirose taichi" userId="ed2dc4b0-8795-4813-ada8-f41a239e7d7d" providerId="ADAL" clId="{856BF87E-E0E8-4254-81CC-BD4D380BEFD0}" dt="2022-10-28T19:13:26.929" v="4199" actId="478"/>
          <ac:spMkLst>
            <pc:docMk/>
            <pc:sldMk cId="607085936" sldId="416"/>
            <ac:spMk id="45" creationId="{9E093932-150F-45EC-9C4D-0D8ACC4473C0}"/>
          </ac:spMkLst>
        </pc:spChg>
        <pc:spChg chg="add mod">
          <ac:chgData name="hirose taichi" userId="ed2dc4b0-8795-4813-ada8-f41a239e7d7d" providerId="ADAL" clId="{856BF87E-E0E8-4254-81CC-BD4D380BEFD0}" dt="2022-10-28T20:29:31.043" v="4887" actId="1076"/>
          <ac:spMkLst>
            <pc:docMk/>
            <pc:sldMk cId="607085936" sldId="416"/>
            <ac:spMk id="46" creationId="{889EAE84-3B09-4AD2-9A33-5BDD068472AA}"/>
          </ac:spMkLst>
        </pc:spChg>
        <pc:spChg chg="add del mod">
          <ac:chgData name="hirose taichi" userId="ed2dc4b0-8795-4813-ada8-f41a239e7d7d" providerId="ADAL" clId="{856BF87E-E0E8-4254-81CC-BD4D380BEFD0}" dt="2022-10-28T20:30:00.738" v="4893" actId="478"/>
          <ac:spMkLst>
            <pc:docMk/>
            <pc:sldMk cId="607085936" sldId="416"/>
            <ac:spMk id="48" creationId="{D6C66868-EE52-4314-A3A4-77EAEFE1FF06}"/>
          </ac:spMkLst>
        </pc:spChg>
        <pc:spChg chg="mod topLvl">
          <ac:chgData name="hirose taichi" userId="ed2dc4b0-8795-4813-ada8-f41a239e7d7d" providerId="ADAL" clId="{856BF87E-E0E8-4254-81CC-BD4D380BEFD0}" dt="2022-10-28T19:22:33.214" v="4354" actId="1076"/>
          <ac:spMkLst>
            <pc:docMk/>
            <pc:sldMk cId="607085936" sldId="416"/>
            <ac:spMk id="50" creationId="{3F370BF7-7AAD-4F1B-8910-583E38CEB982}"/>
          </ac:spMkLst>
        </pc:spChg>
        <pc:spChg chg="add mod">
          <ac:chgData name="hirose taichi" userId="ed2dc4b0-8795-4813-ada8-f41a239e7d7d" providerId="ADAL" clId="{856BF87E-E0E8-4254-81CC-BD4D380BEFD0}" dt="2022-10-28T19:22:33.214" v="4354" actId="1076"/>
          <ac:spMkLst>
            <pc:docMk/>
            <pc:sldMk cId="607085936" sldId="416"/>
            <ac:spMk id="53" creationId="{4AB5289C-4795-4161-B269-FEB7D7F6B2BB}"/>
          </ac:spMkLst>
        </pc:spChg>
        <pc:spChg chg="add del mod">
          <ac:chgData name="hirose taichi" userId="ed2dc4b0-8795-4813-ada8-f41a239e7d7d" providerId="ADAL" clId="{856BF87E-E0E8-4254-81CC-BD4D380BEFD0}" dt="2022-10-28T20:30:06.355" v="4895" actId="478"/>
          <ac:spMkLst>
            <pc:docMk/>
            <pc:sldMk cId="607085936" sldId="416"/>
            <ac:spMk id="54" creationId="{765612D7-1140-43FD-AB24-3A0EAF2C5B5E}"/>
          </ac:spMkLst>
        </pc:spChg>
        <pc:spChg chg="add mod">
          <ac:chgData name="hirose taichi" userId="ed2dc4b0-8795-4813-ada8-f41a239e7d7d" providerId="ADAL" clId="{856BF87E-E0E8-4254-81CC-BD4D380BEFD0}" dt="2022-10-28T20:30:01.132" v="4894"/>
          <ac:spMkLst>
            <pc:docMk/>
            <pc:sldMk cId="607085936" sldId="416"/>
            <ac:spMk id="55" creationId="{44909EBC-EE1B-4E00-B47B-42FCEC3F460A}"/>
          </ac:spMkLst>
        </pc:spChg>
        <pc:spChg chg="add mod">
          <ac:chgData name="hirose taichi" userId="ed2dc4b0-8795-4813-ada8-f41a239e7d7d" providerId="ADAL" clId="{856BF87E-E0E8-4254-81CC-BD4D380BEFD0}" dt="2022-10-28T20:30:21.211" v="4899" actId="1076"/>
          <ac:spMkLst>
            <pc:docMk/>
            <pc:sldMk cId="607085936" sldId="416"/>
            <ac:spMk id="56" creationId="{790F9EDF-A41F-465F-91FD-C63D0689DAAA}"/>
          </ac:spMkLst>
        </pc:spChg>
        <pc:grpChg chg="add del mod">
          <ac:chgData name="hirose taichi" userId="ed2dc4b0-8795-4813-ada8-f41a239e7d7d" providerId="ADAL" clId="{856BF87E-E0E8-4254-81CC-BD4D380BEFD0}" dt="2022-10-28T18:53:44.214" v="3516" actId="165"/>
          <ac:grpSpMkLst>
            <pc:docMk/>
            <pc:sldMk cId="607085936" sldId="416"/>
            <ac:grpSpMk id="19" creationId="{62F24698-1F1C-4EF2-9A5E-C09EA964D585}"/>
          </ac:grpSpMkLst>
        </pc:grpChg>
        <pc:grpChg chg="del">
          <ac:chgData name="hirose taichi" userId="ed2dc4b0-8795-4813-ada8-f41a239e7d7d" providerId="ADAL" clId="{856BF87E-E0E8-4254-81CC-BD4D380BEFD0}" dt="2022-10-28T18:53:29.012" v="3514" actId="478"/>
          <ac:grpSpMkLst>
            <pc:docMk/>
            <pc:sldMk cId="607085936" sldId="416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9:50.467" v="4304" actId="165"/>
          <ac:grpSpMkLst>
            <pc:docMk/>
            <pc:sldMk cId="607085936" sldId="416"/>
            <ac:grpSpMk id="49" creationId="{18035E5E-AE83-478E-AA37-7D1003CCBEB6}"/>
          </ac:grpSpMkLst>
        </pc:grpChg>
        <pc:picChg chg="del mod topLvl">
          <ac:chgData name="hirose taichi" userId="ed2dc4b0-8795-4813-ada8-f41a239e7d7d" providerId="ADAL" clId="{856BF87E-E0E8-4254-81CC-BD4D380BEFD0}" dt="2022-10-28T19:19:52.936" v="4305" actId="478"/>
          <ac:picMkLst>
            <pc:docMk/>
            <pc:sldMk cId="607085936" sldId="416"/>
            <ac:picMk id="52" creationId="{A5BF6191-3B68-4967-AF69-767476C2A575}"/>
          </ac:picMkLst>
        </pc:picChg>
        <pc:cxnChg chg="mod topLvl">
          <ac:chgData name="hirose taichi" userId="ed2dc4b0-8795-4813-ada8-f41a239e7d7d" providerId="ADAL" clId="{856BF87E-E0E8-4254-81CC-BD4D380BEFD0}" dt="2022-10-28T19:22:14.783" v="4351" actId="14100"/>
          <ac:cxnSpMkLst>
            <pc:docMk/>
            <pc:sldMk cId="607085936" sldId="416"/>
            <ac:cxnSpMk id="20" creationId="{F9878C0D-D0C6-4ED4-939F-4E881287FA5A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2" creationId="{594094C7-AEF0-42C3-AD02-91710A99C64F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3" creationId="{E27F25B2-C1AC-4D46-9267-9DE60786271B}"/>
          </ac:cxnSpMkLst>
        </pc:cxnChg>
        <pc:cxnChg chg="del mod topLvl">
          <ac:chgData name="hirose taichi" userId="ed2dc4b0-8795-4813-ada8-f41a239e7d7d" providerId="ADAL" clId="{856BF87E-E0E8-4254-81CC-BD4D380BEFD0}" dt="2022-10-28T19:11:01.884" v="4114" actId="478"/>
          <ac:cxnSpMkLst>
            <pc:docMk/>
            <pc:sldMk cId="607085936" sldId="416"/>
            <ac:cxnSpMk id="34" creationId="{18F4BCC6-5068-49ED-BEFB-113A604C82E7}"/>
          </ac:cxnSpMkLst>
        </pc:cxnChg>
        <pc:cxnChg chg="mod topLvl">
          <ac:chgData name="hirose taichi" userId="ed2dc4b0-8795-4813-ada8-f41a239e7d7d" providerId="ADAL" clId="{856BF87E-E0E8-4254-81CC-BD4D380BEFD0}" dt="2022-10-28T19:22:33.214" v="4354" actId="1076"/>
          <ac:cxnSpMkLst>
            <pc:docMk/>
            <pc:sldMk cId="607085936" sldId="416"/>
            <ac:cxnSpMk id="51" creationId="{10DBC478-2A53-48EE-8CB4-56CB885FDF24}"/>
          </ac:cxnSpMkLst>
        </pc:cxnChg>
      </pc:sldChg>
      <pc:sldChg chg="add del">
        <pc:chgData name="hirose taichi" userId="ed2dc4b0-8795-4813-ada8-f41a239e7d7d" providerId="ADAL" clId="{856BF87E-E0E8-4254-81CC-BD4D380BEFD0}" dt="2022-10-28T18:44:06.332" v="3060"/>
        <pc:sldMkLst>
          <pc:docMk/>
          <pc:sldMk cId="1033737777" sldId="41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150269027" sldId="416"/>
        </pc:sldMkLst>
      </pc:sldChg>
      <pc:sldChg chg="modSp add del mod">
        <pc:chgData name="hirose taichi" userId="ed2dc4b0-8795-4813-ada8-f41a239e7d7d" providerId="ADAL" clId="{856BF87E-E0E8-4254-81CC-BD4D380BEFD0}" dt="2022-10-28T19:22:43.659" v="4358" actId="47"/>
        <pc:sldMkLst>
          <pc:docMk/>
          <pc:sldMk cId="755063591" sldId="417"/>
        </pc:sldMkLst>
        <pc:spChg chg="mod">
          <ac:chgData name="hirose taichi" userId="ed2dc4b0-8795-4813-ada8-f41a239e7d7d" providerId="ADAL" clId="{856BF87E-E0E8-4254-81CC-BD4D380BEFD0}" dt="2022-10-28T19:21:55.411" v="4349" actId="20577"/>
          <ac:spMkLst>
            <pc:docMk/>
            <pc:sldMk cId="755063591" sldId="417"/>
            <ac:spMk id="3" creationId="{0921E3F5-4656-480F-ACDF-10F20AD43E90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517670947" sldId="41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8327619" sldId="418"/>
        </pc:sldMkLst>
      </pc:sldChg>
      <pc:sldChg chg="addSp delSp modSp add mod ord">
        <pc:chgData name="hirose taichi" userId="ed2dc4b0-8795-4813-ada8-f41a239e7d7d" providerId="ADAL" clId="{856BF87E-E0E8-4254-81CC-BD4D380BEFD0}" dt="2022-10-29T05:05:48.332" v="5152" actId="20577"/>
        <pc:sldMkLst>
          <pc:docMk/>
          <pc:sldMk cId="3798514748" sldId="418"/>
        </pc:sldMkLst>
        <pc:spChg chg="mod">
          <ac:chgData name="hirose taichi" userId="ed2dc4b0-8795-4813-ada8-f41a239e7d7d" providerId="ADAL" clId="{856BF87E-E0E8-4254-81CC-BD4D380BEFD0}" dt="2022-10-28T19:25:43.923" v="4563" actId="20577"/>
          <ac:spMkLst>
            <pc:docMk/>
            <pc:sldMk cId="3798514748" sldId="418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2:35.486" v="4754" actId="20577"/>
          <ac:spMkLst>
            <pc:docMk/>
            <pc:sldMk cId="3798514748" sldId="418"/>
            <ac:spMk id="3" creationId="{0921E3F5-4656-480F-ACDF-10F20AD43E90}"/>
          </ac:spMkLst>
        </pc:spChg>
        <pc:spChg chg="add del mod">
          <ac:chgData name="hirose taichi" userId="ed2dc4b0-8795-4813-ada8-f41a239e7d7d" providerId="ADAL" clId="{856BF87E-E0E8-4254-81CC-BD4D380BEFD0}" dt="2022-10-28T20:30:47.226" v="4908" actId="478"/>
          <ac:spMkLst>
            <pc:docMk/>
            <pc:sldMk cId="3798514748" sldId="418"/>
            <ac:spMk id="21" creationId="{2FFE5630-95DF-4FFE-B01A-EFBDF114FD49}"/>
          </ac:spMkLst>
        </pc:spChg>
        <pc:spChg chg="add mod">
          <ac:chgData name="hirose taichi" userId="ed2dc4b0-8795-4813-ada8-f41a239e7d7d" providerId="ADAL" clId="{856BF87E-E0E8-4254-81CC-BD4D380BEFD0}" dt="2022-10-28T20:29:44.572" v="4890"/>
          <ac:spMkLst>
            <pc:docMk/>
            <pc:sldMk cId="3798514748" sldId="418"/>
            <ac:spMk id="22" creationId="{7FF37E1F-3CFC-48A0-91D5-F203ABED2D33}"/>
          </ac:spMkLst>
        </pc:spChg>
        <pc:spChg chg="add mod">
          <ac:chgData name="hirose taichi" userId="ed2dc4b0-8795-4813-ada8-f41a239e7d7d" providerId="ADAL" clId="{856BF87E-E0E8-4254-81CC-BD4D380BEFD0}" dt="2022-10-28T20:29:55.856" v="4892" actId="14100"/>
          <ac:spMkLst>
            <pc:docMk/>
            <pc:sldMk cId="3798514748" sldId="418"/>
            <ac:spMk id="23" creationId="{FADABBE3-4AAA-4A8E-80DC-98118D8007A7}"/>
          </ac:spMkLst>
        </pc:spChg>
        <pc:spChg chg="add mod">
          <ac:chgData name="hirose taichi" userId="ed2dc4b0-8795-4813-ada8-f41a239e7d7d" providerId="ADAL" clId="{856BF87E-E0E8-4254-81CC-BD4D380BEFD0}" dt="2022-10-28T20:30:34.464" v="4902" actId="1076"/>
          <ac:spMkLst>
            <pc:docMk/>
            <pc:sldMk cId="3798514748" sldId="418"/>
            <ac:spMk id="24" creationId="{F03B4CF8-1D92-4F8D-9576-587B6A6233E3}"/>
          </ac:spMkLst>
        </pc:spChg>
        <pc:spChg chg="add del mod">
          <ac:chgData name="hirose taichi" userId="ed2dc4b0-8795-4813-ada8-f41a239e7d7d" providerId="ADAL" clId="{856BF87E-E0E8-4254-81CC-BD4D380BEFD0}" dt="2022-10-28T20:30:42.873" v="4905"/>
          <ac:spMkLst>
            <pc:docMk/>
            <pc:sldMk cId="3798514748" sldId="418"/>
            <ac:spMk id="25" creationId="{D833B373-C0C8-4193-8BFC-CFD5352FD58D}"/>
          </ac:spMkLst>
        </pc:spChg>
        <pc:spChg chg="add mod">
          <ac:chgData name="hirose taichi" userId="ed2dc4b0-8795-4813-ada8-f41a239e7d7d" providerId="ADAL" clId="{856BF87E-E0E8-4254-81CC-BD4D380BEFD0}" dt="2022-10-28T20:30:51.429" v="4909" actId="1076"/>
          <ac:spMkLst>
            <pc:docMk/>
            <pc:sldMk cId="3798514748" sldId="418"/>
            <ac:spMk id="26" creationId="{6F67E49A-1B7E-44AA-80D2-29021F0BCAB1}"/>
          </ac:spMkLst>
        </pc:spChg>
        <pc:spChg chg="mod">
          <ac:chgData name="hirose taichi" userId="ed2dc4b0-8795-4813-ada8-f41a239e7d7d" providerId="ADAL" clId="{856BF87E-E0E8-4254-81CC-BD4D380BEFD0}" dt="2022-10-29T05:05:48.332" v="5152" actId="20577"/>
          <ac:spMkLst>
            <pc:docMk/>
            <pc:sldMk cId="3798514748" sldId="418"/>
            <ac:spMk id="43" creationId="{BDA08E82-CE60-47AC-BF4F-3731EA39B93D}"/>
          </ac:spMkLst>
        </pc:spChg>
        <pc:spChg chg="mod">
          <ac:chgData name="hirose taichi" userId="ed2dc4b0-8795-4813-ada8-f41a239e7d7d" providerId="ADAL" clId="{856BF87E-E0E8-4254-81CC-BD4D380BEFD0}" dt="2022-10-28T20:30:38.141" v="4903" actId="14100"/>
          <ac:spMkLst>
            <pc:docMk/>
            <pc:sldMk cId="3798514748" sldId="418"/>
            <ac:spMk id="44" creationId="{CEE11757-F51F-4533-B3F5-FE6586F0C44E}"/>
          </ac:spMkLst>
        </pc:spChg>
        <pc:spChg chg="del mod">
          <ac:chgData name="hirose taichi" userId="ed2dc4b0-8795-4813-ada8-f41a239e7d7d" providerId="ADAL" clId="{856BF87E-E0E8-4254-81CC-BD4D380BEFD0}" dt="2022-10-28T20:29:42.417" v="4888" actId="478"/>
          <ac:spMkLst>
            <pc:docMk/>
            <pc:sldMk cId="3798514748" sldId="418"/>
            <ac:spMk id="46" creationId="{889EAE84-3B09-4AD2-9A33-5BDD068472AA}"/>
          </ac:spMkLst>
        </pc:spChg>
        <pc:spChg chg="del">
          <ac:chgData name="hirose taichi" userId="ed2dc4b0-8795-4813-ada8-f41a239e7d7d" providerId="ADAL" clId="{856BF87E-E0E8-4254-81CC-BD4D380BEFD0}" dt="2022-10-28T20:29:43.462" v="4889" actId="478"/>
          <ac:spMkLst>
            <pc:docMk/>
            <pc:sldMk cId="3798514748" sldId="418"/>
            <ac:spMk id="48" creationId="{D6C66868-EE52-4314-A3A4-77EAEFE1FF06}"/>
          </ac:spMkLst>
        </pc:spChg>
        <pc:spChg chg="mod">
          <ac:chgData name="hirose taichi" userId="ed2dc4b0-8795-4813-ada8-f41a239e7d7d" providerId="ADAL" clId="{856BF87E-E0E8-4254-81CC-BD4D380BEFD0}" dt="2022-10-28T19:24:08.551" v="4432" actId="20577"/>
          <ac:spMkLst>
            <pc:docMk/>
            <pc:sldMk cId="3798514748" sldId="418"/>
            <ac:spMk id="50" creationId="{3F370BF7-7AAD-4F1B-8910-583E38CEB982}"/>
          </ac:spMkLst>
        </pc:spChg>
        <pc:spChg chg="add del mod">
          <ac:chgData name="hirose taichi" userId="ed2dc4b0-8795-4813-ada8-f41a239e7d7d" providerId="ADAL" clId="{856BF87E-E0E8-4254-81CC-BD4D380BEFD0}" dt="2022-10-28T20:30:28.379" v="4900" actId="478"/>
          <ac:spMkLst>
            <pc:docMk/>
            <pc:sldMk cId="3798514748" sldId="418"/>
            <ac:spMk id="53" creationId="{4AB5289C-4795-4161-B269-FEB7D7F6B2BB}"/>
          </ac:spMkLst>
        </pc:spChg>
        <pc:spChg chg="del">
          <ac:chgData name="hirose taichi" userId="ed2dc4b0-8795-4813-ada8-f41a239e7d7d" providerId="ADAL" clId="{856BF87E-E0E8-4254-81CC-BD4D380BEFD0}" dt="2022-10-28T19:24:31.577" v="4445" actId="478"/>
          <ac:spMkLst>
            <pc:docMk/>
            <pc:sldMk cId="3798514748" sldId="418"/>
            <ac:spMk id="54" creationId="{765612D7-1140-43FD-AB24-3A0EAF2C5B5E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34423277" sldId="419"/>
        </pc:sldMkLst>
      </pc:sldChg>
      <pc:sldChg chg="addSp delSp modSp new mod ord">
        <pc:chgData name="hirose taichi" userId="ed2dc4b0-8795-4813-ada8-f41a239e7d7d" providerId="ADAL" clId="{856BF87E-E0E8-4254-81CC-BD4D380BEFD0}" dt="2022-10-29T05:05:27.198" v="5148" actId="2084"/>
        <pc:sldMkLst>
          <pc:docMk/>
          <pc:sldMk cId="3010080662" sldId="419"/>
        </pc:sldMkLst>
        <pc:spChg chg="mod">
          <ac:chgData name="hirose taichi" userId="ed2dc4b0-8795-4813-ada8-f41a239e7d7d" providerId="ADAL" clId="{856BF87E-E0E8-4254-81CC-BD4D380BEFD0}" dt="2022-10-28T20:14:23.844" v="4795" actId="20577"/>
          <ac:spMkLst>
            <pc:docMk/>
            <pc:sldMk cId="3010080662" sldId="419"/>
            <ac:spMk id="2" creationId="{C2F241EE-E4BF-4D97-BA09-BDBD347F020B}"/>
          </ac:spMkLst>
        </pc:spChg>
        <pc:spChg chg="mod">
          <ac:chgData name="hirose taichi" userId="ed2dc4b0-8795-4813-ada8-f41a239e7d7d" providerId="ADAL" clId="{856BF87E-E0E8-4254-81CC-BD4D380BEFD0}" dt="2022-10-29T02:56:47.666" v="5029" actId="20577"/>
          <ac:spMkLst>
            <pc:docMk/>
            <pc:sldMk cId="3010080662" sldId="419"/>
            <ac:spMk id="3" creationId="{92AA5AB8-35DE-4570-A200-1F5631137564}"/>
          </ac:spMkLst>
        </pc:spChg>
        <pc:spChg chg="del">
          <ac:chgData name="hirose taichi" userId="ed2dc4b0-8795-4813-ada8-f41a239e7d7d" providerId="ADAL" clId="{856BF87E-E0E8-4254-81CC-BD4D380BEFD0}" dt="2022-10-28T20:10:36.816" v="4775"/>
          <ac:spMkLst>
            <pc:docMk/>
            <pc:sldMk cId="3010080662" sldId="419"/>
            <ac:spMk id="4" creationId="{BB1CA6C6-AE3C-462A-80FD-1961BC2E2D42}"/>
          </ac:spMkLst>
        </pc:spChg>
        <pc:spChg chg="add del mod">
          <ac:chgData name="hirose taichi" userId="ed2dc4b0-8795-4813-ada8-f41a239e7d7d" providerId="ADAL" clId="{856BF87E-E0E8-4254-81CC-BD4D380BEFD0}" dt="2022-10-29T02:53:54.369" v="4980"/>
          <ac:spMkLst>
            <pc:docMk/>
            <pc:sldMk cId="3010080662" sldId="419"/>
            <ac:spMk id="8" creationId="{93699332-9A24-49CF-9902-88B670A69E9A}"/>
          </ac:spMkLst>
        </pc:spChg>
        <pc:spChg chg="add del mod">
          <ac:chgData name="hirose taichi" userId="ed2dc4b0-8795-4813-ada8-f41a239e7d7d" providerId="ADAL" clId="{856BF87E-E0E8-4254-81CC-BD4D380BEFD0}" dt="2022-10-29T02:53:51.975" v="4979" actId="478"/>
          <ac:spMkLst>
            <pc:docMk/>
            <pc:sldMk cId="3010080662" sldId="419"/>
            <ac:spMk id="9" creationId="{C682793A-949B-461C-9EB4-83BF8D72187E}"/>
          </ac:spMkLst>
        </pc:spChg>
        <pc:spChg chg="add del mod">
          <ac:chgData name="hirose taichi" userId="ed2dc4b0-8795-4813-ada8-f41a239e7d7d" providerId="ADAL" clId="{856BF87E-E0E8-4254-81CC-BD4D380BEFD0}" dt="2022-10-29T02:55:31.991" v="5003" actId="478"/>
          <ac:spMkLst>
            <pc:docMk/>
            <pc:sldMk cId="3010080662" sldId="419"/>
            <ac:spMk id="12" creationId="{C4EBEF57-2802-4462-99D1-22AF3F100F19}"/>
          </ac:spMkLst>
        </pc:spChg>
        <pc:picChg chg="add del mod ord modCrop">
          <ac:chgData name="hirose taichi" userId="ed2dc4b0-8795-4813-ada8-f41a239e7d7d" providerId="ADAL" clId="{856BF87E-E0E8-4254-81CC-BD4D380BEFD0}" dt="2022-10-29T02:53:49.269" v="4978" actId="478"/>
          <ac:picMkLst>
            <pc:docMk/>
            <pc:sldMk cId="3010080662" sldId="419"/>
            <ac:picMk id="5" creationId="{5DD50F27-6F44-4281-85D3-5463B354198F}"/>
          </ac:picMkLst>
        </pc:picChg>
        <pc:picChg chg="add del mod ord">
          <ac:chgData name="hirose taichi" userId="ed2dc4b0-8795-4813-ada8-f41a239e7d7d" providerId="ADAL" clId="{856BF87E-E0E8-4254-81CC-BD4D380BEFD0}" dt="2022-10-29T02:51:10.270" v="4911" actId="478"/>
          <ac:picMkLst>
            <pc:docMk/>
            <pc:sldMk cId="3010080662" sldId="419"/>
            <ac:picMk id="6" creationId="{66C82BF7-7D18-4E30-8C7E-2838AAB551DB}"/>
          </ac:picMkLst>
        </pc:picChg>
        <pc:picChg chg="add mod ord modCrop">
          <ac:chgData name="hirose taichi" userId="ed2dc4b0-8795-4813-ada8-f41a239e7d7d" providerId="ADAL" clId="{856BF87E-E0E8-4254-81CC-BD4D380BEFD0}" dt="2022-10-29T05:05:27.198" v="5148" actId="2084"/>
          <ac:picMkLst>
            <pc:docMk/>
            <pc:sldMk cId="3010080662" sldId="419"/>
            <ac:picMk id="11" creationId="{150C2E9A-820D-431E-901B-D6CEA60D9192}"/>
          </ac:picMkLst>
        </pc:pic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135272" sldId="420"/>
        </pc:sldMkLst>
      </pc:sldChg>
      <pc:sldChg chg="addSp delSp modSp new mod ord">
        <pc:chgData name="hirose taichi" userId="ed2dc4b0-8795-4813-ada8-f41a239e7d7d" providerId="ADAL" clId="{856BF87E-E0E8-4254-81CC-BD4D380BEFD0}" dt="2022-10-29T02:56:57.636" v="5030"/>
        <pc:sldMkLst>
          <pc:docMk/>
          <pc:sldMk cId="821682799" sldId="420"/>
        </pc:sldMkLst>
        <pc:spChg chg="add del">
          <ac:chgData name="hirose taichi" userId="ed2dc4b0-8795-4813-ada8-f41a239e7d7d" providerId="ADAL" clId="{856BF87E-E0E8-4254-81CC-BD4D380BEFD0}" dt="2022-10-28T20:24:35.672" v="4830" actId="478"/>
          <ac:spMkLst>
            <pc:docMk/>
            <pc:sldMk cId="821682799" sldId="420"/>
            <ac:spMk id="2" creationId="{D309CA1F-0254-45A6-BA85-D8AE4B22CED4}"/>
          </ac:spMkLst>
        </pc:spChg>
        <pc:spChg chg="mod">
          <ac:chgData name="hirose taichi" userId="ed2dc4b0-8795-4813-ada8-f41a239e7d7d" providerId="ADAL" clId="{856BF87E-E0E8-4254-81CC-BD4D380BEFD0}" dt="2022-10-29T02:56:57.636" v="5030"/>
          <ac:spMkLst>
            <pc:docMk/>
            <pc:sldMk cId="821682799" sldId="420"/>
            <ac:spMk id="3" creationId="{97BC469F-E822-4C61-8837-AA0FD1917339}"/>
          </ac:spMkLst>
        </pc:spChg>
        <pc:spChg chg="add del mod">
          <ac:chgData name="hirose taichi" userId="ed2dc4b0-8795-4813-ada8-f41a239e7d7d" providerId="ADAL" clId="{856BF87E-E0E8-4254-81CC-BD4D380BEFD0}" dt="2022-10-28T20:24:22.547" v="4824"/>
          <ac:spMkLst>
            <pc:docMk/>
            <pc:sldMk cId="821682799" sldId="420"/>
            <ac:spMk id="5" creationId="{15D69503-F210-43DF-A492-E21CA8AB5B57}"/>
          </ac:spMkLst>
        </pc:spChg>
        <pc:spChg chg="add del mod">
          <ac:chgData name="hirose taichi" userId="ed2dc4b0-8795-4813-ada8-f41a239e7d7d" providerId="ADAL" clId="{856BF87E-E0E8-4254-81CC-BD4D380BEFD0}" dt="2022-10-28T20:24:35.220" v="4829"/>
          <ac:spMkLst>
            <pc:docMk/>
            <pc:sldMk cId="821682799" sldId="420"/>
            <ac:spMk id="6" creationId="{1BBC450F-4A0B-4BD9-A264-574220F48872}"/>
          </ac:spMkLst>
        </pc:spChg>
        <pc:spChg chg="add mod">
          <ac:chgData name="hirose taichi" userId="ed2dc4b0-8795-4813-ada8-f41a239e7d7d" providerId="ADAL" clId="{856BF87E-E0E8-4254-81CC-BD4D380BEFD0}" dt="2022-10-28T20:26:44.437" v="4857" actId="207"/>
          <ac:spMkLst>
            <pc:docMk/>
            <pc:sldMk cId="821682799" sldId="420"/>
            <ac:spMk id="7" creationId="{2BD196EB-EB57-49BD-81AF-E10DBC472459}"/>
          </ac:spMkLst>
        </pc:spChg>
        <pc:spChg chg="add mod">
          <ac:chgData name="hirose taichi" userId="ed2dc4b0-8795-4813-ada8-f41a239e7d7d" providerId="ADAL" clId="{856BF87E-E0E8-4254-81CC-BD4D380BEFD0}" dt="2022-10-28T20:27:39.349" v="4875" actId="207"/>
          <ac:spMkLst>
            <pc:docMk/>
            <pc:sldMk cId="821682799" sldId="420"/>
            <ac:spMk id="8" creationId="{62933470-FBD6-47A2-AD0E-D855C7D8C4A4}"/>
          </ac:spMkLst>
        </pc:spChg>
        <pc:spChg chg="add mod">
          <ac:chgData name="hirose taichi" userId="ed2dc4b0-8795-4813-ada8-f41a239e7d7d" providerId="ADAL" clId="{856BF87E-E0E8-4254-81CC-BD4D380BEFD0}" dt="2022-10-28T20:26:46.833" v="4860" actId="1076"/>
          <ac:spMkLst>
            <pc:docMk/>
            <pc:sldMk cId="821682799" sldId="420"/>
            <ac:spMk id="9" creationId="{5A87CEF2-9B09-4295-BDD7-325B5C1E99A3}"/>
          </ac:spMkLst>
        </pc:spChg>
        <pc:spChg chg="add del mod">
          <ac:chgData name="hirose taichi" userId="ed2dc4b0-8795-4813-ada8-f41a239e7d7d" providerId="ADAL" clId="{856BF87E-E0E8-4254-81CC-BD4D380BEFD0}" dt="2022-10-28T20:26:44.115" v="4856"/>
          <ac:spMkLst>
            <pc:docMk/>
            <pc:sldMk cId="821682799" sldId="420"/>
            <ac:spMk id="10" creationId="{473DC06E-DB53-4D45-BF37-0AC05CBC0E55}"/>
          </ac:spMkLst>
        </pc:spChg>
        <pc:spChg chg="add mod">
          <ac:chgData name="hirose taichi" userId="ed2dc4b0-8795-4813-ada8-f41a239e7d7d" providerId="ADAL" clId="{856BF87E-E0E8-4254-81CC-BD4D380BEFD0}" dt="2022-10-28T20:27:25.656" v="4872" actId="14100"/>
          <ac:spMkLst>
            <pc:docMk/>
            <pc:sldMk cId="821682799" sldId="420"/>
            <ac:spMk id="11" creationId="{3EA7CE90-44FE-4678-9495-9A9202D330DC}"/>
          </ac:spMkLst>
        </pc:spChg>
        <pc:spChg chg="add mod">
          <ac:chgData name="hirose taichi" userId="ed2dc4b0-8795-4813-ada8-f41a239e7d7d" providerId="ADAL" clId="{856BF87E-E0E8-4254-81CC-BD4D380BEFD0}" dt="2022-10-28T20:27:46.364" v="4883" actId="6549"/>
          <ac:spMkLst>
            <pc:docMk/>
            <pc:sldMk cId="821682799" sldId="420"/>
            <ac:spMk id="12" creationId="{9542EC9C-97BA-4A59-90B8-9A4EBE9D1927}"/>
          </ac:spMkLst>
        </pc:spChg>
      </pc:sldChg>
      <pc:sldChg chg="modSp add mod">
        <pc:chgData name="hirose taichi" userId="ed2dc4b0-8795-4813-ada8-f41a239e7d7d" providerId="ADAL" clId="{856BF87E-E0E8-4254-81CC-BD4D380BEFD0}" dt="2022-10-29T04:02:16.379" v="5133" actId="14100"/>
        <pc:sldMkLst>
          <pc:docMk/>
          <pc:sldMk cId="881839197" sldId="421"/>
        </pc:sldMkLst>
        <pc:spChg chg="mod">
          <ac:chgData name="hirose taichi" userId="ed2dc4b0-8795-4813-ada8-f41a239e7d7d" providerId="ADAL" clId="{856BF87E-E0E8-4254-81CC-BD4D380BEFD0}" dt="2022-10-29T02:57:14.187" v="5032" actId="20577"/>
          <ac:spMkLst>
            <pc:docMk/>
            <pc:sldMk cId="881839197" sldId="421"/>
            <ac:spMk id="3" creationId="{92AA5AB8-35DE-4570-A200-1F5631137564}"/>
          </ac:spMkLst>
        </pc:spChg>
        <pc:picChg chg="mod">
          <ac:chgData name="hirose taichi" userId="ed2dc4b0-8795-4813-ada8-f41a239e7d7d" providerId="ADAL" clId="{856BF87E-E0E8-4254-81CC-BD4D380BEFD0}" dt="2022-10-29T04:02:16.379" v="5133" actId="14100"/>
          <ac:picMkLst>
            <pc:docMk/>
            <pc:sldMk cId="881839197" sldId="421"/>
            <ac:picMk id="11" creationId="{150C2E9A-820D-431E-901B-D6CEA60D9192}"/>
          </ac:picMkLst>
        </pc:picChg>
      </pc:sldChg>
      <pc:sldChg chg="add del">
        <pc:chgData name="hirose taichi" userId="ed2dc4b0-8795-4813-ada8-f41a239e7d7d" providerId="ADAL" clId="{856BF87E-E0E8-4254-81CC-BD4D380BEFD0}" dt="2022-10-29T02:56:27.799" v="5011" actId="47"/>
        <pc:sldMkLst>
          <pc:docMk/>
          <pc:sldMk cId="2895030632" sldId="42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71021489" sldId="42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28924642" sldId="42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437289" sldId="424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795011624" sldId="42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192304104" sldId="42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739668184" sldId="43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640920125" sldId="434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50140619" sldId="43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1305091" sldId="43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31873244" sldId="43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933343930" sldId="43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55609912" sldId="43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379481932" sldId="442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11065916" sldId="44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462836674" sldId="44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13062540" sldId="44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85442985" sldId="44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84249393" sldId="44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386079528" sldId="450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994247592" sldId="45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65261322" sldId="454"/>
        </pc:sldMkLst>
      </pc:sldChg>
      <pc:sldMasterChg chg="modSp modSldLayout">
        <pc:chgData name="hirose taichi" userId="ed2dc4b0-8795-4813-ada8-f41a239e7d7d" providerId="ADAL" clId="{856BF87E-E0E8-4254-81CC-BD4D380BEFD0}" dt="2022-10-28T17:11:21.177" v="948" actId="2710"/>
        <pc:sldMasterMkLst>
          <pc:docMk/>
          <pc:sldMasterMk cId="689685353" sldId="2147483670"/>
        </pc:sldMasterMkLst>
        <pc:spChg chg="mod">
          <ac:chgData name="hirose taichi" userId="ed2dc4b0-8795-4813-ada8-f41a239e7d7d" providerId="ADAL" clId="{856BF87E-E0E8-4254-81CC-BD4D380BEFD0}" dt="2022-10-28T17:10:53.639" v="946" actId="2710"/>
          <ac:spMkLst>
            <pc:docMk/>
            <pc:sldMasterMk cId="689685353" sldId="2147483670"/>
            <ac:spMk id="3" creationId="{5B186E95-CD16-2241-8602-308FAF4AD97E}"/>
          </ac:spMkLst>
        </pc:spChg>
        <pc:sldLayoutChg chg="delSp mod">
          <pc:chgData name="hirose taichi" userId="ed2dc4b0-8795-4813-ada8-f41a239e7d7d" providerId="ADAL" clId="{856BF87E-E0E8-4254-81CC-BD4D380BEFD0}" dt="2022-10-28T16:00:23.559" v="84" actId="478"/>
          <pc:sldLayoutMkLst>
            <pc:docMk/>
            <pc:sldMasterMk cId="689685353" sldId="2147483670"/>
            <pc:sldLayoutMk cId="2493184615" sldId="2147483736"/>
          </pc:sldLayoutMkLst>
          <pc:picChg chg="del">
            <ac:chgData name="hirose taichi" userId="ed2dc4b0-8795-4813-ada8-f41a239e7d7d" providerId="ADAL" clId="{856BF87E-E0E8-4254-81CC-BD4D380BEFD0}" dt="2022-10-28T16:00:22.217" v="83" actId="478"/>
            <ac:picMkLst>
              <pc:docMk/>
              <pc:sldMasterMk cId="689685353" sldId="2147483670"/>
              <pc:sldLayoutMk cId="2493184615" sldId="2147483736"/>
              <ac:picMk id="6" creationId="{4ACCF5EC-A75C-CB47-BE2C-1AEEF23F9EFF}"/>
            </ac:picMkLst>
          </pc:picChg>
          <pc:picChg chg="del">
            <ac:chgData name="hirose taichi" userId="ed2dc4b0-8795-4813-ada8-f41a239e7d7d" providerId="ADAL" clId="{856BF87E-E0E8-4254-81CC-BD4D380BEFD0}" dt="2022-10-28T16:00:23.559" v="84" actId="478"/>
            <ac:picMkLst>
              <pc:docMk/>
              <pc:sldMasterMk cId="689685353" sldId="2147483670"/>
              <pc:sldLayoutMk cId="2493184615" sldId="2147483736"/>
              <ac:picMk id="7" creationId="{3AC894CD-6398-4427-B7DF-5E67B72B673C}"/>
            </ac:picMkLst>
          </pc:picChg>
        </pc:sldLayoutChg>
        <pc:sldLayoutChg chg="modSp mod">
          <pc:chgData name="hirose taichi" userId="ed2dc4b0-8795-4813-ada8-f41a239e7d7d" providerId="ADAL" clId="{856BF87E-E0E8-4254-81CC-BD4D380BEFD0}" dt="2022-10-28T17:11:21.177" v="948" actId="2710"/>
          <pc:sldLayoutMkLst>
            <pc:docMk/>
            <pc:sldMasterMk cId="689685353" sldId="2147483670"/>
            <pc:sldLayoutMk cId="1366641637" sldId="2147483738"/>
          </pc:sldLayoutMkLst>
          <pc:spChg chg="mod">
            <ac:chgData name="hirose taichi" userId="ed2dc4b0-8795-4813-ada8-f41a239e7d7d" providerId="ADAL" clId="{856BF87E-E0E8-4254-81CC-BD4D380BEFD0}" dt="2022-10-28T16:41:52.241" v="532" actId="14100"/>
            <ac:spMkLst>
              <pc:docMk/>
              <pc:sldMasterMk cId="689685353" sldId="2147483670"/>
              <pc:sldLayoutMk cId="1366641637" sldId="2147483738"/>
              <ac:spMk id="8" creationId="{00A5003E-608C-E649-9885-A6DB8953090E}"/>
            </ac:spMkLst>
          </pc:spChg>
          <pc:spChg chg="mod">
            <ac:chgData name="hirose taichi" userId="ed2dc4b0-8795-4813-ada8-f41a239e7d7d" providerId="ADAL" clId="{856BF87E-E0E8-4254-81CC-BD4D380BEFD0}" dt="2022-10-28T17:11:21.177" v="948" actId="2710"/>
            <ac:spMkLst>
              <pc:docMk/>
              <pc:sldMasterMk cId="689685353" sldId="2147483670"/>
              <pc:sldLayoutMk cId="1366641637" sldId="2147483738"/>
              <ac:spMk id="9" creationId="{84B9191C-23D3-7343-9090-F12F4EF2337D}"/>
            </ac:spMkLst>
          </pc:spChg>
        </pc:sldLayoutChg>
        <pc:sldLayoutChg chg="modSp mod">
          <pc:chgData name="hirose taichi" userId="ed2dc4b0-8795-4813-ada8-f41a239e7d7d" providerId="ADAL" clId="{856BF87E-E0E8-4254-81CC-BD4D380BEFD0}" dt="2022-10-28T16:41:56.934" v="533" actId="14100"/>
          <pc:sldLayoutMkLst>
            <pc:docMk/>
            <pc:sldMasterMk cId="689685353" sldId="2147483670"/>
            <pc:sldLayoutMk cId="4009676808" sldId="2147483739"/>
          </pc:sldLayoutMkLst>
          <pc:spChg chg="mod">
            <ac:chgData name="hirose taichi" userId="ed2dc4b0-8795-4813-ada8-f41a239e7d7d" providerId="ADAL" clId="{856BF87E-E0E8-4254-81CC-BD4D380BEFD0}" dt="2022-10-28T16:41:56.934" v="533" actId="14100"/>
            <ac:spMkLst>
              <pc:docMk/>
              <pc:sldMasterMk cId="689685353" sldId="2147483670"/>
              <pc:sldLayoutMk cId="4009676808" sldId="2147483739"/>
              <ac:spMk id="8" creationId="{00A5003E-608C-E649-9885-A6DB8953090E}"/>
            </ac:spMkLst>
          </pc:spChg>
        </pc:sldLayoutChg>
      </pc:sldMasterChg>
    </pc:docChg>
  </pc:docChgLst>
  <pc:docChgLst>
    <pc:chgData name="hirose taichi" userId="ed2dc4b0-8795-4813-ada8-f41a239e7d7d" providerId="ADAL" clId="{9F91329C-1CF6-49C3-AA5F-8096EFCEC964}"/>
    <pc:docChg chg="undo custSel modSld">
      <pc:chgData name="hirose taichi" userId="ed2dc4b0-8795-4813-ada8-f41a239e7d7d" providerId="ADAL" clId="{9F91329C-1CF6-49C3-AA5F-8096EFCEC964}" dt="2022-10-31T10:29:31.310" v="174" actId="14100"/>
      <pc:docMkLst>
        <pc:docMk/>
      </pc:docMkLst>
      <pc:sldChg chg="modSp mod">
        <pc:chgData name="hirose taichi" userId="ed2dc4b0-8795-4813-ada8-f41a239e7d7d" providerId="ADAL" clId="{9F91329C-1CF6-49C3-AA5F-8096EFCEC964}" dt="2022-10-31T10:24:48.822" v="117" actId="14100"/>
        <pc:sldMkLst>
          <pc:docMk/>
          <pc:sldMk cId="282841257" sldId="412"/>
        </pc:sldMkLst>
        <pc:spChg chg="mod">
          <ac:chgData name="hirose taichi" userId="ed2dc4b0-8795-4813-ada8-f41a239e7d7d" providerId="ADAL" clId="{9F91329C-1CF6-49C3-AA5F-8096EFCEC964}" dt="2022-10-31T10:24:48.822" v="117" actId="14100"/>
          <ac:spMkLst>
            <pc:docMk/>
            <pc:sldMk cId="282841257" sldId="412"/>
            <ac:spMk id="24" creationId="{7B96C3D1-02AA-4975-8B1F-289D4F3ADA98}"/>
          </ac:spMkLst>
        </pc:spChg>
      </pc:sldChg>
      <pc:sldChg chg="modSp mod">
        <pc:chgData name="hirose taichi" userId="ed2dc4b0-8795-4813-ada8-f41a239e7d7d" providerId="ADAL" clId="{9F91329C-1CF6-49C3-AA5F-8096EFCEC964}" dt="2022-10-31T10:27:11.720" v="171" actId="170"/>
        <pc:sldMkLst>
          <pc:docMk/>
          <pc:sldMk cId="4247633511" sldId="415"/>
        </pc:sldMkLst>
        <pc:spChg chg="mod ord">
          <ac:chgData name="hirose taichi" userId="ed2dc4b0-8795-4813-ada8-f41a239e7d7d" providerId="ADAL" clId="{9F91329C-1CF6-49C3-AA5F-8096EFCEC964}" dt="2022-10-31T10:27:11.720" v="171" actId="170"/>
          <ac:spMkLst>
            <pc:docMk/>
            <pc:sldMk cId="4247633511" sldId="415"/>
            <ac:spMk id="8" creationId="{7F3EE70D-555E-4015-BF16-678974A74AE0}"/>
          </ac:spMkLst>
        </pc:spChg>
        <pc:spChg chg="ord">
          <ac:chgData name="hirose taichi" userId="ed2dc4b0-8795-4813-ada8-f41a239e7d7d" providerId="ADAL" clId="{9F91329C-1CF6-49C3-AA5F-8096EFCEC964}" dt="2022-10-31T10:27:08.072" v="164" actId="170"/>
          <ac:spMkLst>
            <pc:docMk/>
            <pc:sldMk cId="4247633511" sldId="415"/>
            <ac:spMk id="31" creationId="{1C9F78E4-642C-4686-963D-575704CDBE9E}"/>
          </ac:spMkLst>
        </pc:spChg>
      </pc:sldChg>
      <pc:sldChg chg="modSp mod">
        <pc:chgData name="hirose taichi" userId="ed2dc4b0-8795-4813-ada8-f41a239e7d7d" providerId="ADAL" clId="{9F91329C-1CF6-49C3-AA5F-8096EFCEC964}" dt="2022-10-31T10:24:36.934" v="115" actId="14100"/>
        <pc:sldMkLst>
          <pc:docMk/>
          <pc:sldMk cId="607085936" sldId="416"/>
        </pc:sldMkLst>
        <pc:spChg chg="mod">
          <ac:chgData name="hirose taichi" userId="ed2dc4b0-8795-4813-ada8-f41a239e7d7d" providerId="ADAL" clId="{9F91329C-1CF6-49C3-AA5F-8096EFCEC964}" dt="2022-10-31T10:22:13.498" v="0" actId="20577"/>
          <ac:spMkLst>
            <pc:docMk/>
            <pc:sldMk cId="607085936" sldId="416"/>
            <ac:spMk id="43" creationId="{BDA08E82-CE60-47AC-BF4F-3731EA39B93D}"/>
          </ac:spMkLst>
        </pc:spChg>
        <pc:spChg chg="mod">
          <ac:chgData name="hirose taichi" userId="ed2dc4b0-8795-4813-ada8-f41a239e7d7d" providerId="ADAL" clId="{9F91329C-1CF6-49C3-AA5F-8096EFCEC964}" dt="2022-10-31T10:24:36.934" v="115" actId="14100"/>
          <ac:spMkLst>
            <pc:docMk/>
            <pc:sldMk cId="607085936" sldId="416"/>
            <ac:spMk id="44" creationId="{CEE11757-F51F-4533-B3F5-FE6586F0C44E}"/>
          </ac:spMkLst>
        </pc:spChg>
      </pc:sldChg>
      <pc:sldChg chg="modSp mod">
        <pc:chgData name="hirose taichi" userId="ed2dc4b0-8795-4813-ada8-f41a239e7d7d" providerId="ADAL" clId="{9F91329C-1CF6-49C3-AA5F-8096EFCEC964}" dt="2022-10-31T10:29:31.310" v="174" actId="14100"/>
        <pc:sldMkLst>
          <pc:docMk/>
          <pc:sldMk cId="3010080662" sldId="419"/>
        </pc:sldMkLst>
        <pc:picChg chg="mod">
          <ac:chgData name="hirose taichi" userId="ed2dc4b0-8795-4813-ada8-f41a239e7d7d" providerId="ADAL" clId="{9F91329C-1CF6-49C3-AA5F-8096EFCEC964}" dt="2022-10-31T10:29:31.310" v="174" actId="14100"/>
          <ac:picMkLst>
            <pc:docMk/>
            <pc:sldMk cId="3010080662" sldId="419"/>
            <ac:picMk id="11" creationId="{150C2E9A-820D-431E-901B-D6CEA60D9192}"/>
          </ac:picMkLst>
        </pc:picChg>
      </pc:sldChg>
      <pc:sldChg chg="addSp modSp mod">
        <pc:chgData name="hirose taichi" userId="ed2dc4b0-8795-4813-ada8-f41a239e7d7d" providerId="ADAL" clId="{9F91329C-1CF6-49C3-AA5F-8096EFCEC964}" dt="2022-10-31T10:29:26.366" v="173" actId="14100"/>
        <pc:sldMkLst>
          <pc:docMk/>
          <pc:sldMk cId="881839197" sldId="421"/>
        </pc:sldMkLst>
        <pc:spChg chg="mod">
          <ac:chgData name="hirose taichi" userId="ed2dc4b0-8795-4813-ada8-f41a239e7d7d" providerId="ADAL" clId="{9F91329C-1CF6-49C3-AA5F-8096EFCEC964}" dt="2022-10-31T10:24:07.996" v="114" actId="207"/>
          <ac:spMkLst>
            <pc:docMk/>
            <pc:sldMk cId="881839197" sldId="421"/>
            <ac:spMk id="2" creationId="{C2F241EE-E4BF-4D97-BA09-BDBD347F020B}"/>
          </ac:spMkLst>
        </pc:spChg>
        <pc:picChg chg="mod">
          <ac:chgData name="hirose taichi" userId="ed2dc4b0-8795-4813-ada8-f41a239e7d7d" providerId="ADAL" clId="{9F91329C-1CF6-49C3-AA5F-8096EFCEC964}" dt="2022-10-31T10:29:26.366" v="173" actId="14100"/>
          <ac:picMkLst>
            <pc:docMk/>
            <pc:sldMk cId="881839197" sldId="421"/>
            <ac:picMk id="11" creationId="{150C2E9A-820D-431E-901B-D6CEA60D9192}"/>
          </ac:picMkLst>
        </pc:picChg>
        <pc:cxnChg chg="add mod">
          <ac:chgData name="hirose taichi" userId="ed2dc4b0-8795-4813-ada8-f41a239e7d7d" providerId="ADAL" clId="{9F91329C-1CF6-49C3-AA5F-8096EFCEC964}" dt="2022-10-31T10:23:18.494" v="51" actId="1076"/>
          <ac:cxnSpMkLst>
            <pc:docMk/>
            <pc:sldMk cId="881839197" sldId="421"/>
            <ac:cxnSpMk id="5" creationId="{C5568A02-F7FB-4595-B03D-6B37B52249A2}"/>
          </ac:cxnSpMkLst>
        </pc:cxnChg>
        <pc:cxnChg chg="add mod">
          <ac:chgData name="hirose taichi" userId="ed2dc4b0-8795-4813-ada8-f41a239e7d7d" providerId="ADAL" clId="{9F91329C-1CF6-49C3-AA5F-8096EFCEC964}" dt="2022-10-31T10:23:24.990" v="53" actId="1076"/>
          <ac:cxnSpMkLst>
            <pc:docMk/>
            <pc:sldMk cId="881839197" sldId="421"/>
            <ac:cxnSpMk id="7" creationId="{DA1108B4-A0A2-48D4-85A1-74516F1E622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677098-60FC-491D-8FDB-90AFF7B6A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677098-60FC-491D-8FDB-90AFF7B6A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677098-60FC-491D-8FDB-90AFF7B6A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2677098-60FC-491D-8FDB-90AFF7B6A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IMPES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法</a:t>
            </a:r>
            <a:b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 err="1">
                <a:solidFill>
                  <a:schemeClr val="bg1">
                    <a:lumMod val="95000"/>
                  </a:schemeClr>
                </a:solidFill>
              </a:rPr>
              <a:t>IM</a:t>
            </a:r>
            <a:r>
              <a:rPr lang="en-US" altLang="ja-JP" sz="3200" dirty="0" err="1">
                <a:solidFill>
                  <a:schemeClr val="bg1">
                    <a:lumMod val="95000"/>
                  </a:schemeClr>
                </a:solidFill>
              </a:rPr>
              <a:t>plicit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ressure 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xplicit 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aturation Method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309CA1F-0254-45A6-BA85-D8AE4B22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7BC469F-E822-4C61-8837-AA0FD191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F3C007-385A-40FA-8CA0-45F743CC22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D196EB-EB57-49BD-81AF-E10DBC472459}"/>
              </a:ext>
            </a:extLst>
          </p:cNvPr>
          <p:cNvSpPr/>
          <p:nvPr/>
        </p:nvSpPr>
        <p:spPr>
          <a:xfrm>
            <a:off x="488948" y="2379463"/>
            <a:ext cx="1844677" cy="379716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933470-FBD6-47A2-AD0E-D855C7D8C4A4}"/>
              </a:ext>
            </a:extLst>
          </p:cNvPr>
          <p:cNvSpPr/>
          <p:nvPr/>
        </p:nvSpPr>
        <p:spPr>
          <a:xfrm>
            <a:off x="2489197" y="2379463"/>
            <a:ext cx="1844677" cy="12686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A87CEF2-9B09-4295-BDD7-325B5C1E99A3}"/>
              </a:ext>
            </a:extLst>
          </p:cNvPr>
          <p:cNvSpPr/>
          <p:nvPr/>
        </p:nvSpPr>
        <p:spPr>
          <a:xfrm>
            <a:off x="2489196" y="3833338"/>
            <a:ext cx="1844677" cy="234328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A7CE90-44FE-4678-9495-9A9202D330DC}"/>
              </a:ext>
            </a:extLst>
          </p:cNvPr>
          <p:cNvSpPr/>
          <p:nvPr/>
        </p:nvSpPr>
        <p:spPr>
          <a:xfrm>
            <a:off x="4784266" y="4623910"/>
            <a:ext cx="1844677" cy="15527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EC9C-97BA-4A59-90B8-9A4EBE9D1927}"/>
              </a:ext>
            </a:extLst>
          </p:cNvPr>
          <p:cNvSpPr/>
          <p:nvPr/>
        </p:nvSpPr>
        <p:spPr>
          <a:xfrm>
            <a:off x="4784266" y="3848898"/>
            <a:ext cx="1844677" cy="5897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490549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𝑅𝑒𝑠𝑒𝑟𝑣𝑜𝑖𝑟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4905498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7273990" y="3213832"/>
            <a:ext cx="435395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69061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490549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4905498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四角形: 上の 2 つの角を丸める 42">
            <a:extLst>
              <a:ext uri="{FF2B5EF4-FFF2-40B4-BE49-F238E27FC236}">
                <a16:creationId xmlns:a16="http://schemas.microsoft.com/office/drawing/2014/main" id="{BDA08E82-CE60-47AC-BF4F-3731EA39B93D}"/>
              </a:ext>
            </a:extLst>
          </p:cNvPr>
          <p:cNvSpPr/>
          <p:nvPr/>
        </p:nvSpPr>
        <p:spPr>
          <a:xfrm>
            <a:off x="6940711" y="2248278"/>
            <a:ext cx="1962148" cy="957668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生産設備</a:t>
            </a:r>
            <a:endParaRPr kumimoji="1" lang="en-US" altLang="ja-JP" sz="2400" b="1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3674" y="5048088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256975" y="380814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4905498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四角形: 上の 2 つの角を丸める 42">
            <a:extLst>
              <a:ext uri="{FF2B5EF4-FFF2-40B4-BE49-F238E27FC236}">
                <a16:creationId xmlns:a16="http://schemas.microsoft.com/office/drawing/2014/main" id="{BDA08E82-CE60-47AC-BF4F-3731EA39B93D}"/>
              </a:ext>
            </a:extLst>
          </p:cNvPr>
          <p:cNvSpPr/>
          <p:nvPr/>
        </p:nvSpPr>
        <p:spPr>
          <a:xfrm>
            <a:off x="6940711" y="2256370"/>
            <a:ext cx="1962148" cy="957668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生産設備</a:t>
            </a:r>
            <a:endParaRPr kumimoji="1" lang="en-US" altLang="ja-JP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264751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49694" y="3821472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490549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4905498"/>
              </a:xfrm>
              <a:blipFill>
                <a:blip r:embed="rId3"/>
                <a:stretch>
                  <a:fillRect l="-1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21361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sp>
        <p:nvSpPr>
          <p:cNvPr id="23" name="四角形: 上の 2 つの角を丸める 22">
            <a:extLst>
              <a:ext uri="{FF2B5EF4-FFF2-40B4-BE49-F238E27FC236}">
                <a16:creationId xmlns:a16="http://schemas.microsoft.com/office/drawing/2014/main" id="{7F903914-2C7B-4E5F-A750-5D2F94BBD5A6}"/>
              </a:ext>
            </a:extLst>
          </p:cNvPr>
          <p:cNvSpPr/>
          <p:nvPr/>
        </p:nvSpPr>
        <p:spPr>
          <a:xfrm>
            <a:off x="6940711" y="2248278"/>
            <a:ext cx="1962148" cy="957668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生産設備</a:t>
            </a:r>
            <a:endParaRPr kumimoji="1" lang="en-US" altLang="ja-JP" sz="2400" b="1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264608" y="504808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4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2768</TotalTime>
  <Words>427</Words>
  <Application>Microsoft Office PowerPoint</Application>
  <PresentationFormat>ワイド画面</PresentationFormat>
  <Paragraphs>93</Paragraphs>
  <Slides>12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游ゴシック</vt:lpstr>
      <vt:lpstr>Arial</vt:lpstr>
      <vt:lpstr>Cambria Math</vt:lpstr>
      <vt:lpstr>Wingdings</vt:lpstr>
      <vt:lpstr>テーマ</vt:lpstr>
      <vt:lpstr>IMPES法 IMplicit Pressure Explicit Saturation Method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2～3のまとめ</vt:lpstr>
      <vt:lpstr>4. 沸点圧力（Bubble Point Pressure）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67</cp:revision>
  <dcterms:created xsi:type="dcterms:W3CDTF">2020-12-20T20:55:45Z</dcterms:created>
  <dcterms:modified xsi:type="dcterms:W3CDTF">2022-10-31T10:29:33Z</dcterms:modified>
</cp:coreProperties>
</file>