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4"/>
  </p:notesMasterIdLst>
  <p:sldIdLst>
    <p:sldId id="408" r:id="rId2"/>
    <p:sldId id="409" r:id="rId3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959"/>
    <a:srgbClr val="D0CECE"/>
    <a:srgbClr val="FFFFFF"/>
    <a:srgbClr val="70AD47"/>
    <a:srgbClr val="5B9BD5"/>
    <a:srgbClr val="E03C3C"/>
    <a:srgbClr val="EB6E19"/>
    <a:srgbClr val="5799D5"/>
    <a:srgbClr val="0E767D"/>
    <a:srgbClr val="8D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C0239-033E-42FA-A680-B85397D0196E}" v="3" dt="2023-02-02T05:45:01.855"/>
    <p1510:client id="{5566DFB7-7EF4-4F25-BF3A-34BB468D85B0}" v="17" dt="2023-02-01T17:03:41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7" autoAdjust="0"/>
    <p:restoredTop sz="79451" autoAdjust="0"/>
  </p:normalViewPr>
  <p:slideViewPr>
    <p:cSldViewPr snapToGrid="0">
      <p:cViewPr varScale="1">
        <p:scale>
          <a:sx n="124" d="100"/>
          <a:sy n="124" d="100"/>
        </p:scale>
        <p:origin x="17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5566DFB7-7EF4-4F25-BF3A-34BB468D85B0}"/>
    <pc:docChg chg="undo custSel delSld modSld modMainMaster modSection">
      <pc:chgData name="hirose taichi" userId="ed2dc4b0-8795-4813-ada8-f41a239e7d7d" providerId="ADAL" clId="{5566DFB7-7EF4-4F25-BF3A-34BB468D85B0}" dt="2023-02-01T17:03:41.813" v="65"/>
      <pc:docMkLst>
        <pc:docMk/>
      </pc:docMkLst>
      <pc:sldChg chg="modSp mod">
        <pc:chgData name="hirose taichi" userId="ed2dc4b0-8795-4813-ada8-f41a239e7d7d" providerId="ADAL" clId="{5566DFB7-7EF4-4F25-BF3A-34BB468D85B0}" dt="2023-01-23T17:03:15.137" v="1" actId="20577"/>
        <pc:sldMkLst>
          <pc:docMk/>
          <pc:sldMk cId="2131231909" sldId="391"/>
        </pc:sldMkLst>
        <pc:spChg chg="mod">
          <ac:chgData name="hirose taichi" userId="ed2dc4b0-8795-4813-ada8-f41a239e7d7d" providerId="ADAL" clId="{5566DFB7-7EF4-4F25-BF3A-34BB468D85B0}" dt="2023-01-23T17:03:15.137" v="1" actId="20577"/>
          <ac:spMkLst>
            <pc:docMk/>
            <pc:sldMk cId="2131231909" sldId="391"/>
            <ac:spMk id="2" creationId="{C6AED08E-1875-2F43-80F1-4D57794FD14C}"/>
          </ac:spMkLst>
        </pc:spChg>
        <pc:spChg chg="mod">
          <ac:chgData name="hirose taichi" userId="ed2dc4b0-8795-4813-ada8-f41a239e7d7d" providerId="ADAL" clId="{5566DFB7-7EF4-4F25-BF3A-34BB468D85B0}" dt="2023-01-23T17:03:11.827" v="0" actId="20577"/>
          <ac:spMkLst>
            <pc:docMk/>
            <pc:sldMk cId="2131231909" sldId="391"/>
            <ac:spMk id="7" creationId="{484B1FDD-10D6-4369-8F16-DA90D0911493}"/>
          </ac:spMkLst>
        </pc:spChg>
      </pc:sldChg>
      <pc:sldChg chg="addSp delSp modSp mod">
        <pc:chgData name="hirose taichi" userId="ed2dc4b0-8795-4813-ada8-f41a239e7d7d" providerId="ADAL" clId="{5566DFB7-7EF4-4F25-BF3A-34BB468D85B0}" dt="2023-01-23T17:03:41.178" v="8" actId="1076"/>
        <pc:sldMkLst>
          <pc:docMk/>
          <pc:sldMk cId="385752651" sldId="408"/>
        </pc:sldMkLst>
        <pc:spChg chg="mod">
          <ac:chgData name="hirose taichi" userId="ed2dc4b0-8795-4813-ada8-f41a239e7d7d" providerId="ADAL" clId="{5566DFB7-7EF4-4F25-BF3A-34BB468D85B0}" dt="2023-01-23T17:03:31.098" v="4" actId="20577"/>
          <ac:spMkLst>
            <pc:docMk/>
            <pc:sldMk cId="385752651" sldId="408"/>
            <ac:spMk id="8" creationId="{ACCD9BDE-60DA-477F-99B1-1DBC7DBEFA5D}"/>
          </ac:spMkLst>
        </pc:spChg>
        <pc:spChg chg="mod">
          <ac:chgData name="hirose taichi" userId="ed2dc4b0-8795-4813-ada8-f41a239e7d7d" providerId="ADAL" clId="{5566DFB7-7EF4-4F25-BF3A-34BB468D85B0}" dt="2023-01-23T17:03:24.162" v="2" actId="20577"/>
          <ac:spMkLst>
            <pc:docMk/>
            <pc:sldMk cId="385752651" sldId="408"/>
            <ac:spMk id="9" creationId="{AB3DAF47-8225-4213-B34A-30AAC2D3F94A}"/>
          </ac:spMkLst>
        </pc:spChg>
        <pc:spChg chg="add mod">
          <ac:chgData name="hirose taichi" userId="ed2dc4b0-8795-4813-ada8-f41a239e7d7d" providerId="ADAL" clId="{5566DFB7-7EF4-4F25-BF3A-34BB468D85B0}" dt="2023-01-23T17:03:41.178" v="8" actId="1076"/>
          <ac:spMkLst>
            <pc:docMk/>
            <pc:sldMk cId="385752651" sldId="408"/>
            <ac:spMk id="21" creationId="{E74A4ED3-8EFD-4EA8-947B-0A3B82148291}"/>
          </ac:spMkLst>
        </pc:spChg>
        <pc:grpChg chg="del">
          <ac:chgData name="hirose taichi" userId="ed2dc4b0-8795-4813-ada8-f41a239e7d7d" providerId="ADAL" clId="{5566DFB7-7EF4-4F25-BF3A-34BB468D85B0}" dt="2023-01-23T17:03:27.725" v="3" actId="478"/>
          <ac:grpSpMkLst>
            <pc:docMk/>
            <pc:sldMk cId="385752651" sldId="408"/>
            <ac:grpSpMk id="4" creationId="{DA290673-6CFE-4D46-9038-1E71614E0DA1}"/>
          </ac:grpSpMkLst>
        </pc:grpChg>
        <pc:grpChg chg="del">
          <ac:chgData name="hirose taichi" userId="ed2dc4b0-8795-4813-ada8-f41a239e7d7d" providerId="ADAL" clId="{5566DFB7-7EF4-4F25-BF3A-34BB468D85B0}" dt="2023-01-23T17:03:27.725" v="3" actId="478"/>
          <ac:grpSpMkLst>
            <pc:docMk/>
            <pc:sldMk cId="385752651" sldId="408"/>
            <ac:grpSpMk id="13" creationId="{EB7F7804-FCD9-48E9-9820-5B10D0BB5627}"/>
          </ac:grpSpMkLst>
        </pc:grpChg>
        <pc:grpChg chg="del">
          <ac:chgData name="hirose taichi" userId="ed2dc4b0-8795-4813-ada8-f41a239e7d7d" providerId="ADAL" clId="{5566DFB7-7EF4-4F25-BF3A-34BB468D85B0}" dt="2023-01-23T17:03:27.725" v="3" actId="478"/>
          <ac:grpSpMkLst>
            <pc:docMk/>
            <pc:sldMk cId="385752651" sldId="408"/>
            <ac:grpSpMk id="14" creationId="{261309A5-890D-4F9D-976D-F5627C5873A9}"/>
          </ac:grpSpMkLst>
        </pc:grpChg>
        <pc:grpChg chg="del">
          <ac:chgData name="hirose taichi" userId="ed2dc4b0-8795-4813-ada8-f41a239e7d7d" providerId="ADAL" clId="{5566DFB7-7EF4-4F25-BF3A-34BB468D85B0}" dt="2023-01-23T17:03:27.725" v="3" actId="478"/>
          <ac:grpSpMkLst>
            <pc:docMk/>
            <pc:sldMk cId="385752651" sldId="408"/>
            <ac:grpSpMk id="18" creationId="{C80E58F4-3552-4503-BDDC-2168ED1D5E38}"/>
          </ac:grpSpMkLst>
        </pc:grpChg>
      </pc:sldChg>
      <pc:sldChg chg="del">
        <pc:chgData name="hirose taichi" userId="ed2dc4b0-8795-4813-ada8-f41a239e7d7d" providerId="ADAL" clId="{5566DFB7-7EF4-4F25-BF3A-34BB468D85B0}" dt="2023-01-23T17:03:52.203" v="20" actId="47"/>
        <pc:sldMkLst>
          <pc:docMk/>
          <pc:sldMk cId="3714317995" sldId="409"/>
        </pc:sldMkLst>
      </pc:sldChg>
      <pc:sldChg chg="del">
        <pc:chgData name="hirose taichi" userId="ed2dc4b0-8795-4813-ada8-f41a239e7d7d" providerId="ADAL" clId="{5566DFB7-7EF4-4F25-BF3A-34BB468D85B0}" dt="2023-01-23T17:03:49.409" v="19" actId="47"/>
        <pc:sldMkLst>
          <pc:docMk/>
          <pc:sldMk cId="1300278304" sldId="411"/>
        </pc:sldMkLst>
      </pc:sldChg>
      <pc:sldChg chg="del">
        <pc:chgData name="hirose taichi" userId="ed2dc4b0-8795-4813-ada8-f41a239e7d7d" providerId="ADAL" clId="{5566DFB7-7EF4-4F25-BF3A-34BB468D85B0}" dt="2023-01-23T17:03:48.116" v="14" actId="47"/>
        <pc:sldMkLst>
          <pc:docMk/>
          <pc:sldMk cId="282841257" sldId="412"/>
        </pc:sldMkLst>
      </pc:sldChg>
      <pc:sldChg chg="del">
        <pc:chgData name="hirose taichi" userId="ed2dc4b0-8795-4813-ada8-f41a239e7d7d" providerId="ADAL" clId="{5566DFB7-7EF4-4F25-BF3A-34BB468D85B0}" dt="2023-01-23T17:03:49.168" v="18" actId="47"/>
        <pc:sldMkLst>
          <pc:docMk/>
          <pc:sldMk cId="764492402" sldId="413"/>
        </pc:sldMkLst>
      </pc:sldChg>
      <pc:sldChg chg="del">
        <pc:chgData name="hirose taichi" userId="ed2dc4b0-8795-4813-ada8-f41a239e7d7d" providerId="ADAL" clId="{5566DFB7-7EF4-4F25-BF3A-34BB468D85B0}" dt="2023-01-23T17:03:48.937" v="17" actId="47"/>
        <pc:sldMkLst>
          <pc:docMk/>
          <pc:sldMk cId="4247633511" sldId="415"/>
        </pc:sldMkLst>
      </pc:sldChg>
      <pc:sldChg chg="del">
        <pc:chgData name="hirose taichi" userId="ed2dc4b0-8795-4813-ada8-f41a239e7d7d" providerId="ADAL" clId="{5566DFB7-7EF4-4F25-BF3A-34BB468D85B0}" dt="2023-01-23T17:03:48.540" v="16" actId="47"/>
        <pc:sldMkLst>
          <pc:docMk/>
          <pc:sldMk cId="607085936" sldId="416"/>
        </pc:sldMkLst>
      </pc:sldChg>
      <pc:sldChg chg="del">
        <pc:chgData name="hirose taichi" userId="ed2dc4b0-8795-4813-ada8-f41a239e7d7d" providerId="ADAL" clId="{5566DFB7-7EF4-4F25-BF3A-34BB468D85B0}" dt="2023-01-23T17:03:48.309" v="15" actId="47"/>
        <pc:sldMkLst>
          <pc:docMk/>
          <pc:sldMk cId="3798514748" sldId="418"/>
        </pc:sldMkLst>
      </pc:sldChg>
      <pc:sldChg chg="delSp modSp del mod">
        <pc:chgData name="hirose taichi" userId="ed2dc4b0-8795-4813-ada8-f41a239e7d7d" providerId="ADAL" clId="{5566DFB7-7EF4-4F25-BF3A-34BB468D85B0}" dt="2023-01-23T17:03:42.953" v="9" actId="47"/>
        <pc:sldMkLst>
          <pc:docMk/>
          <pc:sldMk cId="1159668265" sldId="422"/>
        </pc:sldMkLst>
        <pc:spChg chg="del mod">
          <ac:chgData name="hirose taichi" userId="ed2dc4b0-8795-4813-ada8-f41a239e7d7d" providerId="ADAL" clId="{5566DFB7-7EF4-4F25-BF3A-34BB468D85B0}" dt="2023-01-23T17:03:38.046" v="6" actId="21"/>
          <ac:spMkLst>
            <pc:docMk/>
            <pc:sldMk cId="1159668265" sldId="422"/>
            <ac:spMk id="15" creationId="{B4582FC9-01E6-4EFC-8DCB-8EC76751D2E2}"/>
          </ac:spMkLst>
        </pc:spChg>
      </pc:sldChg>
      <pc:sldChg chg="del">
        <pc:chgData name="hirose taichi" userId="ed2dc4b0-8795-4813-ada8-f41a239e7d7d" providerId="ADAL" clId="{5566DFB7-7EF4-4F25-BF3A-34BB468D85B0}" dt="2023-01-23T17:03:47.906" v="13" actId="47"/>
        <pc:sldMkLst>
          <pc:docMk/>
          <pc:sldMk cId="4157498024" sldId="423"/>
        </pc:sldMkLst>
      </pc:sldChg>
      <pc:sldChg chg="del">
        <pc:chgData name="hirose taichi" userId="ed2dc4b0-8795-4813-ada8-f41a239e7d7d" providerId="ADAL" clId="{5566DFB7-7EF4-4F25-BF3A-34BB468D85B0}" dt="2023-01-23T17:03:47.720" v="12" actId="47"/>
        <pc:sldMkLst>
          <pc:docMk/>
          <pc:sldMk cId="1283115782" sldId="424"/>
        </pc:sldMkLst>
      </pc:sldChg>
      <pc:sldChg chg="del">
        <pc:chgData name="hirose taichi" userId="ed2dc4b0-8795-4813-ada8-f41a239e7d7d" providerId="ADAL" clId="{5566DFB7-7EF4-4F25-BF3A-34BB468D85B0}" dt="2023-01-23T17:03:47.538" v="11" actId="47"/>
        <pc:sldMkLst>
          <pc:docMk/>
          <pc:sldMk cId="4209606308" sldId="426"/>
        </pc:sldMkLst>
      </pc:sldChg>
      <pc:sldChg chg="del">
        <pc:chgData name="hirose taichi" userId="ed2dc4b0-8795-4813-ada8-f41a239e7d7d" providerId="ADAL" clId="{5566DFB7-7EF4-4F25-BF3A-34BB468D85B0}" dt="2023-01-23T17:03:47.336" v="10" actId="47"/>
        <pc:sldMkLst>
          <pc:docMk/>
          <pc:sldMk cId="3145032794" sldId="435"/>
        </pc:sldMkLst>
      </pc:sldChg>
      <pc:sldMasterChg chg="modSp mod addSldLayout delSldLayout modSldLayout">
        <pc:chgData name="hirose taichi" userId="ed2dc4b0-8795-4813-ada8-f41a239e7d7d" providerId="ADAL" clId="{5566DFB7-7EF4-4F25-BF3A-34BB468D85B0}" dt="2023-02-01T17:03:41.813" v="65"/>
        <pc:sldMasterMkLst>
          <pc:docMk/>
          <pc:sldMasterMk cId="689685353" sldId="2147483670"/>
        </pc:sldMasterMkLst>
        <pc:spChg chg="mod">
          <ac:chgData name="hirose taichi" userId="ed2dc4b0-8795-4813-ada8-f41a239e7d7d" providerId="ADAL" clId="{5566DFB7-7EF4-4F25-BF3A-34BB468D85B0}" dt="2023-02-01T16:59:05.185" v="22" actId="20577"/>
          <ac:spMkLst>
            <pc:docMk/>
            <pc:sldMasterMk cId="689685353" sldId="2147483670"/>
            <ac:spMk id="3" creationId="{5B186E95-CD16-2241-8602-308FAF4AD97E}"/>
          </ac:spMkLst>
        </pc:spChg>
        <pc:sldLayoutChg chg="addSp modSp mod">
          <pc:chgData name="hirose taichi" userId="ed2dc4b0-8795-4813-ada8-f41a239e7d7d" providerId="ADAL" clId="{5566DFB7-7EF4-4F25-BF3A-34BB468D85B0}" dt="2023-02-01T17:03:41.813" v="65"/>
          <pc:sldLayoutMkLst>
            <pc:docMk/>
            <pc:sldMasterMk cId="689685353" sldId="2147483670"/>
            <pc:sldLayoutMk cId="2493184615" sldId="2147483736"/>
          </pc:sldLayoutMkLst>
          <pc:spChg chg="mod">
            <ac:chgData name="hirose taichi" userId="ed2dc4b0-8795-4813-ada8-f41a239e7d7d" providerId="ADAL" clId="{5566DFB7-7EF4-4F25-BF3A-34BB468D85B0}" dt="2023-02-01T17:01:26.663" v="53" actId="20577"/>
            <ac:spMkLst>
              <pc:docMk/>
              <pc:sldMasterMk cId="689685353" sldId="2147483670"/>
              <pc:sldLayoutMk cId="2493184615" sldId="2147483736"/>
              <ac:spMk id="4" creationId="{783149C3-5A70-0640-A9F7-DB0CDF7D301F}"/>
            </ac:spMkLst>
          </pc:spChg>
          <pc:picChg chg="add mod">
            <ac:chgData name="hirose taichi" userId="ed2dc4b0-8795-4813-ada8-f41a239e7d7d" providerId="ADAL" clId="{5566DFB7-7EF4-4F25-BF3A-34BB468D85B0}" dt="2023-02-01T17:03:41.813" v="65"/>
            <ac:picMkLst>
              <pc:docMk/>
              <pc:sldMasterMk cId="689685353" sldId="2147483670"/>
              <pc:sldLayoutMk cId="2493184615" sldId="2147483736"/>
              <ac:picMk id="2" creationId="{12952742-F4C5-ADED-701C-CEE3ABC65ACB}"/>
            </ac:picMkLst>
          </pc:picChg>
          <pc:picChg chg="add mod">
            <ac:chgData name="hirose taichi" userId="ed2dc4b0-8795-4813-ada8-f41a239e7d7d" providerId="ADAL" clId="{5566DFB7-7EF4-4F25-BF3A-34BB468D85B0}" dt="2023-02-01T17:03:41.813" v="65"/>
            <ac:picMkLst>
              <pc:docMk/>
              <pc:sldMasterMk cId="689685353" sldId="2147483670"/>
              <pc:sldLayoutMk cId="2493184615" sldId="2147483736"/>
              <ac:picMk id="5" creationId="{126BFCEF-67A4-D924-B9DD-C400A543B6CF}"/>
            </ac:picMkLst>
          </pc:picChg>
        </pc:sldLayoutChg>
        <pc:sldLayoutChg chg="addSp modSp mod">
          <pc:chgData name="hirose taichi" userId="ed2dc4b0-8795-4813-ada8-f41a239e7d7d" providerId="ADAL" clId="{5566DFB7-7EF4-4F25-BF3A-34BB468D85B0}" dt="2023-02-01T17:02:18.798" v="55"/>
          <pc:sldLayoutMkLst>
            <pc:docMk/>
            <pc:sldMasterMk cId="689685353" sldId="2147483670"/>
            <pc:sldLayoutMk cId="1366641637" sldId="2147483738"/>
          </pc:sldLayoutMkLst>
          <pc:spChg chg="mod">
            <ac:chgData name="hirose taichi" userId="ed2dc4b0-8795-4813-ada8-f41a239e7d7d" providerId="ADAL" clId="{5566DFB7-7EF4-4F25-BF3A-34BB468D85B0}" dt="2023-02-01T17:00:30.659" v="44" actId="14"/>
            <ac:spMkLst>
              <pc:docMk/>
              <pc:sldMasterMk cId="689685353" sldId="2147483670"/>
              <pc:sldLayoutMk cId="1366641637" sldId="2147483738"/>
              <ac:spMk id="9" creationId="{84B9191C-23D3-7343-9090-F12F4EF2337D}"/>
            </ac:spMkLst>
          </pc:spChg>
          <pc:picChg chg="add mod">
            <ac:chgData name="hirose taichi" userId="ed2dc4b0-8795-4813-ada8-f41a239e7d7d" providerId="ADAL" clId="{5566DFB7-7EF4-4F25-BF3A-34BB468D85B0}" dt="2023-02-01T17:02:18.798" v="55"/>
            <ac:picMkLst>
              <pc:docMk/>
              <pc:sldMasterMk cId="689685353" sldId="2147483670"/>
              <pc:sldLayoutMk cId="1366641637" sldId="2147483738"/>
              <ac:picMk id="2" creationId="{B3C30F95-639E-22EB-FA66-82077E6AC3CE}"/>
            </ac:picMkLst>
          </pc:picChg>
        </pc:sldLayoutChg>
        <pc:sldLayoutChg chg="addSp modSp mod">
          <pc:chgData name="hirose taichi" userId="ed2dc4b0-8795-4813-ada8-f41a239e7d7d" providerId="ADAL" clId="{5566DFB7-7EF4-4F25-BF3A-34BB468D85B0}" dt="2023-02-01T17:03:14.498" v="62" actId="255"/>
          <pc:sldLayoutMkLst>
            <pc:docMk/>
            <pc:sldMasterMk cId="689685353" sldId="2147483670"/>
            <pc:sldLayoutMk cId="4009676808" sldId="2147483739"/>
          </pc:sldLayoutMkLst>
          <pc:spChg chg="mod">
            <ac:chgData name="hirose taichi" userId="ed2dc4b0-8795-4813-ada8-f41a239e7d7d" providerId="ADAL" clId="{5566DFB7-7EF4-4F25-BF3A-34BB468D85B0}" dt="2023-02-01T17:03:14.498" v="62" actId="255"/>
            <ac:spMkLst>
              <pc:docMk/>
              <pc:sldMasterMk cId="689685353" sldId="2147483670"/>
              <pc:sldLayoutMk cId="4009676808" sldId="2147483739"/>
              <ac:spMk id="3" creationId="{71764D13-43D4-43D4-A32F-B67F1D237A37}"/>
            </ac:spMkLst>
          </pc:spChg>
          <pc:spChg chg="mod">
            <ac:chgData name="hirose taichi" userId="ed2dc4b0-8795-4813-ada8-f41a239e7d7d" providerId="ADAL" clId="{5566DFB7-7EF4-4F25-BF3A-34BB468D85B0}" dt="2023-02-01T17:00:52.641" v="52" actId="14"/>
            <ac:spMkLst>
              <pc:docMk/>
              <pc:sldMasterMk cId="689685353" sldId="2147483670"/>
              <pc:sldLayoutMk cId="4009676808" sldId="2147483739"/>
              <ac:spMk id="9" creationId="{84B9191C-23D3-7343-9090-F12F4EF2337D}"/>
            </ac:spMkLst>
          </pc:spChg>
          <pc:picChg chg="add mod">
            <ac:chgData name="hirose taichi" userId="ed2dc4b0-8795-4813-ada8-f41a239e7d7d" providerId="ADAL" clId="{5566DFB7-7EF4-4F25-BF3A-34BB468D85B0}" dt="2023-02-01T17:02:14.219" v="54"/>
            <ac:picMkLst>
              <pc:docMk/>
              <pc:sldMasterMk cId="689685353" sldId="2147483670"/>
              <pc:sldLayoutMk cId="4009676808" sldId="2147483739"/>
              <ac:picMk id="2" creationId="{71137387-C808-38E9-6468-D2A4A8233FFA}"/>
            </ac:picMkLst>
          </pc:picChg>
        </pc:sldLayoutChg>
        <pc:sldLayoutChg chg="addSp delSp mod">
          <pc:chgData name="hirose taichi" userId="ed2dc4b0-8795-4813-ada8-f41a239e7d7d" providerId="ADAL" clId="{5566DFB7-7EF4-4F25-BF3A-34BB468D85B0}" dt="2023-02-01T17:03:00.987" v="59" actId="478"/>
          <pc:sldLayoutMkLst>
            <pc:docMk/>
            <pc:sldMasterMk cId="689685353" sldId="2147483670"/>
            <pc:sldLayoutMk cId="1743376598" sldId="2147483740"/>
          </pc:sldLayoutMkLst>
          <pc:spChg chg="add del">
            <ac:chgData name="hirose taichi" userId="ed2dc4b0-8795-4813-ada8-f41a239e7d7d" providerId="ADAL" clId="{5566DFB7-7EF4-4F25-BF3A-34BB468D85B0}" dt="2023-02-01T17:03:00.987" v="59" actId="478"/>
            <ac:spMkLst>
              <pc:docMk/>
              <pc:sldMasterMk cId="689685353" sldId="2147483670"/>
              <pc:sldLayoutMk cId="1743376598" sldId="2147483740"/>
              <ac:spMk id="14" creationId="{E681D316-4110-4E76-92AF-A49EC031D4C6}"/>
            </ac:spMkLst>
          </pc:spChg>
        </pc:sldLayoutChg>
        <pc:sldLayoutChg chg="add del">
          <pc:chgData name="hirose taichi" userId="ed2dc4b0-8795-4813-ada8-f41a239e7d7d" providerId="ADAL" clId="{5566DFB7-7EF4-4F25-BF3A-34BB468D85B0}" dt="2023-02-01T17:03:27.887" v="64" actId="2696"/>
          <pc:sldLayoutMkLst>
            <pc:docMk/>
            <pc:sldMasterMk cId="689685353" sldId="2147483670"/>
            <pc:sldLayoutMk cId="2060422521" sldId="2147483740"/>
          </pc:sldLayoutMkLst>
        </pc:sldLayoutChg>
        <pc:sldLayoutChg chg="add del">
          <pc:chgData name="hirose taichi" userId="ed2dc4b0-8795-4813-ada8-f41a239e7d7d" providerId="ADAL" clId="{5566DFB7-7EF4-4F25-BF3A-34BB468D85B0}" dt="2023-02-01T17:03:26.702" v="63" actId="2696"/>
          <pc:sldLayoutMkLst>
            <pc:docMk/>
            <pc:sldMasterMk cId="689685353" sldId="2147483670"/>
            <pc:sldLayoutMk cId="285286843" sldId="2147483741"/>
          </pc:sldLayoutMkLst>
        </pc:sldLayoutChg>
      </pc:sldMasterChg>
    </pc:docChg>
  </pc:docChgLst>
  <pc:docChgLst>
    <pc:chgData name="hirose taichi" userId="ed2dc4b0-8795-4813-ada8-f41a239e7d7d" providerId="ADAL" clId="{C7B24D26-6EDE-4BB5-913E-386296AE7227}"/>
    <pc:docChg chg="delSld modSection">
      <pc:chgData name="hirose taichi" userId="ed2dc4b0-8795-4813-ada8-f41a239e7d7d" providerId="ADAL" clId="{C7B24D26-6EDE-4BB5-913E-386296AE7227}" dt="2022-12-12T10:09:09.116" v="1" actId="2696"/>
      <pc:docMkLst>
        <pc:docMk/>
      </pc:docMkLst>
      <pc:sldChg chg="del">
        <pc:chgData name="hirose taichi" userId="ed2dc4b0-8795-4813-ada8-f41a239e7d7d" providerId="ADAL" clId="{C7B24D26-6EDE-4BB5-913E-386296AE7227}" dt="2022-12-12T10:09:09.116" v="1" actId="2696"/>
        <pc:sldMkLst>
          <pc:docMk/>
          <pc:sldMk cId="3010080662" sldId="419"/>
        </pc:sldMkLst>
      </pc:sldChg>
      <pc:sldChg chg="del">
        <pc:chgData name="hirose taichi" userId="ed2dc4b0-8795-4813-ada8-f41a239e7d7d" providerId="ADAL" clId="{C7B24D26-6EDE-4BB5-913E-386296AE7227}" dt="2022-12-12T10:09:06.568" v="0" actId="2696"/>
        <pc:sldMkLst>
          <pc:docMk/>
          <pc:sldMk cId="881839197" sldId="421"/>
        </pc:sldMkLst>
      </pc:sldChg>
      <pc:sldChg chg="del">
        <pc:chgData name="hirose taichi" userId="ed2dc4b0-8795-4813-ada8-f41a239e7d7d" providerId="ADAL" clId="{C7B24D26-6EDE-4BB5-913E-386296AE7227}" dt="2022-12-12T10:09:06.568" v="0" actId="2696"/>
        <pc:sldMkLst>
          <pc:docMk/>
          <pc:sldMk cId="1681394602" sldId="434"/>
        </pc:sldMkLst>
      </pc:sldChg>
    </pc:docChg>
  </pc:docChgLst>
  <pc:docChgLst>
    <pc:chgData name="hirose taichi" userId="ed2dc4b0-8795-4813-ada8-f41a239e7d7d" providerId="ADAL" clId="{014C0239-033E-42FA-A680-B85397D0196E}"/>
    <pc:docChg chg="undo custSel addSld delSld modSld modSection">
      <pc:chgData name="hirose taichi" userId="ed2dc4b0-8795-4813-ada8-f41a239e7d7d" providerId="ADAL" clId="{014C0239-033E-42FA-A680-B85397D0196E}" dt="2023-02-02T05:45:02.377" v="14" actId="15"/>
      <pc:docMkLst>
        <pc:docMk/>
      </pc:docMkLst>
      <pc:sldChg chg="del">
        <pc:chgData name="hirose taichi" userId="ed2dc4b0-8795-4813-ada8-f41a239e7d7d" providerId="ADAL" clId="{014C0239-033E-42FA-A680-B85397D0196E}" dt="2023-02-02T03:09:58.506" v="0" actId="47"/>
        <pc:sldMkLst>
          <pc:docMk/>
          <pc:sldMk cId="2131231909" sldId="391"/>
        </pc:sldMkLst>
      </pc:sldChg>
      <pc:sldChg chg="modSp new mod">
        <pc:chgData name="hirose taichi" userId="ed2dc4b0-8795-4813-ada8-f41a239e7d7d" providerId="ADAL" clId="{014C0239-033E-42FA-A680-B85397D0196E}" dt="2023-02-02T05:45:02.377" v="14" actId="15"/>
        <pc:sldMkLst>
          <pc:docMk/>
          <pc:sldMk cId="1687718815" sldId="409"/>
        </pc:sldMkLst>
        <pc:spChg chg="mod">
          <ac:chgData name="hirose taichi" userId="ed2dc4b0-8795-4813-ada8-f41a239e7d7d" providerId="ADAL" clId="{014C0239-033E-42FA-A680-B85397D0196E}" dt="2023-02-02T05:45:02.377" v="14" actId="15"/>
          <ac:spMkLst>
            <pc:docMk/>
            <pc:sldMk cId="1687718815" sldId="409"/>
            <ac:spMk id="2" creationId="{A6FF1150-E679-8056-CFD2-4000EA22FE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</p:txBody>
      </p:sp>
      <p:pic>
        <p:nvPicPr>
          <p:cNvPr id="2" name="図 1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12952742-F4C5-ADED-701C-CEE3ABC65A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50" t="21620" r="5248" b="10860"/>
          <a:stretch/>
        </p:blipFill>
        <p:spPr>
          <a:xfrm>
            <a:off x="672175" y="5920109"/>
            <a:ext cx="2364786" cy="64419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26BFCEF-67A4-D924-B9DD-C400A543B6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8477" b="-2166"/>
          <a:stretch/>
        </p:blipFill>
        <p:spPr>
          <a:xfrm>
            <a:off x="9136617" y="5864855"/>
            <a:ext cx="2364786" cy="72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3C30F95-639E-22EB-FA66-82077E6AC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1137387-C808-38E9-6468-D2A4A8233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3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74A4ED3-8EFD-4EA8-947B-0A3B82148291}"/>
              </a:ext>
            </a:extLst>
          </p:cNvPr>
          <p:cNvSpPr/>
          <p:nvPr/>
        </p:nvSpPr>
        <p:spPr>
          <a:xfrm>
            <a:off x="2337135" y="1708582"/>
            <a:ext cx="7259629" cy="419310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6FF1150-E679-8056-CFD2-4000EA22F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40E1A05-9C2E-5650-D4AE-87E63B97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40BC30-0AB5-D96D-BA85-DA7C7DD6FA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718815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2817</TotalTime>
  <Words>3</Words>
  <Application>Microsoft Office PowerPoint</Application>
  <PresentationFormat>ワイド画面</PresentationFormat>
  <Paragraphs>3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Arial</vt:lpstr>
      <vt:lpstr>Wingdings</vt:lpstr>
      <vt:lpstr>テーマ</vt:lpstr>
      <vt:lpstr>CONTENTS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69</cp:revision>
  <dcterms:created xsi:type="dcterms:W3CDTF">2020-12-20T20:55:45Z</dcterms:created>
  <dcterms:modified xsi:type="dcterms:W3CDTF">2023-02-02T05:45:05Z</dcterms:modified>
</cp:coreProperties>
</file>