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7"/>
  </p:notesMasterIdLst>
  <p:sldIdLst>
    <p:sldId id="409" r:id="rId2"/>
    <p:sldId id="410" r:id="rId3"/>
    <p:sldId id="408" r:id="rId4"/>
    <p:sldId id="411" r:id="rId5"/>
    <p:sldId id="412" r:id="rId6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09"/>
            <p14:sldId id="410"/>
            <p14:sldId id="408"/>
            <p14:sldId id="411"/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1119F-AE72-4B68-9169-BFD19A14C2AE}" v="10" dt="2023-02-02T03:39:32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79451" autoAdjust="0"/>
  </p:normalViewPr>
  <p:slideViewPr>
    <p:cSldViewPr snapToGrid="0">
      <p:cViewPr>
        <p:scale>
          <a:sx n="75" d="100"/>
          <a:sy n="75" d="100"/>
        </p:scale>
        <p:origin x="3612" y="1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5611119F-AE72-4B68-9169-BFD19A14C2AE}"/>
    <pc:docChg chg="custSel addSld delSld modSld sldOrd modSection">
      <pc:chgData name="hirose taichi" userId="ed2dc4b0-8795-4813-ada8-f41a239e7d7d" providerId="ADAL" clId="{5611119F-AE72-4B68-9169-BFD19A14C2AE}" dt="2023-02-02T03:41:17.590" v="192" actId="47"/>
      <pc:docMkLst>
        <pc:docMk/>
      </pc:docMkLst>
      <pc:sldChg chg="del">
        <pc:chgData name="hirose taichi" userId="ed2dc4b0-8795-4813-ada8-f41a239e7d7d" providerId="ADAL" clId="{5611119F-AE72-4B68-9169-BFD19A14C2AE}" dt="2023-02-02T03:09:39.333" v="1" actId="47"/>
        <pc:sldMkLst>
          <pc:docMk/>
          <pc:sldMk cId="2131231909" sldId="391"/>
        </pc:sldMkLst>
      </pc:sldChg>
      <pc:sldChg chg="addSp delSp modSp mod ord">
        <pc:chgData name="hirose taichi" userId="ed2dc4b0-8795-4813-ada8-f41a239e7d7d" providerId="ADAL" clId="{5611119F-AE72-4B68-9169-BFD19A14C2AE}" dt="2023-02-02T03:39:17.092" v="181"/>
        <pc:sldMkLst>
          <pc:docMk/>
          <pc:sldMk cId="385752651" sldId="408"/>
        </pc:sldMkLst>
        <pc:spChg chg="mod">
          <ac:chgData name="hirose taichi" userId="ed2dc4b0-8795-4813-ada8-f41a239e7d7d" providerId="ADAL" clId="{5611119F-AE72-4B68-9169-BFD19A14C2AE}" dt="2023-02-02T03:35:30.093" v="112" actId="20577"/>
          <ac:spMkLst>
            <pc:docMk/>
            <pc:sldMk cId="385752651" sldId="408"/>
            <ac:spMk id="6" creationId="{C976495D-B2FA-C5BB-8DBD-604D66A6E119}"/>
          </ac:spMkLst>
        </pc:spChg>
        <pc:spChg chg="mod">
          <ac:chgData name="hirose taichi" userId="ed2dc4b0-8795-4813-ada8-f41a239e7d7d" providerId="ADAL" clId="{5611119F-AE72-4B68-9169-BFD19A14C2AE}" dt="2023-02-02T03:35:50.880" v="144" actId="20577"/>
          <ac:spMkLst>
            <pc:docMk/>
            <pc:sldMk cId="385752651" sldId="408"/>
            <ac:spMk id="7" creationId="{61AF8653-159C-DF3B-A188-EDED67A3DCC2}"/>
          </ac:spMkLst>
        </pc:spChg>
        <pc:spChg chg="mod">
          <ac:chgData name="hirose taichi" userId="ed2dc4b0-8795-4813-ada8-f41a239e7d7d" providerId="ADAL" clId="{5611119F-AE72-4B68-9169-BFD19A14C2AE}" dt="2023-02-02T03:35:57.262" v="156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5611119F-AE72-4B68-9169-BFD19A14C2AE}" dt="2023-02-02T03:35:40.445" v="122" actId="20577"/>
          <ac:spMkLst>
            <pc:docMk/>
            <pc:sldMk cId="385752651" sldId="408"/>
            <ac:spMk id="10" creationId="{9653088C-B81D-C29B-01AE-EDA24CE07B1B}"/>
          </ac:spMkLst>
        </pc:spChg>
        <pc:spChg chg="mod">
          <ac:chgData name="hirose taichi" userId="ed2dc4b0-8795-4813-ada8-f41a239e7d7d" providerId="ADAL" clId="{5611119F-AE72-4B68-9169-BFD19A14C2AE}" dt="2023-02-02T03:35:46.726" v="143" actId="20577"/>
          <ac:spMkLst>
            <pc:docMk/>
            <pc:sldMk cId="385752651" sldId="408"/>
            <ac:spMk id="11" creationId="{CACCF5C3-086C-4863-E450-28EA58F516A4}"/>
          </ac:spMkLst>
        </pc:spChg>
        <pc:spChg chg="add mod">
          <ac:chgData name="hirose taichi" userId="ed2dc4b0-8795-4813-ada8-f41a239e7d7d" providerId="ADAL" clId="{5611119F-AE72-4B68-9169-BFD19A14C2AE}" dt="2023-02-02T03:39:13.772" v="179" actId="14100"/>
          <ac:spMkLst>
            <pc:docMk/>
            <pc:sldMk cId="385752651" sldId="408"/>
            <ac:spMk id="13" creationId="{07E916C4-5698-782E-4FE3-44915DB21013}"/>
          </ac:spMkLst>
        </pc:spChg>
        <pc:spChg chg="del mod">
          <ac:chgData name="hirose taichi" userId="ed2dc4b0-8795-4813-ada8-f41a239e7d7d" providerId="ADAL" clId="{5611119F-AE72-4B68-9169-BFD19A14C2AE}" dt="2023-02-02T03:39:06.261" v="175" actId="478"/>
          <ac:spMkLst>
            <pc:docMk/>
            <pc:sldMk cId="385752651" sldId="408"/>
            <ac:spMk id="21" creationId="{E74A4ED3-8EFD-4EA8-947B-0A3B82148291}"/>
          </ac:spMkLst>
        </pc:spChg>
        <pc:grpChg chg="mod">
          <ac:chgData name="hirose taichi" userId="ed2dc4b0-8795-4813-ada8-f41a239e7d7d" providerId="ADAL" clId="{5611119F-AE72-4B68-9169-BFD19A14C2AE}" dt="2023-02-02T03:38:55.480" v="172" actId="164"/>
          <ac:grpSpMkLst>
            <pc:docMk/>
            <pc:sldMk cId="385752651" sldId="408"/>
            <ac:grpSpMk id="2" creationId="{DFB088C1-661A-49C8-978D-A8F0C12A9CE2}"/>
          </ac:grpSpMkLst>
        </pc:grpChg>
        <pc:grpChg chg="add mod">
          <ac:chgData name="hirose taichi" userId="ed2dc4b0-8795-4813-ada8-f41a239e7d7d" providerId="ADAL" clId="{5611119F-AE72-4B68-9169-BFD19A14C2AE}" dt="2023-02-02T03:38:55.480" v="172" actId="164"/>
          <ac:grpSpMkLst>
            <pc:docMk/>
            <pc:sldMk cId="385752651" sldId="408"/>
            <ac:grpSpMk id="4" creationId="{F56EF30E-C08F-35B9-6096-9C1416E60B80}"/>
          </ac:grpSpMkLst>
        </pc:grpChg>
        <pc:grpChg chg="add mod">
          <ac:chgData name="hirose taichi" userId="ed2dc4b0-8795-4813-ada8-f41a239e7d7d" providerId="ADAL" clId="{5611119F-AE72-4B68-9169-BFD19A14C2AE}" dt="2023-02-02T03:38:55.480" v="172" actId="164"/>
          <ac:grpSpMkLst>
            <pc:docMk/>
            <pc:sldMk cId="385752651" sldId="408"/>
            <ac:grpSpMk id="9" creationId="{D714184A-1BBF-D83F-F45F-4BD4B2420C86}"/>
          </ac:grpSpMkLst>
        </pc:grpChg>
        <pc:grpChg chg="add mod">
          <ac:chgData name="hirose taichi" userId="ed2dc4b0-8795-4813-ada8-f41a239e7d7d" providerId="ADAL" clId="{5611119F-AE72-4B68-9169-BFD19A14C2AE}" dt="2023-02-02T03:38:55.480" v="172" actId="164"/>
          <ac:grpSpMkLst>
            <pc:docMk/>
            <pc:sldMk cId="385752651" sldId="408"/>
            <ac:grpSpMk id="12" creationId="{4EFF1528-B4E6-A620-719D-74D5316FCA9E}"/>
          </ac:grpSpMkLst>
        </pc:grpChg>
      </pc:sldChg>
      <pc:sldChg chg="modSp new mod">
        <pc:chgData name="hirose taichi" userId="ed2dc4b0-8795-4813-ada8-f41a239e7d7d" providerId="ADAL" clId="{5611119F-AE72-4B68-9169-BFD19A14C2AE}" dt="2023-02-02T03:33:20.398" v="31" actId="255"/>
        <pc:sldMkLst>
          <pc:docMk/>
          <pc:sldMk cId="947198160" sldId="409"/>
        </pc:sldMkLst>
        <pc:spChg chg="mod">
          <ac:chgData name="hirose taichi" userId="ed2dc4b0-8795-4813-ada8-f41a239e7d7d" providerId="ADAL" clId="{5611119F-AE72-4B68-9169-BFD19A14C2AE}" dt="2023-02-02T03:33:20.398" v="31" actId="255"/>
          <ac:spMkLst>
            <pc:docMk/>
            <pc:sldMk cId="947198160" sldId="409"/>
            <ac:spMk id="2" creationId="{D09393D2-8E43-4D09-79BD-EF4419D7445F}"/>
          </ac:spMkLst>
        </pc:spChg>
        <pc:spChg chg="mod">
          <ac:chgData name="hirose taichi" userId="ed2dc4b0-8795-4813-ada8-f41a239e7d7d" providerId="ADAL" clId="{5611119F-AE72-4B68-9169-BFD19A14C2AE}" dt="2023-02-02T03:33:13.909" v="29" actId="404"/>
          <ac:spMkLst>
            <pc:docMk/>
            <pc:sldMk cId="947198160" sldId="409"/>
            <ac:spMk id="3" creationId="{2B93ACEB-C435-1765-F1E1-EE5FFDB02985}"/>
          </ac:spMkLst>
        </pc:spChg>
      </pc:sldChg>
      <pc:sldChg chg="delSp add mod">
        <pc:chgData name="hirose taichi" userId="ed2dc4b0-8795-4813-ada8-f41a239e7d7d" providerId="ADAL" clId="{5611119F-AE72-4B68-9169-BFD19A14C2AE}" dt="2023-02-02T03:39:03.129" v="174" actId="21"/>
        <pc:sldMkLst>
          <pc:docMk/>
          <pc:sldMk cId="4098945866" sldId="410"/>
        </pc:sldMkLst>
        <pc:spChg chg="del">
          <ac:chgData name="hirose taichi" userId="ed2dc4b0-8795-4813-ada8-f41a239e7d7d" providerId="ADAL" clId="{5611119F-AE72-4B68-9169-BFD19A14C2AE}" dt="2023-02-02T03:39:03.129" v="174" actId="21"/>
          <ac:spMkLst>
            <pc:docMk/>
            <pc:sldMk cId="4098945866" sldId="410"/>
            <ac:spMk id="21" creationId="{E74A4ED3-8EFD-4EA8-947B-0A3B82148291}"/>
          </ac:spMkLst>
        </pc:spChg>
      </pc:sldChg>
      <pc:sldChg chg="addSp modSp add mod">
        <pc:chgData name="hirose taichi" userId="ed2dc4b0-8795-4813-ada8-f41a239e7d7d" providerId="ADAL" clId="{5611119F-AE72-4B68-9169-BFD19A14C2AE}" dt="2023-02-02T03:39:35.132" v="188" actId="1076"/>
        <pc:sldMkLst>
          <pc:docMk/>
          <pc:sldMk cId="608164747" sldId="411"/>
        </pc:sldMkLst>
        <pc:spChg chg="mod">
          <ac:chgData name="hirose taichi" userId="ed2dc4b0-8795-4813-ada8-f41a239e7d7d" providerId="ADAL" clId="{5611119F-AE72-4B68-9169-BFD19A14C2AE}" dt="2023-02-02T03:39:31.004" v="185" actId="14100"/>
          <ac:spMkLst>
            <pc:docMk/>
            <pc:sldMk cId="608164747" sldId="411"/>
            <ac:spMk id="13" creationId="{07E916C4-5698-782E-4FE3-44915DB21013}"/>
          </ac:spMkLst>
        </pc:spChg>
        <pc:spChg chg="add mod">
          <ac:chgData name="hirose taichi" userId="ed2dc4b0-8795-4813-ada8-f41a239e7d7d" providerId="ADAL" clId="{5611119F-AE72-4B68-9169-BFD19A14C2AE}" dt="2023-02-02T03:39:35.132" v="188" actId="1076"/>
          <ac:spMkLst>
            <pc:docMk/>
            <pc:sldMk cId="608164747" sldId="411"/>
            <ac:spMk id="14" creationId="{DFFB89A8-197C-6B87-D183-18D98EE4BE54}"/>
          </ac:spMkLst>
        </pc:spChg>
      </pc:sldChg>
      <pc:sldChg chg="modSp add mod">
        <pc:chgData name="hirose taichi" userId="ed2dc4b0-8795-4813-ada8-f41a239e7d7d" providerId="ADAL" clId="{5611119F-AE72-4B68-9169-BFD19A14C2AE}" dt="2023-02-02T03:39:23.188" v="184" actId="1076"/>
        <pc:sldMkLst>
          <pc:docMk/>
          <pc:sldMk cId="3539996989" sldId="412"/>
        </pc:sldMkLst>
        <pc:spChg chg="mod">
          <ac:chgData name="hirose taichi" userId="ed2dc4b0-8795-4813-ada8-f41a239e7d7d" providerId="ADAL" clId="{5611119F-AE72-4B68-9169-BFD19A14C2AE}" dt="2023-02-02T03:39:23.188" v="184" actId="1076"/>
          <ac:spMkLst>
            <pc:docMk/>
            <pc:sldMk cId="3539996989" sldId="412"/>
            <ac:spMk id="13" creationId="{07E916C4-5698-782E-4FE3-44915DB21013}"/>
          </ac:spMkLst>
        </pc:spChg>
      </pc:sldChg>
      <pc:sldChg chg="new del">
        <pc:chgData name="hirose taichi" userId="ed2dc4b0-8795-4813-ada8-f41a239e7d7d" providerId="ADAL" clId="{5611119F-AE72-4B68-9169-BFD19A14C2AE}" dt="2023-02-02T03:41:16.904" v="191" actId="47"/>
        <pc:sldMkLst>
          <pc:docMk/>
          <pc:sldMk cId="1652760940" sldId="413"/>
        </pc:sldMkLst>
      </pc:sldChg>
      <pc:sldChg chg="new del">
        <pc:chgData name="hirose taichi" userId="ed2dc4b0-8795-4813-ada8-f41a239e7d7d" providerId="ADAL" clId="{5611119F-AE72-4B68-9169-BFD19A14C2AE}" dt="2023-02-02T03:41:17.590" v="192" actId="47"/>
        <pc:sldMkLst>
          <pc:docMk/>
          <pc:sldMk cId="2672286702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9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5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672175" y="5920109"/>
            <a:ext cx="2364786" cy="644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26BFCEF-67A4-D924-B9DD-C400A543B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8477" b="-2166"/>
          <a:stretch/>
        </p:blipFill>
        <p:spPr>
          <a:xfrm>
            <a:off x="9136617" y="5864855"/>
            <a:ext cx="2364786" cy="7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1137387-C808-38E9-6468-D2A4A8233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D09393D2-8E43-4D09-79BD-EF4419D74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/>
              <a:t>まとめと総括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B93ACEB-C435-1765-F1E1-EE5FFDB0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i="0" dirty="0"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数値計算入門 </a:t>
            </a:r>
            <a:r>
              <a:rPr lang="en-US" altLang="zh-TW" sz="2400" i="0" dirty="0"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/ </a:t>
            </a:r>
            <a:r>
              <a:rPr lang="zh-TW" altLang="en-US" sz="2400" i="0" dirty="0"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貯留層解析基礎 講座</a:t>
            </a:r>
            <a:endParaRPr kumimoji="1" lang="ja-JP" altLang="en-US" sz="2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8A8EBB-C562-31F4-6150-1FEB3771A5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FF1528-B4E6-A620-719D-74D5316FCA9E}"/>
              </a:ext>
            </a:extLst>
          </p:cNvPr>
          <p:cNvGrpSpPr/>
          <p:nvPr/>
        </p:nvGrpSpPr>
        <p:grpSpPr>
          <a:xfrm>
            <a:off x="2806149" y="1604988"/>
            <a:ext cx="6579212" cy="3648021"/>
            <a:chOff x="2806149" y="1604988"/>
            <a:chExt cx="6579212" cy="364802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9" y="160498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この講座のレベル</a:t>
                </a: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56EF30E-C08F-35B9-6096-9C1416E60B80}"/>
                </a:ext>
              </a:extLst>
            </p:cNvPr>
            <p:cNvGrpSpPr/>
            <p:nvPr/>
          </p:nvGrpSpPr>
          <p:grpSpPr>
            <a:xfrm>
              <a:off x="2806149" y="2990674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976495D-B2FA-C5BB-8DBD-604D66A6E11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1AF8653-159C-DF3B-A188-EDED67A3DCC2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プログラミング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714184A-1BBF-D83F-F45F-4BD4B2420C86}"/>
                </a:ext>
              </a:extLst>
            </p:cNvPr>
            <p:cNvGrpSpPr/>
            <p:nvPr/>
          </p:nvGrpSpPr>
          <p:grpSpPr>
            <a:xfrm>
              <a:off x="2806149" y="4376360"/>
              <a:ext cx="6579212" cy="876649"/>
              <a:chOff x="2806149" y="1436913"/>
              <a:chExt cx="6579212" cy="876649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653088C-B81D-C29B-01AE-EDA24CE07B1B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ACCF5C3-086C-4863-E450-28EA58F516A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貯留層工学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9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FF1528-B4E6-A620-719D-74D5316FCA9E}"/>
              </a:ext>
            </a:extLst>
          </p:cNvPr>
          <p:cNvGrpSpPr/>
          <p:nvPr/>
        </p:nvGrpSpPr>
        <p:grpSpPr>
          <a:xfrm>
            <a:off x="2806149" y="1604988"/>
            <a:ext cx="6579212" cy="3648021"/>
            <a:chOff x="2806149" y="1604988"/>
            <a:chExt cx="6579212" cy="364802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9" y="160498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この講座のレベル</a:t>
                </a: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56EF30E-C08F-35B9-6096-9C1416E60B80}"/>
                </a:ext>
              </a:extLst>
            </p:cNvPr>
            <p:cNvGrpSpPr/>
            <p:nvPr/>
          </p:nvGrpSpPr>
          <p:grpSpPr>
            <a:xfrm>
              <a:off x="2806149" y="2990674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976495D-B2FA-C5BB-8DBD-604D66A6E11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1AF8653-159C-DF3B-A188-EDED67A3DCC2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プログラミング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714184A-1BBF-D83F-F45F-4BD4B2420C86}"/>
                </a:ext>
              </a:extLst>
            </p:cNvPr>
            <p:cNvGrpSpPr/>
            <p:nvPr/>
          </p:nvGrpSpPr>
          <p:grpSpPr>
            <a:xfrm>
              <a:off x="2806149" y="4376360"/>
              <a:ext cx="6579212" cy="876649"/>
              <a:chOff x="2806149" y="1436913"/>
              <a:chExt cx="6579212" cy="876649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653088C-B81D-C29B-01AE-EDA24CE07B1B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ACCF5C3-086C-4863-E450-28EA58F516A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貯留層工学</a:t>
                </a:r>
              </a:p>
            </p:txBody>
          </p:sp>
        </p:grp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E916C4-5698-782E-4FE3-44915DB21013}"/>
              </a:ext>
            </a:extLst>
          </p:cNvPr>
          <p:cNvSpPr/>
          <p:nvPr/>
        </p:nvSpPr>
        <p:spPr>
          <a:xfrm>
            <a:off x="2309058" y="2718131"/>
            <a:ext cx="8104942" cy="2780969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FF1528-B4E6-A620-719D-74D5316FCA9E}"/>
              </a:ext>
            </a:extLst>
          </p:cNvPr>
          <p:cNvGrpSpPr/>
          <p:nvPr/>
        </p:nvGrpSpPr>
        <p:grpSpPr>
          <a:xfrm>
            <a:off x="2806149" y="1604988"/>
            <a:ext cx="6579212" cy="3648021"/>
            <a:chOff x="2806149" y="1604988"/>
            <a:chExt cx="6579212" cy="364802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9" y="160498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この講座のレベル</a:t>
                </a: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56EF30E-C08F-35B9-6096-9C1416E60B80}"/>
                </a:ext>
              </a:extLst>
            </p:cNvPr>
            <p:cNvGrpSpPr/>
            <p:nvPr/>
          </p:nvGrpSpPr>
          <p:grpSpPr>
            <a:xfrm>
              <a:off x="2806149" y="2990674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976495D-B2FA-C5BB-8DBD-604D66A6E11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1AF8653-159C-DF3B-A188-EDED67A3DCC2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プログラミング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714184A-1BBF-D83F-F45F-4BD4B2420C86}"/>
                </a:ext>
              </a:extLst>
            </p:cNvPr>
            <p:cNvGrpSpPr/>
            <p:nvPr/>
          </p:nvGrpSpPr>
          <p:grpSpPr>
            <a:xfrm>
              <a:off x="2806149" y="4376360"/>
              <a:ext cx="6579212" cy="876649"/>
              <a:chOff x="2806149" y="1436913"/>
              <a:chExt cx="6579212" cy="876649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653088C-B81D-C29B-01AE-EDA24CE07B1B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ACCF5C3-086C-4863-E450-28EA58F516A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貯留層工学</a:t>
                </a:r>
              </a:p>
            </p:txBody>
          </p:sp>
        </p:grp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E916C4-5698-782E-4FE3-44915DB21013}"/>
              </a:ext>
            </a:extLst>
          </p:cNvPr>
          <p:cNvSpPr/>
          <p:nvPr/>
        </p:nvSpPr>
        <p:spPr>
          <a:xfrm>
            <a:off x="2309058" y="4178300"/>
            <a:ext cx="8104942" cy="132080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FFB89A8-197C-6B87-D183-18D98EE4BE54}"/>
              </a:ext>
            </a:extLst>
          </p:cNvPr>
          <p:cNvSpPr/>
          <p:nvPr/>
        </p:nvSpPr>
        <p:spPr>
          <a:xfrm>
            <a:off x="1889958" y="1392523"/>
            <a:ext cx="8104942" cy="1320800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6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FF1528-B4E6-A620-719D-74D5316FCA9E}"/>
              </a:ext>
            </a:extLst>
          </p:cNvPr>
          <p:cNvGrpSpPr/>
          <p:nvPr/>
        </p:nvGrpSpPr>
        <p:grpSpPr>
          <a:xfrm>
            <a:off x="2806149" y="1604988"/>
            <a:ext cx="6579212" cy="3648021"/>
            <a:chOff x="2806149" y="1604988"/>
            <a:chExt cx="6579212" cy="364802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9" y="160498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この講座のレベル</a:t>
                </a: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56EF30E-C08F-35B9-6096-9C1416E60B80}"/>
                </a:ext>
              </a:extLst>
            </p:cNvPr>
            <p:cNvGrpSpPr/>
            <p:nvPr/>
          </p:nvGrpSpPr>
          <p:grpSpPr>
            <a:xfrm>
              <a:off x="2806149" y="2990674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976495D-B2FA-C5BB-8DBD-604D66A6E11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1AF8653-159C-DF3B-A188-EDED67A3DCC2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プログラミング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714184A-1BBF-D83F-F45F-4BD4B2420C86}"/>
                </a:ext>
              </a:extLst>
            </p:cNvPr>
            <p:cNvGrpSpPr/>
            <p:nvPr/>
          </p:nvGrpSpPr>
          <p:grpSpPr>
            <a:xfrm>
              <a:off x="2806149" y="4376360"/>
              <a:ext cx="6579212" cy="876649"/>
              <a:chOff x="2806149" y="1436913"/>
              <a:chExt cx="6579212" cy="876649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653088C-B81D-C29B-01AE-EDA24CE07B1B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ACCF5C3-086C-4863-E450-28EA58F516A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貯留層工学</a:t>
                </a:r>
              </a:p>
            </p:txBody>
          </p:sp>
        </p:grp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E916C4-5698-782E-4FE3-44915DB21013}"/>
              </a:ext>
            </a:extLst>
          </p:cNvPr>
          <p:cNvSpPr/>
          <p:nvPr/>
        </p:nvSpPr>
        <p:spPr>
          <a:xfrm>
            <a:off x="2309058" y="1340872"/>
            <a:ext cx="8104942" cy="2780969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96989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2825</TotalTime>
  <Words>59</Words>
  <Application>Microsoft Office PowerPoint</Application>
  <PresentationFormat>ワイド画面</PresentationFormat>
  <Paragraphs>34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Meiryo UI</vt:lpstr>
      <vt:lpstr>游ゴシック</vt:lpstr>
      <vt:lpstr>Arial</vt:lpstr>
      <vt:lpstr>Wingdings</vt:lpstr>
      <vt:lpstr>テーマ</vt:lpstr>
      <vt:lpstr>数値計算入門 / 貯留層解析基礎 講座</vt:lpstr>
      <vt:lpstr>CONTENTS</vt:lpstr>
      <vt:lpstr>CONTENTS</vt:lpstr>
      <vt:lpstr>CONTENTS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70</cp:revision>
  <dcterms:created xsi:type="dcterms:W3CDTF">2020-12-20T20:55:45Z</dcterms:created>
  <dcterms:modified xsi:type="dcterms:W3CDTF">2023-02-02T03:41:25Z</dcterms:modified>
</cp:coreProperties>
</file>