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3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CE"/>
    <a:srgbClr val="D5FFFF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0E68F-00A3-44DE-92CB-65710725A129}" v="18" dt="2022-11-02T13:45:08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9035" autoAdjust="0"/>
  </p:normalViewPr>
  <p:slideViewPr>
    <p:cSldViewPr snapToGrid="0">
      <p:cViewPr varScale="1">
        <p:scale>
          <a:sx n="126" d="100"/>
          <a:sy n="126" d="100"/>
        </p:scale>
        <p:origin x="2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9FD0E68F-00A3-44DE-92CB-65710725A129}"/>
    <pc:docChg chg="undo custSel modSld">
      <pc:chgData name="hirose taichi" userId="ed2dc4b0-8795-4813-ada8-f41a239e7d7d" providerId="ADAL" clId="{9FD0E68F-00A3-44DE-92CB-65710725A129}" dt="2022-11-02T15:14:08.709" v="317" actId="12788"/>
      <pc:docMkLst>
        <pc:docMk/>
      </pc:docMkLst>
      <pc:sldChg chg="addSp delSp modSp mod">
        <pc:chgData name="hirose taichi" userId="ed2dc4b0-8795-4813-ada8-f41a239e7d7d" providerId="ADAL" clId="{9FD0E68F-00A3-44DE-92CB-65710725A129}" dt="2022-11-02T15:14:08.709" v="317" actId="12788"/>
        <pc:sldMkLst>
          <pc:docMk/>
          <pc:sldMk cId="1368677357" sldId="260"/>
        </pc:sldMkLst>
        <pc:spChg chg="add del mod">
          <ac:chgData name="hirose taichi" userId="ed2dc4b0-8795-4813-ada8-f41a239e7d7d" providerId="ADAL" clId="{9FD0E68F-00A3-44DE-92CB-65710725A129}" dt="2022-11-02T13:31:20.112" v="2" actId="478"/>
          <ac:spMkLst>
            <pc:docMk/>
            <pc:sldMk cId="1368677357" sldId="260"/>
            <ac:spMk id="7" creationId="{34AEFEB4-02E2-4DDE-A967-A92292433AA1}"/>
          </ac:spMkLst>
        </pc:spChg>
        <pc:picChg chg="add del mod">
          <ac:chgData name="hirose taichi" userId="ed2dc4b0-8795-4813-ada8-f41a239e7d7d" providerId="ADAL" clId="{9FD0E68F-00A3-44DE-92CB-65710725A129}" dt="2022-11-02T13:32:22.229" v="3" actId="478"/>
          <ac:picMkLst>
            <pc:docMk/>
            <pc:sldMk cId="1368677357" sldId="260"/>
            <ac:picMk id="4" creationId="{86E204B2-7714-4317-802B-676DC4DF16EE}"/>
          </ac:picMkLst>
        </pc:picChg>
        <pc:picChg chg="del">
          <ac:chgData name="hirose taichi" userId="ed2dc4b0-8795-4813-ada8-f41a239e7d7d" providerId="ADAL" clId="{9FD0E68F-00A3-44DE-92CB-65710725A129}" dt="2022-11-02T13:31:12.572" v="1" actId="478"/>
          <ac:picMkLst>
            <pc:docMk/>
            <pc:sldMk cId="1368677357" sldId="260"/>
            <ac:picMk id="5" creationId="{1AADA124-0727-40E8-947B-467790AD706B}"/>
          </ac:picMkLst>
        </pc:picChg>
        <pc:picChg chg="add mod">
          <ac:chgData name="hirose taichi" userId="ed2dc4b0-8795-4813-ada8-f41a239e7d7d" providerId="ADAL" clId="{9FD0E68F-00A3-44DE-92CB-65710725A129}" dt="2022-11-02T15:14:08.709" v="317" actId="12788"/>
          <ac:picMkLst>
            <pc:docMk/>
            <pc:sldMk cId="1368677357" sldId="260"/>
            <ac:picMk id="9" creationId="{EA5F1392-7A8B-4722-A963-79117A3BBAA1}"/>
          </ac:picMkLst>
        </pc:picChg>
      </pc:sldChg>
      <pc:sldChg chg="addSp delSp modSp mod">
        <pc:chgData name="hirose taichi" userId="ed2dc4b0-8795-4813-ada8-f41a239e7d7d" providerId="ADAL" clId="{9FD0E68F-00A3-44DE-92CB-65710725A129}" dt="2022-11-02T14:58:58.174" v="314" actId="171"/>
        <pc:sldMkLst>
          <pc:docMk/>
          <pc:sldMk cId="4128609991" sldId="261"/>
        </pc:sldMkLst>
        <pc:spChg chg="ord">
          <ac:chgData name="hirose taichi" userId="ed2dc4b0-8795-4813-ada8-f41a239e7d7d" providerId="ADAL" clId="{9FD0E68F-00A3-44DE-92CB-65710725A129}" dt="2022-11-02T13:33:54.536" v="21" actId="171"/>
          <ac:spMkLst>
            <pc:docMk/>
            <pc:sldMk cId="4128609991" sldId="261"/>
            <ac:spMk id="3" creationId="{744706F6-401E-4357-959C-0B7FF0670E07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5" creationId="{0A9B1ECD-5F33-44F9-8FC6-032083A69979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6" creationId="{B6D58645-9679-4484-94B9-B77BD8957593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7" creationId="{D678D913-1919-457B-BBE8-33DE08178CDA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8" creationId="{C60887E6-329F-42B7-8891-59FB856051CD}"/>
          </ac:spMkLst>
        </pc:spChg>
        <pc:spChg chg="add mod ord">
          <ac:chgData name="hirose taichi" userId="ed2dc4b0-8795-4813-ada8-f41a239e7d7d" providerId="ADAL" clId="{9FD0E68F-00A3-44DE-92CB-65710725A129}" dt="2022-11-02T14:58:58.174" v="314" actId="171"/>
          <ac:spMkLst>
            <pc:docMk/>
            <pc:sldMk cId="4128609991" sldId="261"/>
            <ac:spMk id="20" creationId="{5B7021A8-FC30-42AD-BB5D-0D005E988A0F}"/>
          </ac:spMkLst>
        </pc:spChg>
        <pc:spChg chg="add mod ord">
          <ac:chgData name="hirose taichi" userId="ed2dc4b0-8795-4813-ada8-f41a239e7d7d" providerId="ADAL" clId="{9FD0E68F-00A3-44DE-92CB-65710725A129}" dt="2022-11-02T14:58:52.035" v="313" actId="171"/>
          <ac:spMkLst>
            <pc:docMk/>
            <pc:sldMk cId="4128609991" sldId="261"/>
            <ac:spMk id="21" creationId="{6C13BE68-E7CE-413C-9860-B3F9A3BB9223}"/>
          </ac:spMkLst>
        </pc:spChg>
        <pc:spChg chg="add mod">
          <ac:chgData name="hirose taichi" userId="ed2dc4b0-8795-4813-ada8-f41a239e7d7d" providerId="ADAL" clId="{9FD0E68F-00A3-44DE-92CB-65710725A129}" dt="2022-11-02T13:44:40.816" v="93" actId="255"/>
          <ac:spMkLst>
            <pc:docMk/>
            <pc:sldMk cId="4128609991" sldId="261"/>
            <ac:spMk id="23" creationId="{05D06D76-8144-4384-ADE5-BA058899624F}"/>
          </ac:spMkLst>
        </pc:spChg>
        <pc:spChg chg="add mod">
          <ac:chgData name="hirose taichi" userId="ed2dc4b0-8795-4813-ada8-f41a239e7d7d" providerId="ADAL" clId="{9FD0E68F-00A3-44DE-92CB-65710725A129}" dt="2022-11-02T13:44:53.871" v="99" actId="20577"/>
          <ac:spMkLst>
            <pc:docMk/>
            <pc:sldMk cId="4128609991" sldId="261"/>
            <ac:spMk id="24" creationId="{64E8CD74-3412-4D68-8339-62BFABB4E727}"/>
          </ac:spMkLst>
        </pc:spChg>
        <pc:spChg chg="add mod ord">
          <ac:chgData name="hirose taichi" userId="ed2dc4b0-8795-4813-ada8-f41a239e7d7d" providerId="ADAL" clId="{9FD0E68F-00A3-44DE-92CB-65710725A129}" dt="2022-11-02T13:46:36.271" v="189" actId="1036"/>
          <ac:spMkLst>
            <pc:docMk/>
            <pc:sldMk cId="4128609991" sldId="261"/>
            <ac:spMk id="25" creationId="{74416651-41E6-42E8-B088-FF6D41635B3F}"/>
          </ac:spMkLst>
        </pc:spChg>
        <pc:grpChg chg="add del mod">
          <ac:chgData name="hirose taichi" userId="ed2dc4b0-8795-4813-ada8-f41a239e7d7d" providerId="ADAL" clId="{9FD0E68F-00A3-44DE-92CB-65710725A129}" dt="2022-11-02T13:42:17.109" v="49" actId="165"/>
          <ac:grpSpMkLst>
            <pc:docMk/>
            <pc:sldMk cId="4128609991" sldId="261"/>
            <ac:grpSpMk id="9" creationId="{73490881-15EC-42D7-98ED-A5F9815B2283}"/>
          </ac:grpSpMkLst>
        </pc:grpChg>
        <pc:grpChg chg="add mod">
          <ac:chgData name="hirose taichi" userId="ed2dc4b0-8795-4813-ada8-f41a239e7d7d" providerId="ADAL" clId="{9FD0E68F-00A3-44DE-92CB-65710725A129}" dt="2022-11-02T13:42:56.790" v="59" actId="164"/>
          <ac:grpSpMkLst>
            <pc:docMk/>
            <pc:sldMk cId="4128609991" sldId="261"/>
            <ac:grpSpMk id="18" creationId="{139A3730-7874-4B85-B9F5-D3D1ACC1ADDF}"/>
          </ac:grpSpMkLst>
        </pc:grpChg>
        <pc:grpChg chg="add mod ord">
          <ac:chgData name="hirose taichi" userId="ed2dc4b0-8795-4813-ada8-f41a239e7d7d" providerId="ADAL" clId="{9FD0E68F-00A3-44DE-92CB-65710725A129}" dt="2022-11-02T14:58:44.846" v="310" actId="171"/>
          <ac:grpSpMkLst>
            <pc:docMk/>
            <pc:sldMk cId="4128609991" sldId="261"/>
            <ac:grpSpMk id="19" creationId="{743F2122-1F10-42CE-B608-D4FACED010C4}"/>
          </ac:grpSpMkLst>
        </pc:grpChg>
        <pc:picChg chg="del mod topLvl">
          <ac:chgData name="hirose taichi" userId="ed2dc4b0-8795-4813-ada8-f41a239e7d7d" providerId="ADAL" clId="{9FD0E68F-00A3-44DE-92CB-65710725A129}" dt="2022-11-02T13:45:13.015" v="103" actId="478"/>
          <ac:picMkLst>
            <pc:docMk/>
            <pc:sldMk cId="4128609991" sldId="261"/>
            <ac:picMk id="4" creationId="{8F53E38C-4D78-4CC8-B964-573CB7D43FE5}"/>
          </ac:picMkLst>
        </pc:picChg>
        <pc:picChg chg="add del mod">
          <ac:chgData name="hirose taichi" userId="ed2dc4b0-8795-4813-ada8-f41a239e7d7d" providerId="ADAL" clId="{9FD0E68F-00A3-44DE-92CB-65710725A129}" dt="2022-11-02T13:38:07.814" v="22" actId="478"/>
          <ac:picMkLst>
            <pc:docMk/>
            <pc:sldMk cId="4128609991" sldId="261"/>
            <ac:picMk id="11" creationId="{CF4AB696-D679-431B-A910-D46F131A94D8}"/>
          </ac:picMkLst>
        </pc:picChg>
        <pc:picChg chg="add del mod modCrop">
          <ac:chgData name="hirose taichi" userId="ed2dc4b0-8795-4813-ada8-f41a239e7d7d" providerId="ADAL" clId="{9FD0E68F-00A3-44DE-92CB-65710725A129}" dt="2022-11-02T13:39:42.420" v="33" actId="478"/>
          <ac:picMkLst>
            <pc:docMk/>
            <pc:sldMk cId="4128609991" sldId="261"/>
            <ac:picMk id="13" creationId="{FC78C4DA-882E-43ED-A37F-A7F234DF7037}"/>
          </ac:picMkLst>
        </pc:picChg>
        <pc:picChg chg="add del mod modCrop">
          <ac:chgData name="hirose taichi" userId="ed2dc4b0-8795-4813-ada8-f41a239e7d7d" providerId="ADAL" clId="{9FD0E68F-00A3-44DE-92CB-65710725A129}" dt="2022-11-02T13:41:59.060" v="44" actId="478"/>
          <ac:picMkLst>
            <pc:docMk/>
            <pc:sldMk cId="4128609991" sldId="261"/>
            <ac:picMk id="15" creationId="{0C451603-1374-4D5D-A513-7DB3936A3894}"/>
          </ac:picMkLst>
        </pc:picChg>
        <pc:picChg chg="add mod ord modCrop">
          <ac:chgData name="hirose taichi" userId="ed2dc4b0-8795-4813-ada8-f41a239e7d7d" providerId="ADAL" clId="{9FD0E68F-00A3-44DE-92CB-65710725A129}" dt="2022-11-02T14:56:04.055" v="247" actId="171"/>
          <ac:picMkLst>
            <pc:docMk/>
            <pc:sldMk cId="4128609991" sldId="261"/>
            <ac:picMk id="17" creationId="{EEC2C505-B776-412E-9822-C3ABC817A7C2}"/>
          </ac:picMkLst>
        </pc:picChg>
        <pc:cxnChg chg="add mod">
          <ac:chgData name="hirose taichi" userId="ed2dc4b0-8795-4813-ada8-f41a239e7d7d" providerId="ADAL" clId="{9FD0E68F-00A3-44DE-92CB-65710725A129}" dt="2022-11-02T13:46:13.740" v="157" actId="1036"/>
          <ac:cxnSpMkLst>
            <pc:docMk/>
            <pc:sldMk cId="4128609991" sldId="261"/>
            <ac:cxnSpMk id="27" creationId="{7F87D7D9-6D4A-4B67-931E-D503A3BA1D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1CC6-1CA4-4464-841A-10CAD082815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98B4-9672-497E-A8BA-AF7C2FD03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0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地熱はそもそもコア試験が不可能。相対浸透率も坑井試験の結果から算出するしかない。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p.mathworks.com/products/compil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3463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/>
              <a:t>MATLAB</a:t>
            </a:r>
            <a:r>
              <a:rPr lang="ja-JP" altLang="en-US" sz="3600" dirty="0"/>
              <a:t>による</a:t>
            </a:r>
            <a:r>
              <a:rPr lang="en-US" altLang="ja-JP" sz="3600" dirty="0"/>
              <a:t>GUI</a:t>
            </a:r>
            <a:r>
              <a:rPr lang="ja-JP" altLang="en-US" sz="3600" dirty="0"/>
              <a:t>アプリの作成</a:t>
            </a:r>
            <a:br>
              <a:rPr lang="en-US" altLang="ja-JP" sz="3600" dirty="0"/>
            </a:br>
            <a:r>
              <a:rPr lang="en-US" altLang="ja-JP" sz="2800" dirty="0"/>
              <a:t>~Corey Correlation</a:t>
            </a:r>
            <a:r>
              <a:rPr lang="ja-JP" altLang="en-US" sz="2800" dirty="0"/>
              <a:t>による相対浸透率曲線の可視化</a:t>
            </a:r>
            <a:r>
              <a:rPr lang="en-US" altLang="ja-JP" sz="2800" dirty="0"/>
              <a:t>~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D60126-2A46-465F-9DC0-68A5DE4A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847"/>
          <a:stretch/>
        </p:blipFill>
        <p:spPr>
          <a:xfrm>
            <a:off x="4130566" y="1690688"/>
            <a:ext cx="4678154" cy="46672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Corey Correlation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Water / Oil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𝑟𝑜𝑐𝑤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𝑟𝑤𝑟𝑜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コア試験の結果と曲線が一致する</a:t>
                </a:r>
                <a:br>
                  <a:rPr lang="en-US" altLang="ja-JP" dirty="0"/>
                </a:br>
                <a:r>
                  <a:rPr lang="ja-JP" altLang="en-US" dirty="0"/>
                  <a:t>ようにパラメータを調整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  <a:blipFill>
                <a:blip r:embed="rId4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1454332"/>
            <a:ext cx="7654835" cy="2969622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28B5B-8A03-42E8-A1A8-77106EA5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527588-A11E-48EA-AC11-C0836349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6545"/>
            <a:ext cx="7886700" cy="4827054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A8E640-9ADB-4354-BDAA-9166B87A8643}"/>
              </a:ext>
            </a:extLst>
          </p:cNvPr>
          <p:cNvSpPr/>
          <p:nvPr/>
        </p:nvSpPr>
        <p:spPr>
          <a:xfrm>
            <a:off x="1269206" y="1593056"/>
            <a:ext cx="3774282" cy="128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E27BF-03E8-4FF8-99E3-0BB316D8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BE8A0-4AE4-478E-A0CA-B5A7100B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560" y="1825625"/>
            <a:ext cx="5177790" cy="4351338"/>
          </a:xfrm>
        </p:spPr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ユーザー間なら容易に共有できる</a:t>
            </a:r>
            <a:endParaRPr kumimoji="1"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mlappinstall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という拡張子のファイル</a:t>
            </a:r>
            <a:endParaRPr kumimoji="1" lang="en-US" altLang="ja-JP" dirty="0"/>
          </a:p>
          <a:p>
            <a:r>
              <a:rPr lang="en-US" altLang="ja-JP" dirty="0"/>
              <a:t> MATLAB</a:t>
            </a:r>
            <a:r>
              <a:rPr lang="ja-JP" altLang="en-US" dirty="0"/>
              <a:t>ユーザー以外とアプリケーション</a:t>
            </a:r>
            <a:r>
              <a:rPr lang="ja-JP" altLang="en-US"/>
              <a:t>を共有する場合には，</a:t>
            </a:r>
            <a:r>
              <a:rPr lang="en-US" altLang="ja-JP"/>
              <a:t>MATLAB </a:t>
            </a:r>
            <a:r>
              <a:rPr lang="en-US" altLang="ja-JP" dirty="0"/>
              <a:t>compiler</a:t>
            </a:r>
            <a:r>
              <a:rPr lang="ja-JP" altLang="en-US" dirty="0"/>
              <a:t>が便利（らしい）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https://jp.mathworks.com/products/compiler.html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6590C3D-B6AA-4534-A1FA-4E495214B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1" t="6505" r="-357" b="-1"/>
          <a:stretch/>
        </p:blipFill>
        <p:spPr>
          <a:xfrm>
            <a:off x="628650" y="1985211"/>
            <a:ext cx="2708910" cy="26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2499360"/>
            <a:ext cx="7654835" cy="38230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56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3274-EF1C-4FC8-82E3-D73E2A01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GUI</a:t>
            </a:r>
            <a:r>
              <a:rPr kumimoji="1" lang="ja-JP" altLang="en-US" dirty="0"/>
              <a:t>アプリ概要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B6D1E9-0C6F-4FB5-899B-F2050D7F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7" y="1563030"/>
            <a:ext cx="8079745" cy="49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4345208"/>
            <a:ext cx="7654835" cy="197721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2FB4B2-0C4D-4310-B0A1-FC57BF9C7845}"/>
              </a:ext>
            </a:extLst>
          </p:cNvPr>
          <p:cNvSpPr/>
          <p:nvPr/>
        </p:nvSpPr>
        <p:spPr>
          <a:xfrm>
            <a:off x="949234" y="1593669"/>
            <a:ext cx="7201990" cy="91912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D6D3-5F63-4295-9B81-4301A3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水と油が混在する場合のダルシー則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水相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油相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dirty="0"/>
                  <a:t>有効浸透率の絶対浸透率に対する比を</a:t>
                </a:r>
                <a:r>
                  <a:rPr lang="ja-JP" altLang="en-US" sz="2800" b="1" u="sng" dirty="0">
                    <a:solidFill>
                      <a:srgbClr val="FF0000"/>
                    </a:solidFill>
                  </a:rPr>
                  <a:t>相対浸透率</a:t>
                </a:r>
                <a:r>
                  <a:rPr lang="ja-JP" altLang="en-US" dirty="0"/>
                  <a:t>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この値は飽和率の関数で，次のような曲線を描く。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52F-5E1D-4BED-9C67-334B8E7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A5F1392-7A8B-4722-A963-79117A3B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27" y="1109247"/>
            <a:ext cx="86135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C13BE68-E7CE-413C-9860-B3F9A3BB9223}"/>
              </a:ext>
            </a:extLst>
          </p:cNvPr>
          <p:cNvSpPr/>
          <p:nvPr/>
        </p:nvSpPr>
        <p:spPr>
          <a:xfrm>
            <a:off x="8047730" y="1830676"/>
            <a:ext cx="922280" cy="3929052"/>
          </a:xfrm>
          <a:prstGeom prst="rect">
            <a:avLst/>
          </a:prstGeom>
          <a:solidFill>
            <a:srgbClr val="D5FFCE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B7021A8-FC30-42AD-BB5D-0D005E988A0F}"/>
              </a:ext>
            </a:extLst>
          </p:cNvPr>
          <p:cNvSpPr/>
          <p:nvPr/>
        </p:nvSpPr>
        <p:spPr>
          <a:xfrm>
            <a:off x="4940790" y="1830676"/>
            <a:ext cx="922280" cy="3924000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3F2122-1F10-42CE-B608-D4FACED010C4}"/>
              </a:ext>
            </a:extLst>
          </p:cNvPr>
          <p:cNvGrpSpPr/>
          <p:nvPr/>
        </p:nvGrpSpPr>
        <p:grpSpPr>
          <a:xfrm>
            <a:off x="4572000" y="1631775"/>
            <a:ext cx="4511377" cy="4460858"/>
            <a:chOff x="4531584" y="1773229"/>
            <a:chExt cx="4511377" cy="4460858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EEC2C505-B776-412E-9822-C3ABC817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343" t="8063" r="7838" b="6092"/>
            <a:stretch/>
          </p:blipFill>
          <p:spPr>
            <a:xfrm>
              <a:off x="4531584" y="1773229"/>
              <a:ext cx="4511377" cy="4460858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A3730-7874-4B85-B9F5-D3D1ACC1ADDF}"/>
                </a:ext>
              </a:extLst>
            </p:cNvPr>
            <p:cNvGrpSpPr/>
            <p:nvPr/>
          </p:nvGrpSpPr>
          <p:grpSpPr>
            <a:xfrm>
              <a:off x="5176861" y="2724988"/>
              <a:ext cx="3423586" cy="2778758"/>
              <a:chOff x="5176861" y="2724988"/>
              <a:chExt cx="3423586" cy="2778758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A9B1ECD-5F33-44F9-8FC6-032083A69979}"/>
                  </a:ext>
                </a:extLst>
              </p:cNvPr>
              <p:cNvSpPr txBox="1"/>
              <p:nvPr/>
            </p:nvSpPr>
            <p:spPr>
              <a:xfrm>
                <a:off x="5176861" y="2724988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①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D58645-9679-4484-94B9-B77BD8957593}"/>
                  </a:ext>
                </a:extLst>
              </p:cNvPr>
              <p:cNvSpPr txBox="1"/>
              <p:nvPr/>
            </p:nvSpPr>
            <p:spPr>
              <a:xfrm>
                <a:off x="6134974" y="5072859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②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78D913-1919-457B-BBE8-33DE08178CDA}"/>
                  </a:ext>
                </a:extLst>
              </p:cNvPr>
              <p:cNvSpPr txBox="1"/>
              <p:nvPr/>
            </p:nvSpPr>
            <p:spPr>
              <a:xfrm>
                <a:off x="6384576" y="3473762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③</a:t>
                </a: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0887E6-329F-42B7-8891-59FB856051CD}"/>
                  </a:ext>
                </a:extLst>
              </p:cNvPr>
              <p:cNvSpPr txBox="1"/>
              <p:nvPr/>
            </p:nvSpPr>
            <p:spPr>
              <a:xfrm>
                <a:off x="7980821" y="3727331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④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/>
                  <a:t> で水の流動なし</a:t>
                </a:r>
                <a:endParaRPr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が増加すると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 も増加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が減少すると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 dirty="0"/>
                  <a:t> も減少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kumimoji="1" lang="ja-JP" altLang="en-US" dirty="0"/>
                  <a:t>油の流動なし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5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/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/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87D7D9-6D4A-4B67-931E-D503A3BA1D92}"/>
              </a:ext>
            </a:extLst>
          </p:cNvPr>
          <p:cNvCxnSpPr>
            <a:cxnSpLocks/>
          </p:cNvCxnSpPr>
          <p:nvPr/>
        </p:nvCxnSpPr>
        <p:spPr>
          <a:xfrm>
            <a:off x="4940790" y="6335132"/>
            <a:ext cx="40011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/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CC92-D64E-4239-9C8D-B8547BC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ECD312B-B998-44F8-B7AA-96713541557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相対浸透率は油層解析における重要なパラメータ（の</a:t>
            </a:r>
            <a:r>
              <a:rPr lang="en-US" altLang="ja-JP" dirty="0"/>
              <a:t>1</a:t>
            </a:r>
            <a:r>
              <a:rPr lang="ja-JP" altLang="en-US"/>
              <a:t>つ）</a:t>
            </a:r>
            <a:endParaRPr lang="en-US" altLang="ja-JP" dirty="0"/>
          </a:p>
          <a:p>
            <a:r>
              <a:rPr lang="ja-JP" altLang="en-US" dirty="0"/>
              <a:t>実際にはコア試験によって計測される離散的な値</a:t>
            </a:r>
            <a:endParaRPr lang="en-US" altLang="ja-JP" dirty="0"/>
          </a:p>
          <a:p>
            <a:r>
              <a:rPr lang="ja-JP" altLang="en-US" dirty="0"/>
              <a:t>相対浸透率を飽和率の関数として扱う様々な相関式が存在</a:t>
            </a:r>
            <a:endParaRPr lang="en-US" altLang="ja-JP" dirty="0"/>
          </a:p>
          <a:p>
            <a:r>
              <a:rPr lang="ja-JP" altLang="en-US" dirty="0"/>
              <a:t>今回は </a:t>
            </a:r>
            <a:r>
              <a:rPr lang="en-US" altLang="ja-JP" sz="2800" b="1" dirty="0">
                <a:solidFill>
                  <a:srgbClr val="FF0000"/>
                </a:solidFill>
              </a:rPr>
              <a:t>Corey Correlation</a:t>
            </a:r>
            <a:r>
              <a:rPr lang="en-US" altLang="ja-JP" dirty="0"/>
              <a:t> </a:t>
            </a:r>
            <a:r>
              <a:rPr lang="ja-JP" altLang="en-US" dirty="0"/>
              <a:t>（コーレイの式）を使用</a:t>
            </a:r>
            <a:endParaRPr lang="en-US" altLang="ja-JP" dirty="0"/>
          </a:p>
          <a:p>
            <a:pPr marL="0" indent="0" algn="r">
              <a:lnSpc>
                <a:spcPct val="200000"/>
              </a:lnSpc>
              <a:buNone/>
            </a:pPr>
            <a:r>
              <a:rPr lang="en-US" altLang="ja-JP" dirty="0"/>
              <a:t>cf. </a:t>
            </a:r>
            <a:r>
              <a:rPr lang="en-US" altLang="ja-JP" sz="1800" i="0" dirty="0" err="1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Honarpour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ja-JP" altLang="en-US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,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I, Baker</a:t>
            </a:r>
            <a:endParaRPr lang="en-US" altLang="ja-JP" sz="1800" i="0" dirty="0">
              <a:solidFill>
                <a:srgbClr val="0000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岩石物性（浸透率、孔隙率）測定｜Co-LABO MAKER | 日本中をあなたの研究室に">
            <a:extLst>
              <a:ext uri="{FF2B5EF4-FFF2-40B4-BE49-F238E27FC236}">
                <a16:creationId xmlns:a16="http://schemas.microsoft.com/office/drawing/2014/main" id="{23E41FE0-7117-4EAD-B4F8-BC65B9E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87240"/>
            <a:ext cx="2419523" cy="15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401</Words>
  <Application>Microsoft Office PowerPoint</Application>
  <PresentationFormat>画面に合わせる (4:3)</PresentationFormat>
  <Paragraphs>88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Cambria Math</vt:lpstr>
      <vt:lpstr>Segoe UI</vt:lpstr>
      <vt:lpstr>Office テーマ</vt:lpstr>
      <vt:lpstr>MATLABによるGUIアプリの作成 ~Corey Correlationによる相対浸透率曲線の可視化~</vt:lpstr>
      <vt:lpstr>発表内容</vt:lpstr>
      <vt:lpstr>発表内容</vt:lpstr>
      <vt:lpstr>1. GUIアプリ概要</vt:lpstr>
      <vt:lpstr>発表内容</vt:lpstr>
      <vt:lpstr>2. 相対浸透率</vt:lpstr>
      <vt:lpstr>2. 相対浸透率</vt:lpstr>
      <vt:lpstr>2. 相対浸透率</vt:lpstr>
      <vt:lpstr>2. 相対浸透率</vt:lpstr>
      <vt:lpstr>3. Corey Correlation</vt:lpstr>
      <vt:lpstr>発表内容</vt:lpstr>
      <vt:lpstr>5. MATLABによるGUIアプリ作成</vt:lpstr>
      <vt:lpstr>5. MATLABによるGUIアプリ作成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8</cp:revision>
  <dcterms:created xsi:type="dcterms:W3CDTF">2021-12-10T05:19:43Z</dcterms:created>
  <dcterms:modified xsi:type="dcterms:W3CDTF">2022-11-02T15:14:09Z</dcterms:modified>
</cp:coreProperties>
</file>