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5"/>
  </p:notesMasterIdLst>
  <p:sldIdLst>
    <p:sldId id="391" r:id="rId2"/>
    <p:sldId id="408" r:id="rId3"/>
    <p:sldId id="409" r:id="rId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81" d="100"/>
          <a:sy n="81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40E290A-5481-4F1D-9125-AFC294B081DF}"/>
    <pc:docChg chg="delSld modSld modSection">
      <pc:chgData name="hirose taichi" userId="ed2dc4b0-8795-4813-ada8-f41a239e7d7d" providerId="ADAL" clId="{440E290A-5481-4F1D-9125-AFC294B081DF}" dt="2022-11-02T11:54:22.390" v="49" actId="20577"/>
      <pc:docMkLst>
        <pc:docMk/>
      </pc:docMkLst>
      <pc:sldChg chg="modSp mod">
        <pc:chgData name="hirose taichi" userId="ed2dc4b0-8795-4813-ada8-f41a239e7d7d" providerId="ADAL" clId="{440E290A-5481-4F1D-9125-AFC294B081DF}" dt="2022-11-02T11:54:22.390" v="4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440E290A-5481-4F1D-9125-AFC294B081DF}" dt="2022-11-02T11:54:22.390" v="4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798514748" sldId="418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159668265" sldId="422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1681394602" sldId="434"/>
        </pc:sldMkLst>
      </pc:sldChg>
      <pc:sldChg chg="del">
        <pc:chgData name="hirose taichi" userId="ed2dc4b0-8795-4813-ada8-f41a239e7d7d" providerId="ADAL" clId="{440E290A-5481-4F1D-9125-AFC294B081DF}" dt="2022-11-02T11:54:03.845" v="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117BA837-A942-4D11-9607-317B6A3003F4}"/>
    <pc:docChg chg="addSld modSld modSection">
      <pc:chgData name="hirose taichi" userId="ed2dc4b0-8795-4813-ada8-f41a239e7d7d" providerId="ADAL" clId="{117BA837-A942-4D11-9607-317B6A3003F4}" dt="2022-11-02T15:43:33.020" v="55" actId="20577"/>
      <pc:docMkLst>
        <pc:docMk/>
      </pc:docMkLst>
      <pc:sldChg chg="modSp mod">
        <pc:chgData name="hirose taichi" userId="ed2dc4b0-8795-4813-ada8-f41a239e7d7d" providerId="ADAL" clId="{117BA837-A942-4D11-9607-317B6A3003F4}" dt="2022-11-02T15:25:11.777" v="15" actId="20577"/>
        <pc:sldMkLst>
          <pc:docMk/>
          <pc:sldMk cId="385752651" sldId="408"/>
        </pc:sldMkLst>
        <pc:spChg chg="mod">
          <ac:chgData name="hirose taichi" userId="ed2dc4b0-8795-4813-ada8-f41a239e7d7d" providerId="ADAL" clId="{117BA837-A942-4D11-9607-317B6A3003F4}" dt="2022-11-02T15:25:11.777" v="15" actId="20577"/>
          <ac:spMkLst>
            <pc:docMk/>
            <pc:sldMk cId="385752651" sldId="408"/>
            <ac:spMk id="8" creationId="{ACCD9BDE-60DA-477F-99B1-1DBC7DBEFA5D}"/>
          </ac:spMkLst>
        </pc:spChg>
      </pc:sldChg>
      <pc:sldChg chg="modSp new mod">
        <pc:chgData name="hirose taichi" userId="ed2dc4b0-8795-4813-ada8-f41a239e7d7d" providerId="ADAL" clId="{117BA837-A942-4D11-9607-317B6A3003F4}" dt="2022-11-02T15:43:33.020" v="55" actId="20577"/>
        <pc:sldMkLst>
          <pc:docMk/>
          <pc:sldMk cId="2193362035" sldId="409"/>
        </pc:sldMkLst>
        <pc:spChg chg="mod">
          <ac:chgData name="hirose taichi" userId="ed2dc4b0-8795-4813-ada8-f41a239e7d7d" providerId="ADAL" clId="{117BA837-A942-4D11-9607-317B6A3003F4}" dt="2022-11-02T15:43:33.020" v="55" actId="20577"/>
          <ac:spMkLst>
            <pc:docMk/>
            <pc:sldMk cId="2193362035" sldId="409"/>
            <ac:spMk id="3" creationId="{54D9BC15-0A52-40BF-9E4E-0D677B86CAC5}"/>
          </ac:spMkLst>
        </pc:spChg>
        <pc:spChg chg="mod">
          <ac:chgData name="hirose taichi" userId="ed2dc4b0-8795-4813-ada8-f41a239e7d7d" providerId="ADAL" clId="{117BA837-A942-4D11-9607-317B6A3003F4}" dt="2022-11-02T15:41:52.903" v="41" actId="20577"/>
          <ac:spMkLst>
            <pc:docMk/>
            <pc:sldMk cId="2193362035" sldId="409"/>
            <ac:spMk id="4" creationId="{7841BE61-2EA3-4823-82B7-0EA9146CBC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関数プログラミング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Coding </a:t>
            </a:r>
            <a:r>
              <a:rPr lang="en-US" altLang="ja-JP" sz="3200" b="1">
                <a:solidFill>
                  <a:schemeClr val="bg1">
                    <a:lumMod val="95000"/>
                  </a:schemeClr>
                </a:solidFill>
              </a:rPr>
              <a:t>with Functions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</a:t>
              </a:r>
              <a:r>
                <a:rPr kumimoji="1" lang="ja-JP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関数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2493CD-AE33-4971-8774-0883E197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4D9BC15-0A52-40BF-9E4E-0D677B86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関数とは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41BE61-2EA3-4823-82B7-0EA9146CB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1. Python</a:t>
            </a:r>
            <a:r>
              <a:rPr kumimoji="1" lang="ja-JP" altLang="en-US" dirty="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219336203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2814</TotalTime>
  <Words>35</Words>
  <Application>Microsoft Office PowerPoint</Application>
  <PresentationFormat>ワイド画面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Arial</vt:lpstr>
      <vt:lpstr>Wingdings</vt:lpstr>
      <vt:lpstr>テーマ</vt:lpstr>
      <vt:lpstr>関数プログラミング Coding with Functions</vt:lpstr>
      <vt:lpstr>CONTENTS</vt:lpstr>
      <vt:lpstr>関数とは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2022-11-02T15:43:39Z</dcterms:modified>
</cp:coreProperties>
</file>