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61" r:id="rId9"/>
    <p:sldId id="263" r:id="rId10"/>
    <p:sldId id="264" r:id="rId11"/>
    <p:sldId id="269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42C5E-14D7-2511-5F73-7257CDC5D9C2}" v="3" dt="2022-07-17T09:53:38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79035" autoAdjust="0"/>
  </p:normalViewPr>
  <p:slideViewPr>
    <p:cSldViewPr snapToGrid="0">
      <p:cViewPr varScale="1">
        <p:scale>
          <a:sx n="124" d="100"/>
          <a:sy n="124" d="100"/>
        </p:scale>
        <p:origin x="26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41CC6-1CA4-4464-841A-10CAD0828153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498B4-9672-497E-A8BA-AF7C2FD03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38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地熱はそもそもコア試験が不可能。相対浸透率も坑井試験の結果から算出するしかない。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98B4-9672-497E-A8BA-AF7C2FD0342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1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2639-44B2-478A-AE24-9822ECB6B3BB}" type="datetimeFigureOut">
              <a:rPr kumimoji="1" lang="ja-JP" altLang="en-US" smtClean="0"/>
              <a:t>2022/11/2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p.mathworks.com/products/compil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34637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dirty="0"/>
              <a:t>MATLAB</a:t>
            </a:r>
            <a:r>
              <a:rPr lang="ja-JP" altLang="en-US" sz="3600" dirty="0"/>
              <a:t>による</a:t>
            </a:r>
            <a:r>
              <a:rPr lang="en-US" altLang="ja-JP" sz="3600" dirty="0"/>
              <a:t>GUI</a:t>
            </a:r>
            <a:r>
              <a:rPr lang="ja-JP" altLang="en-US" sz="3600" dirty="0"/>
              <a:t>アプリの作成</a:t>
            </a:r>
            <a:br>
              <a:rPr lang="en-US" altLang="ja-JP" sz="3600" dirty="0"/>
            </a:br>
            <a:r>
              <a:rPr lang="en-US" altLang="ja-JP" sz="2800" dirty="0"/>
              <a:t>~Corey Correlation</a:t>
            </a:r>
            <a:r>
              <a:rPr lang="ja-JP" altLang="en-US" sz="2800" dirty="0"/>
              <a:t>による相対浸透率曲線の可視化</a:t>
            </a:r>
            <a:r>
              <a:rPr lang="en-US" altLang="ja-JP" sz="2800" dirty="0"/>
              <a:t>~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3BD60126-2A46-465F-9DC0-68A5DE4A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3" r="6847"/>
          <a:stretch/>
        </p:blipFill>
        <p:spPr>
          <a:xfrm>
            <a:off x="4130566" y="1690688"/>
            <a:ext cx="4678154" cy="466724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23FBEC-F9DC-4584-B020-9F82232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Corey Correlation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280" y="1825624"/>
                <a:ext cx="423672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Water / Oil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𝑟𝑜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𝑟𝑜𝑐𝑤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𝑜𝑤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𝑟𝑤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𝑟𝑤𝑟𝑜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𝑜𝑟𝑤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marL="0" indent="0">
                  <a:buNone/>
                </a:pPr>
                <a:r>
                  <a:rPr lang="ja-JP" altLang="en-US" dirty="0"/>
                  <a:t>コア試験の結果と曲線が一致する</a:t>
                </a:r>
                <a:br>
                  <a:rPr lang="en-US" altLang="ja-JP" dirty="0"/>
                </a:br>
                <a:r>
                  <a:rPr lang="ja-JP" altLang="en-US" dirty="0"/>
                  <a:t>ようにパラメータを調整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0" y="1825624"/>
                <a:ext cx="4236720" cy="4667249"/>
              </a:xfrm>
              <a:blipFill>
                <a:blip r:embed="rId4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3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2E899C-D672-48BD-BF70-26DBB7379912}"/>
              </a:ext>
            </a:extLst>
          </p:cNvPr>
          <p:cNvSpPr/>
          <p:nvPr/>
        </p:nvSpPr>
        <p:spPr>
          <a:xfrm>
            <a:off x="722811" y="1454332"/>
            <a:ext cx="7654835" cy="2969622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2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28B5B-8A03-42E8-A1A8-77106EA5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MATLAB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アプリ作成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B527588-A11E-48EA-AC11-C08363497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6545"/>
            <a:ext cx="7886700" cy="4827054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8A8E640-9ADB-4354-BDAA-9166B87A8643}"/>
              </a:ext>
            </a:extLst>
          </p:cNvPr>
          <p:cNvSpPr/>
          <p:nvPr/>
        </p:nvSpPr>
        <p:spPr>
          <a:xfrm>
            <a:off x="1269206" y="1593056"/>
            <a:ext cx="3774282" cy="128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8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E27BF-03E8-4FF8-99E3-0BB316D8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MATLAB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アプリ作成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BE8A0-4AE4-478E-A0CA-B5A7100B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560" y="1825625"/>
            <a:ext cx="5177790" cy="4351338"/>
          </a:xfrm>
        </p:spPr>
        <p:txBody>
          <a:bodyPr/>
          <a:lstStyle/>
          <a:p>
            <a:r>
              <a:rPr kumimoji="1" lang="en-US" altLang="ja-JP" dirty="0"/>
              <a:t>MATLAB</a:t>
            </a:r>
            <a:r>
              <a:rPr kumimoji="1" lang="ja-JP" altLang="en-US" dirty="0"/>
              <a:t>ユーザー間なら容易に共有できる</a:t>
            </a:r>
            <a:endParaRPr kumimoji="1"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mlappinstall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という拡張子のファイル</a:t>
            </a:r>
            <a:endParaRPr kumimoji="1" lang="en-US" altLang="ja-JP" dirty="0"/>
          </a:p>
          <a:p>
            <a:r>
              <a:rPr lang="en-US" altLang="ja-JP" dirty="0"/>
              <a:t> MATLAB</a:t>
            </a:r>
            <a:r>
              <a:rPr lang="ja-JP" altLang="en-US" dirty="0"/>
              <a:t>ユーザー以外とアプリケーション</a:t>
            </a:r>
            <a:r>
              <a:rPr lang="ja-JP" altLang="en-US"/>
              <a:t>を共有する場合には，</a:t>
            </a:r>
            <a:r>
              <a:rPr lang="en-US" altLang="ja-JP"/>
              <a:t>MATLAB </a:t>
            </a:r>
            <a:r>
              <a:rPr lang="en-US" altLang="ja-JP" dirty="0"/>
              <a:t>compiler</a:t>
            </a:r>
            <a:r>
              <a:rPr lang="ja-JP" altLang="en-US" dirty="0"/>
              <a:t>が便利（らしい）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https://jp.mathworks.com/products/compiler.html</a:t>
            </a:r>
            <a:r>
              <a:rPr lang="ja-JP" altLang="en-US" dirty="0"/>
              <a:t>　</a:t>
            </a: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6590C3D-B6AA-4534-A1FA-4E495214B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1" t="6505" r="-357" b="-1"/>
          <a:stretch/>
        </p:blipFill>
        <p:spPr>
          <a:xfrm>
            <a:off x="628650" y="1985211"/>
            <a:ext cx="2708910" cy="26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1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695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2E899C-D672-48BD-BF70-26DBB7379912}"/>
              </a:ext>
            </a:extLst>
          </p:cNvPr>
          <p:cNvSpPr/>
          <p:nvPr/>
        </p:nvSpPr>
        <p:spPr>
          <a:xfrm>
            <a:off x="722811" y="2499360"/>
            <a:ext cx="7654835" cy="382306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56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B3274-EF1C-4FC8-82E3-D73E2A01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GUI</a:t>
            </a:r>
            <a:r>
              <a:rPr kumimoji="1" lang="ja-JP" altLang="en-US" dirty="0"/>
              <a:t>アプリ概要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4B6D1E9-0C6F-4FB5-899B-F2050D7F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7" y="1563030"/>
            <a:ext cx="8079745" cy="49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1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5990-148D-40E0-BA92-856D37FB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発表内容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D4AB730-01DA-4D4E-872B-9E4879967CCC}"/>
              </a:ext>
            </a:extLst>
          </p:cNvPr>
          <p:cNvGrpSpPr/>
          <p:nvPr/>
        </p:nvGrpSpPr>
        <p:grpSpPr>
          <a:xfrm>
            <a:off x="1087394" y="1690689"/>
            <a:ext cx="6969211" cy="4473382"/>
            <a:chOff x="1087394" y="1562678"/>
            <a:chExt cx="6969211" cy="447338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089C35-5C4A-4B51-8066-34722357EB98}"/>
                </a:ext>
              </a:extLst>
            </p:cNvPr>
            <p:cNvSpPr/>
            <p:nvPr/>
          </p:nvSpPr>
          <p:spPr>
            <a:xfrm>
              <a:off x="1087394" y="1562678"/>
              <a:ext cx="85261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3000" dirty="0"/>
                <a:t>1</a:t>
              </a:r>
              <a:endParaRPr kumimoji="1" lang="ja-JP" altLang="en-US" sz="3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DCE0651-A0EF-4A4C-B943-083A18B640CD}"/>
                </a:ext>
              </a:extLst>
            </p:cNvPr>
            <p:cNvSpPr/>
            <p:nvPr/>
          </p:nvSpPr>
          <p:spPr>
            <a:xfrm>
              <a:off x="2162432" y="1562678"/>
              <a:ext cx="5894173" cy="7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GUI</a:t>
              </a:r>
              <a:r>
                <a:rPr kumimoji="1" lang="ja-JP" altLang="en-US" sz="2800" dirty="0">
                  <a:solidFill>
                    <a:schemeClr val="tx1"/>
                  </a:solidFill>
                </a:rPr>
                <a:t>アプリ概要</a:t>
              </a: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769C742-FEB8-4E91-AC59-37D0D0CFC756}"/>
                </a:ext>
              </a:extLst>
            </p:cNvPr>
            <p:cNvGrpSpPr/>
            <p:nvPr/>
          </p:nvGrpSpPr>
          <p:grpSpPr>
            <a:xfrm>
              <a:off x="1087394" y="2499590"/>
              <a:ext cx="6969211" cy="72000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E3E640D-D349-4C8C-9F10-8B679006EF4B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BEE2C6C-539A-48AE-A8AB-F77EFD0E01DB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相対浸透率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B74A04-265F-45BA-939A-A23BCC99A3C7}"/>
                </a:ext>
              </a:extLst>
            </p:cNvPr>
            <p:cNvGrpSpPr/>
            <p:nvPr/>
          </p:nvGrpSpPr>
          <p:grpSpPr>
            <a:xfrm>
              <a:off x="1087394" y="3440836"/>
              <a:ext cx="6969211" cy="720000"/>
              <a:chOff x="741405" y="1940011"/>
              <a:chExt cx="6969211" cy="951470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B7E721F-D1E1-4785-BDD0-EDB495113717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2BEB835-16AF-4FAE-BE07-E01EEB63AB4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Corey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Correlation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09FD26E-31FD-4089-AE71-F09F6B3E61D8}"/>
                </a:ext>
              </a:extLst>
            </p:cNvPr>
            <p:cNvGrpSpPr/>
            <p:nvPr/>
          </p:nvGrpSpPr>
          <p:grpSpPr>
            <a:xfrm>
              <a:off x="1087394" y="4378448"/>
              <a:ext cx="6969211" cy="720000"/>
              <a:chOff x="741405" y="1940011"/>
              <a:chExt cx="6969211" cy="95147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B8D6D8C-B3AE-48F7-A2E6-76F7F776151C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4</a:t>
                </a:r>
                <a:endParaRPr kumimoji="1" lang="ja-JP" altLang="en-US" sz="30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E4F2077-3E3D-485C-A0E3-6669972F494F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</a:rPr>
                  <a:t>デモンストレーション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B0C071E-883C-4DAA-BC3A-1C6D5DE48570}"/>
                </a:ext>
              </a:extLst>
            </p:cNvPr>
            <p:cNvGrpSpPr/>
            <p:nvPr/>
          </p:nvGrpSpPr>
          <p:grpSpPr>
            <a:xfrm>
              <a:off x="1087394" y="5316060"/>
              <a:ext cx="6969211" cy="720000"/>
              <a:chOff x="741405" y="1940011"/>
              <a:chExt cx="6969211" cy="951470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618182B2-C398-4949-B9AA-56E98EA601D6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3000" dirty="0"/>
                  <a:t>5</a:t>
                </a:r>
                <a:endParaRPr kumimoji="1" lang="ja-JP" altLang="en-US" sz="30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22BC766-1033-4C86-9D19-2FC60FBE6CE0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による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GUI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アプリ作成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2E899C-D672-48BD-BF70-26DBB7379912}"/>
              </a:ext>
            </a:extLst>
          </p:cNvPr>
          <p:cNvSpPr/>
          <p:nvPr/>
        </p:nvSpPr>
        <p:spPr>
          <a:xfrm>
            <a:off x="722811" y="4345208"/>
            <a:ext cx="7654835" cy="197721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2FB4B2-0C4D-4310-B0A1-FC57BF9C7845}"/>
              </a:ext>
            </a:extLst>
          </p:cNvPr>
          <p:cNvSpPr/>
          <p:nvPr/>
        </p:nvSpPr>
        <p:spPr>
          <a:xfrm>
            <a:off x="949234" y="1593669"/>
            <a:ext cx="7201990" cy="91912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6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5D6D3-5F63-4295-9B81-4301A393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E3E446-4A65-4696-B1F3-00D2B9084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水と油が混在する場合のダルシー則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水相</a:t>
                </a:r>
                <a:endParaRPr lang="en-US" altLang="ja-JP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/>
                  <a:t>油相</a:t>
                </a:r>
                <a:endParaRPr lang="en-US" altLang="ja-JP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dirty="0"/>
                  <a:t>有効浸透率の絶対浸透率に対する比を</a:t>
                </a:r>
                <a:r>
                  <a:rPr lang="ja-JP" altLang="en-US" sz="2800" b="1" u="sng" dirty="0">
                    <a:solidFill>
                      <a:srgbClr val="FF0000"/>
                    </a:solidFill>
                  </a:rPr>
                  <a:t>相対浸透率</a:t>
                </a:r>
                <a:r>
                  <a:rPr lang="ja-JP" altLang="en-US" dirty="0"/>
                  <a:t>という。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この値は飽和率の関数で，次のような曲線を描く。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E3E446-4A65-4696-B1F3-00D2B9084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85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AADA124-0727-40E8-947B-467790AD7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16752"/>
            <a:ext cx="8409775" cy="564124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ECD752F-5E1D-4BED-9C67-334B8E72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</p:spTree>
    <p:extLst>
      <p:ext uri="{BB962C8B-B14F-4D97-AF65-F5344CB8AC3E}">
        <p14:creationId xmlns:p14="http://schemas.microsoft.com/office/powerpoint/2010/main" val="136867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3FBEC-F9DC-4584-B020-9F82232B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3490881-15EC-42D7-98ED-A5F9815B2283}"/>
              </a:ext>
            </a:extLst>
          </p:cNvPr>
          <p:cNvGrpSpPr/>
          <p:nvPr/>
        </p:nvGrpSpPr>
        <p:grpSpPr>
          <a:xfrm>
            <a:off x="4217158" y="1825626"/>
            <a:ext cx="4740152" cy="4186214"/>
            <a:chOff x="4217158" y="1825626"/>
            <a:chExt cx="4740152" cy="4186214"/>
          </a:xfrm>
        </p:grpSpPr>
        <p:pic>
          <p:nvPicPr>
            <p:cNvPr id="4" name="コンテンツ プレースホルダー 4" descr="ダイアグラム&#10;&#10;自動的に生成された説明">
              <a:extLst>
                <a:ext uri="{FF2B5EF4-FFF2-40B4-BE49-F238E27FC236}">
                  <a16:creationId xmlns:a16="http://schemas.microsoft.com/office/drawing/2014/main" id="{8F53E38C-4D78-4CC8-B964-573CB7D43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8" t="5446" r="19993" b="3107"/>
            <a:stretch/>
          </p:blipFill>
          <p:spPr>
            <a:xfrm>
              <a:off x="4217158" y="1825626"/>
              <a:ext cx="4740152" cy="4186214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A9B1ECD-5F33-44F9-8FC6-032083A69979}"/>
                </a:ext>
              </a:extLst>
            </p:cNvPr>
            <p:cNvSpPr txBox="1"/>
            <p:nvPr/>
          </p:nvSpPr>
          <p:spPr>
            <a:xfrm>
              <a:off x="4782552" y="2405617"/>
              <a:ext cx="619626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200" dirty="0"/>
                <a:t>①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6D58645-9679-4484-94B9-B77BD8957593}"/>
                </a:ext>
              </a:extLst>
            </p:cNvPr>
            <p:cNvSpPr txBox="1"/>
            <p:nvPr/>
          </p:nvSpPr>
          <p:spPr>
            <a:xfrm>
              <a:off x="6027819" y="4753780"/>
              <a:ext cx="619626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200" dirty="0"/>
                <a:t>②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678D913-1919-457B-BBE8-33DE08178CDA}"/>
                </a:ext>
              </a:extLst>
            </p:cNvPr>
            <p:cNvSpPr txBox="1"/>
            <p:nvPr/>
          </p:nvSpPr>
          <p:spPr>
            <a:xfrm>
              <a:off x="6027819" y="3324028"/>
              <a:ext cx="619626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200" dirty="0"/>
                <a:t>③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60887E6-329F-42B7-8891-59FB856051CD}"/>
                </a:ext>
              </a:extLst>
            </p:cNvPr>
            <p:cNvSpPr txBox="1"/>
            <p:nvPr/>
          </p:nvSpPr>
          <p:spPr>
            <a:xfrm>
              <a:off x="7895724" y="3740520"/>
              <a:ext cx="619626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2200" dirty="0"/>
                <a:t>④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ja-JP" altLang="en-US" dirty="0"/>
                  <a:t> で水の流動なし</a:t>
                </a:r>
                <a:endParaRPr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kumimoji="1" lang="ja-JP" altLang="en-US" dirty="0"/>
                  <a:t> が増加すると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ja-JP" altLang="en-US" dirty="0"/>
                  <a:t> も増加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が減少すると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ja-JP" altLang="en-US" dirty="0"/>
                  <a:t> も減少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𝑟𝑤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で</a:t>
                </a:r>
                <a:r>
                  <a:rPr kumimoji="1" lang="ja-JP" altLang="en-US" dirty="0"/>
                  <a:t>油の流動なし</a:t>
                </a:r>
                <a:endParaRPr kumimoji="1" lang="en-US" altLang="ja-JP" dirty="0"/>
              </a:p>
              <a:p>
                <a:pPr marL="457200" indent="-457200">
                  <a:lnSpc>
                    <a:spcPct val="200000"/>
                  </a:lnSpc>
                  <a:buFont typeface="+mj-ea"/>
                  <a:buAutoNum type="circleNumDb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44706F6-401E-4357-959C-0B7FF0670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3943350" cy="4667249"/>
              </a:xfrm>
              <a:blipFill>
                <a:blip r:embed="rId3"/>
                <a:stretch>
                  <a:fillRect l="-23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0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BCC92-D64E-4239-9C8D-B8547BC0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相対浸透率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ECD312B-B998-44F8-B7AA-967135415575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相対浸透率は油層解析における重要なパラメータ（の</a:t>
            </a:r>
            <a:r>
              <a:rPr lang="en-US" altLang="ja-JP" dirty="0"/>
              <a:t>1</a:t>
            </a:r>
            <a:r>
              <a:rPr lang="ja-JP" altLang="en-US"/>
              <a:t>つ）</a:t>
            </a:r>
            <a:endParaRPr lang="en-US" altLang="ja-JP" dirty="0"/>
          </a:p>
          <a:p>
            <a:r>
              <a:rPr lang="ja-JP" altLang="en-US" dirty="0"/>
              <a:t>実際にはコア試験によって計測される離散的な値</a:t>
            </a:r>
            <a:endParaRPr lang="en-US" altLang="ja-JP" dirty="0"/>
          </a:p>
          <a:p>
            <a:r>
              <a:rPr lang="ja-JP" altLang="en-US" dirty="0"/>
              <a:t>相対浸透率を飽和率の関数として扱う様々な相関式が存在</a:t>
            </a:r>
            <a:endParaRPr lang="en-US" altLang="ja-JP" dirty="0"/>
          </a:p>
          <a:p>
            <a:r>
              <a:rPr lang="ja-JP" altLang="en-US" dirty="0"/>
              <a:t>今回は </a:t>
            </a:r>
            <a:r>
              <a:rPr lang="en-US" altLang="ja-JP" sz="2800" b="1" dirty="0">
                <a:solidFill>
                  <a:srgbClr val="FF0000"/>
                </a:solidFill>
              </a:rPr>
              <a:t>Corey Correlation</a:t>
            </a:r>
            <a:r>
              <a:rPr lang="en-US" altLang="ja-JP" dirty="0"/>
              <a:t> </a:t>
            </a:r>
            <a:r>
              <a:rPr lang="ja-JP" altLang="en-US" dirty="0"/>
              <a:t>（コーレイの式）を使用</a:t>
            </a:r>
            <a:endParaRPr lang="en-US" altLang="ja-JP" dirty="0"/>
          </a:p>
          <a:p>
            <a:pPr marL="0" indent="0" algn="r">
              <a:lnSpc>
                <a:spcPct val="200000"/>
              </a:lnSpc>
              <a:buNone/>
            </a:pPr>
            <a:r>
              <a:rPr lang="en-US" altLang="ja-JP" dirty="0"/>
              <a:t>cf. </a:t>
            </a:r>
            <a:r>
              <a:rPr lang="en-US" altLang="ja-JP" sz="1800" i="0" dirty="0" err="1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Honarpour</a:t>
            </a:r>
            <a:r>
              <a:rPr lang="en-US" altLang="ja-JP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ja-JP" altLang="en-US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ja-JP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Stone I</a:t>
            </a:r>
            <a:r>
              <a:rPr lang="en-US" altLang="ja-JP" sz="1800" dirty="0">
                <a:solidFill>
                  <a:srgbClr val="000033"/>
                </a:solidFill>
                <a:latin typeface="Arial" panose="020B0604020202020204" pitchFamily="34" charset="0"/>
              </a:rPr>
              <a:t>, </a:t>
            </a:r>
            <a:r>
              <a:rPr lang="en-US" altLang="ja-JP" sz="1800" i="0" dirty="0">
                <a:solidFill>
                  <a:srgbClr val="000033"/>
                </a:solidFill>
                <a:effectLst/>
                <a:latin typeface="Arial" panose="020B0604020202020204" pitchFamily="34" charset="0"/>
              </a:rPr>
              <a:t>Stone I</a:t>
            </a:r>
            <a:r>
              <a:rPr lang="en-US" altLang="ja-JP" sz="1800" dirty="0">
                <a:solidFill>
                  <a:srgbClr val="000033"/>
                </a:solidFill>
                <a:latin typeface="Arial" panose="020B0604020202020204" pitchFamily="34" charset="0"/>
              </a:rPr>
              <a:t>I, Baker</a:t>
            </a:r>
            <a:endParaRPr lang="en-US" altLang="ja-JP" sz="1800" i="0" dirty="0">
              <a:solidFill>
                <a:srgbClr val="0000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岩石物性（浸透率、孔隙率）測定｜Co-LABO MAKER | 日本中をあなたの研究室に">
            <a:extLst>
              <a:ext uri="{FF2B5EF4-FFF2-40B4-BE49-F238E27FC236}">
                <a16:creationId xmlns:a16="http://schemas.microsoft.com/office/drawing/2014/main" id="{23E41FE0-7117-4EAD-B4F8-BC65B9EA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587240"/>
            <a:ext cx="2419523" cy="158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16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397</Words>
  <Application>Microsoft Office PowerPoint</Application>
  <PresentationFormat>画面に合わせる (4:3)</PresentationFormat>
  <Paragraphs>84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Cambria Math</vt:lpstr>
      <vt:lpstr>Segoe UI</vt:lpstr>
      <vt:lpstr>Office テーマ</vt:lpstr>
      <vt:lpstr>MATLABによるGUIアプリの作成 ~Corey Correlationによる相対浸透率曲線の可視化~</vt:lpstr>
      <vt:lpstr>発表内容</vt:lpstr>
      <vt:lpstr>発表内容</vt:lpstr>
      <vt:lpstr>1. GUIアプリ概要</vt:lpstr>
      <vt:lpstr>発表内容</vt:lpstr>
      <vt:lpstr>2. 相対浸透率</vt:lpstr>
      <vt:lpstr>2. 相対浸透率</vt:lpstr>
      <vt:lpstr>2. 相対浸透率</vt:lpstr>
      <vt:lpstr>2. 相対浸透率</vt:lpstr>
      <vt:lpstr>3. Corey Correlation</vt:lpstr>
      <vt:lpstr>発表内容</vt:lpstr>
      <vt:lpstr>5. MATLABによるGUIアプリ作成</vt:lpstr>
      <vt:lpstr>5. MATLABによるGUIアプリ作成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8</cp:revision>
  <dcterms:created xsi:type="dcterms:W3CDTF">2021-12-10T05:19:43Z</dcterms:created>
  <dcterms:modified xsi:type="dcterms:W3CDTF">2022-11-02T12:16:17Z</dcterms:modified>
</cp:coreProperties>
</file>