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1" r:id="rId5"/>
    <p:sldId id="274" r:id="rId6"/>
    <p:sldId id="259" r:id="rId7"/>
    <p:sldId id="260" r:id="rId8"/>
    <p:sldId id="261" r:id="rId9"/>
    <p:sldId id="263" r:id="rId10"/>
    <p:sldId id="264" r:id="rId11"/>
    <p:sldId id="27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1FF"/>
    <a:srgbClr val="FFFFFF"/>
    <a:srgbClr val="00B050"/>
    <a:srgbClr val="D5FFCE"/>
    <a:srgbClr val="D5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9035" autoAdjust="0"/>
  </p:normalViewPr>
  <p:slideViewPr>
    <p:cSldViewPr snapToGrid="0">
      <p:cViewPr varScale="1">
        <p:scale>
          <a:sx n="124" d="100"/>
          <a:sy n="124" d="100"/>
        </p:scale>
        <p:origin x="26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8221602-396E-4496-8DF3-5E30BAE5EEBA}"/>
    <pc:docChg chg="undo redo custSel addSld delSld modSld sldOrd">
      <pc:chgData name="hirose taichi" userId="ed2dc4b0-8795-4813-ada8-f41a239e7d7d" providerId="ADAL" clId="{48221602-396E-4496-8DF3-5E30BAE5EEBA}" dt="2022-11-22T09:12:36.266" v="2339" actId="20577"/>
      <pc:docMkLst>
        <pc:docMk/>
      </pc:docMkLst>
      <pc:sldChg chg="addSp modSp mod">
        <pc:chgData name="hirose taichi" userId="ed2dc4b0-8795-4813-ada8-f41a239e7d7d" providerId="ADAL" clId="{48221602-396E-4496-8DF3-5E30BAE5EEBA}" dt="2022-11-22T08:25:10.483" v="246" actId="255"/>
        <pc:sldMkLst>
          <pc:docMk/>
          <pc:sldMk cId="178224708" sldId="256"/>
        </pc:sldMkLst>
        <pc:spChg chg="mod">
          <ac:chgData name="hirose taichi" userId="ed2dc4b0-8795-4813-ada8-f41a239e7d7d" providerId="ADAL" clId="{48221602-396E-4496-8DF3-5E30BAE5EEBA}" dt="2022-11-22T08:23:50.542" v="179" actId="14100"/>
          <ac:spMkLst>
            <pc:docMk/>
            <pc:sldMk cId="178224708" sldId="256"/>
            <ac:spMk id="2" creationId="{00000000-0000-0000-0000-000000000000}"/>
          </ac:spMkLst>
        </pc:spChg>
        <pc:spChg chg="add mod">
          <ac:chgData name="hirose taichi" userId="ed2dc4b0-8795-4813-ada8-f41a239e7d7d" providerId="ADAL" clId="{48221602-396E-4496-8DF3-5E30BAE5EEBA}" dt="2022-11-22T08:25:10.483" v="246" actId="255"/>
          <ac:spMkLst>
            <pc:docMk/>
            <pc:sldMk cId="178224708" sldId="256"/>
            <ac:spMk id="3" creationId="{CDD35E8D-D787-4646-96FD-47D40D6FAD71}"/>
          </ac:spMkLst>
        </pc:spChg>
      </pc:sldChg>
      <pc:sldChg chg="addSp delSp modSp add del mod">
        <pc:chgData name="hirose taichi" userId="ed2dc4b0-8795-4813-ada8-f41a239e7d7d" providerId="ADAL" clId="{48221602-396E-4496-8DF3-5E30BAE5EEBA}" dt="2022-11-22T08:47:48.726" v="1426" actId="1076"/>
        <pc:sldMkLst>
          <pc:docMk/>
          <pc:sldMk cId="3986954847" sldId="257"/>
        </pc:sldMkLst>
        <pc:spChg chg="mod topLvl">
          <ac:chgData name="hirose taichi" userId="ed2dc4b0-8795-4813-ada8-f41a239e7d7d" providerId="ADAL" clId="{48221602-396E-4496-8DF3-5E30BAE5EEBA}" dt="2022-11-22T08:47:44.918" v="1425" actId="164"/>
          <ac:spMkLst>
            <pc:docMk/>
            <pc:sldMk cId="3986954847" sldId="257"/>
            <ac:spMk id="4" creationId="{15089C35-5C4A-4B51-8066-34722357EB98}"/>
          </ac:spMkLst>
        </pc:spChg>
        <pc:spChg chg="mod topLvl">
          <ac:chgData name="hirose taichi" userId="ed2dc4b0-8795-4813-ada8-f41a239e7d7d" providerId="ADAL" clId="{48221602-396E-4496-8DF3-5E30BAE5EEBA}" dt="2022-11-22T08:47:44.918" v="1425" actId="164"/>
          <ac:spMkLst>
            <pc:docMk/>
            <pc:sldMk cId="3986954847" sldId="257"/>
            <ac:spMk id="5" creationId="{CDCE0651-A0EF-4A4C-B943-083A18B640CD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9" creationId="{BB8D6D8C-B3AE-48F7-A2E6-76F7F776151C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0" creationId="{0E4F2077-3E3D-485C-A0E3-6669972F494F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1" creationId="{4B7E721F-D1E1-4785-BDD0-EDB495113717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2" creationId="{82BEB835-16AF-4FAE-BE07-E01EEB63AB4A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3" creationId="{0E3E640D-D349-4C8C-9F10-8B679006EF4B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4" creationId="{5BEE2C6C-539A-48AE-A8AB-F77EFD0E01DB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6" creationId="{618182B2-C398-4949-B9AA-56E98EA601D6}"/>
          </ac:spMkLst>
        </pc:spChg>
        <pc:spChg chg="mod">
          <ac:chgData name="hirose taichi" userId="ed2dc4b0-8795-4813-ada8-f41a239e7d7d" providerId="ADAL" clId="{48221602-396E-4496-8DF3-5E30BAE5EEBA}" dt="2022-11-22T08:47:37.761" v="1422" actId="165"/>
          <ac:spMkLst>
            <pc:docMk/>
            <pc:sldMk cId="3986954847" sldId="257"/>
            <ac:spMk id="17" creationId="{A22BC766-1033-4C86-9D19-2FC60FBE6CE0}"/>
          </ac:spMkLst>
        </pc:spChg>
        <pc:grpChg chg="add mod">
          <ac:chgData name="hirose taichi" userId="ed2dc4b0-8795-4813-ada8-f41a239e7d7d" providerId="ADAL" clId="{48221602-396E-4496-8DF3-5E30BAE5EEBA}" dt="2022-11-22T08:47:48.726" v="1426" actId="1076"/>
          <ac:grpSpMkLst>
            <pc:docMk/>
            <pc:sldMk cId="3986954847" sldId="257"/>
            <ac:grpSpMk id="3" creationId="{FD32968B-0CA8-4F74-AA43-B4231DBDD697}"/>
          </ac:grpSpMkLst>
        </pc:grpChg>
        <pc:grpChg chg="mod topLvl">
          <ac:chgData name="hirose taichi" userId="ed2dc4b0-8795-4813-ada8-f41a239e7d7d" providerId="ADAL" clId="{48221602-396E-4496-8DF3-5E30BAE5EEBA}" dt="2022-11-22T08:47:44.918" v="1425" actId="164"/>
          <ac:grpSpMkLst>
            <pc:docMk/>
            <pc:sldMk cId="3986954847" sldId="257"/>
            <ac:grpSpMk id="6" creationId="{A769C742-FEB8-4E91-AC59-37D0D0CFC756}"/>
          </ac:grpSpMkLst>
        </pc:grpChg>
        <pc:grpChg chg="mod topLvl">
          <ac:chgData name="hirose taichi" userId="ed2dc4b0-8795-4813-ada8-f41a239e7d7d" providerId="ADAL" clId="{48221602-396E-4496-8DF3-5E30BAE5EEBA}" dt="2022-11-22T08:47:44.918" v="1425" actId="164"/>
          <ac:grpSpMkLst>
            <pc:docMk/>
            <pc:sldMk cId="3986954847" sldId="257"/>
            <ac:grpSpMk id="7" creationId="{F4B74A04-265F-45BA-939A-A23BCC99A3C7}"/>
          </ac:grpSpMkLst>
        </pc:grpChg>
        <pc:grpChg chg="del mod topLvl">
          <ac:chgData name="hirose taichi" userId="ed2dc4b0-8795-4813-ada8-f41a239e7d7d" providerId="ADAL" clId="{48221602-396E-4496-8DF3-5E30BAE5EEBA}" dt="2022-11-22T08:47:41.397" v="1424" actId="478"/>
          <ac:grpSpMkLst>
            <pc:docMk/>
            <pc:sldMk cId="3986954847" sldId="257"/>
            <ac:grpSpMk id="8" creationId="{C09FD26E-31FD-4089-AE71-F09F6B3E61D8}"/>
          </ac:grpSpMkLst>
        </pc:grpChg>
        <pc:grpChg chg="del mod topLvl">
          <ac:chgData name="hirose taichi" userId="ed2dc4b0-8795-4813-ada8-f41a239e7d7d" providerId="ADAL" clId="{48221602-396E-4496-8DF3-5E30BAE5EEBA}" dt="2022-11-22T08:47:40.196" v="1423" actId="478"/>
          <ac:grpSpMkLst>
            <pc:docMk/>
            <pc:sldMk cId="3986954847" sldId="257"/>
            <ac:grpSpMk id="15" creationId="{DB0C071E-883C-4DAA-BC3A-1C6D5DE48570}"/>
          </ac:grpSpMkLst>
        </pc:grpChg>
        <pc:grpChg chg="del">
          <ac:chgData name="hirose taichi" userId="ed2dc4b0-8795-4813-ada8-f41a239e7d7d" providerId="ADAL" clId="{48221602-396E-4496-8DF3-5E30BAE5EEBA}" dt="2022-11-22T08:47:37.761" v="1422" actId="165"/>
          <ac:grpSpMkLst>
            <pc:docMk/>
            <pc:sldMk cId="3986954847" sldId="257"/>
            <ac:grpSpMk id="18" creationId="{0D4AB730-01DA-4D4E-872B-9E4879967CCC}"/>
          </ac:grpSpMkLst>
        </pc:grpChg>
      </pc:sldChg>
      <pc:sldChg chg="add del">
        <pc:chgData name="hirose taichi" userId="ed2dc4b0-8795-4813-ada8-f41a239e7d7d" providerId="ADAL" clId="{48221602-396E-4496-8DF3-5E30BAE5EEBA}" dt="2022-11-22T08:24:30.700" v="215" actId="47"/>
        <pc:sldMkLst>
          <pc:docMk/>
          <pc:sldMk cId="3612419478" sldId="258"/>
        </pc:sldMkLst>
      </pc:sldChg>
      <pc:sldChg chg="modSp mod">
        <pc:chgData name="hirose taichi" userId="ed2dc4b0-8795-4813-ada8-f41a239e7d7d" providerId="ADAL" clId="{48221602-396E-4496-8DF3-5E30BAE5EEBA}" dt="2022-11-22T08:26:11.153" v="318" actId="20577"/>
        <pc:sldMkLst>
          <pc:docMk/>
          <pc:sldMk cId="1996859467" sldId="259"/>
        </pc:sldMkLst>
        <pc:spChg chg="mod">
          <ac:chgData name="hirose taichi" userId="ed2dc4b0-8795-4813-ada8-f41a239e7d7d" providerId="ADAL" clId="{48221602-396E-4496-8DF3-5E30BAE5EEBA}" dt="2022-11-22T08:26:11.153" v="318" actId="20577"/>
          <ac:spMkLst>
            <pc:docMk/>
            <pc:sldMk cId="1996859467" sldId="259"/>
            <ac:spMk id="2" creationId="{FE05D6D3-5F63-4295-9B81-4301A393E733}"/>
          </ac:spMkLst>
        </pc:spChg>
        <pc:spChg chg="mod">
          <ac:chgData name="hirose taichi" userId="ed2dc4b0-8795-4813-ada8-f41a239e7d7d" providerId="ADAL" clId="{48221602-396E-4496-8DF3-5E30BAE5EEBA}" dt="2022-11-22T08:25:38.193" v="306" actId="20577"/>
          <ac:spMkLst>
            <pc:docMk/>
            <pc:sldMk cId="1996859467" sldId="259"/>
            <ac:spMk id="3" creationId="{09E3E446-4A65-4696-B1F3-00D2B90840E9}"/>
          </ac:spMkLst>
        </pc:spChg>
      </pc:sldChg>
      <pc:sldChg chg="modSp mod">
        <pc:chgData name="hirose taichi" userId="ed2dc4b0-8795-4813-ada8-f41a239e7d7d" providerId="ADAL" clId="{48221602-396E-4496-8DF3-5E30BAE5EEBA}" dt="2022-11-22T08:26:24.043" v="327" actId="20577"/>
        <pc:sldMkLst>
          <pc:docMk/>
          <pc:sldMk cId="1368677357" sldId="260"/>
        </pc:sldMkLst>
        <pc:spChg chg="mod">
          <ac:chgData name="hirose taichi" userId="ed2dc4b0-8795-4813-ada8-f41a239e7d7d" providerId="ADAL" clId="{48221602-396E-4496-8DF3-5E30BAE5EEBA}" dt="2022-11-22T08:26:24.043" v="327" actId="20577"/>
          <ac:spMkLst>
            <pc:docMk/>
            <pc:sldMk cId="1368677357" sldId="260"/>
            <ac:spMk id="2" creationId="{3ECD752F-5E1D-4BED-9C67-334B8E72413D}"/>
          </ac:spMkLst>
        </pc:spChg>
        <pc:picChg chg="mod">
          <ac:chgData name="hirose taichi" userId="ed2dc4b0-8795-4813-ada8-f41a239e7d7d" providerId="ADAL" clId="{48221602-396E-4496-8DF3-5E30BAE5EEBA}" dt="2022-11-22T08:19:05.889" v="1" actId="14100"/>
          <ac:picMkLst>
            <pc:docMk/>
            <pc:sldMk cId="1368677357" sldId="260"/>
            <ac:picMk id="9" creationId="{EA5F1392-7A8B-4722-A963-79117A3BBAA1}"/>
          </ac:picMkLst>
        </pc:picChg>
      </pc:sldChg>
      <pc:sldChg chg="modSp mod">
        <pc:chgData name="hirose taichi" userId="ed2dc4b0-8795-4813-ada8-f41a239e7d7d" providerId="ADAL" clId="{48221602-396E-4496-8DF3-5E30BAE5EEBA}" dt="2022-11-22T08:26:32.312" v="328"/>
        <pc:sldMkLst>
          <pc:docMk/>
          <pc:sldMk cId="4128609991" sldId="261"/>
        </pc:sldMkLst>
        <pc:spChg chg="mod">
          <ac:chgData name="hirose taichi" userId="ed2dc4b0-8795-4813-ada8-f41a239e7d7d" providerId="ADAL" clId="{48221602-396E-4496-8DF3-5E30BAE5EEBA}" dt="2022-11-22T08:26:32.312" v="328"/>
          <ac:spMkLst>
            <pc:docMk/>
            <pc:sldMk cId="4128609991" sldId="261"/>
            <ac:spMk id="2" creationId="{9123FBEC-F9DC-4584-B020-9F82232B9907}"/>
          </ac:spMkLst>
        </pc:spChg>
      </pc:sldChg>
      <pc:sldChg chg="delSp modSp mod">
        <pc:chgData name="hirose taichi" userId="ed2dc4b0-8795-4813-ada8-f41a239e7d7d" providerId="ADAL" clId="{48221602-396E-4496-8DF3-5E30BAE5EEBA}" dt="2022-11-22T09:12:36.266" v="2339" actId="20577"/>
        <pc:sldMkLst>
          <pc:docMk/>
          <pc:sldMk cId="3982163112" sldId="263"/>
        </pc:sldMkLst>
        <pc:spChg chg="mod">
          <ac:chgData name="hirose taichi" userId="ed2dc4b0-8795-4813-ada8-f41a239e7d7d" providerId="ADAL" clId="{48221602-396E-4496-8DF3-5E30BAE5EEBA}" dt="2022-11-22T08:26:38.775" v="330"/>
          <ac:spMkLst>
            <pc:docMk/>
            <pc:sldMk cId="3982163112" sldId="263"/>
            <ac:spMk id="2" creationId="{AB4BCC92-D64E-4239-9C8D-B8547BC04658}"/>
          </ac:spMkLst>
        </pc:spChg>
        <pc:spChg chg="mod">
          <ac:chgData name="hirose taichi" userId="ed2dc4b0-8795-4813-ada8-f41a239e7d7d" providerId="ADAL" clId="{48221602-396E-4496-8DF3-5E30BAE5EEBA}" dt="2022-11-22T09:12:36.266" v="2339" actId="20577"/>
          <ac:spMkLst>
            <pc:docMk/>
            <pc:sldMk cId="3982163112" sldId="263"/>
            <ac:spMk id="4" creationId="{0ECD312B-B998-44F8-B7AA-967135415575}"/>
          </ac:spMkLst>
        </pc:spChg>
        <pc:picChg chg="del">
          <ac:chgData name="hirose taichi" userId="ed2dc4b0-8795-4813-ada8-f41a239e7d7d" providerId="ADAL" clId="{48221602-396E-4496-8DF3-5E30BAE5EEBA}" dt="2022-11-22T09:12:10.593" v="2320" actId="478"/>
          <ac:picMkLst>
            <pc:docMk/>
            <pc:sldMk cId="3982163112" sldId="263"/>
            <ac:picMk id="1026" creationId="{23E41FE0-7117-4EAD-B4F8-BC65B9EA1D0B}"/>
          </ac:picMkLst>
        </pc:picChg>
      </pc:sldChg>
      <pc:sldChg chg="modSp mod">
        <pc:chgData name="hirose taichi" userId="ed2dc4b0-8795-4813-ada8-f41a239e7d7d" providerId="ADAL" clId="{48221602-396E-4496-8DF3-5E30BAE5EEBA}" dt="2022-11-22T09:04:09.203" v="2161" actId="20577"/>
        <pc:sldMkLst>
          <pc:docMk/>
          <pc:sldMk cId="2217135844" sldId="264"/>
        </pc:sldMkLst>
        <pc:spChg chg="mod">
          <ac:chgData name="hirose taichi" userId="ed2dc4b0-8795-4813-ada8-f41a239e7d7d" providerId="ADAL" clId="{48221602-396E-4496-8DF3-5E30BAE5EEBA}" dt="2022-11-22T09:04:09.203" v="2161" actId="20577"/>
          <ac:spMkLst>
            <pc:docMk/>
            <pc:sldMk cId="2217135844" sldId="264"/>
            <ac:spMk id="2" creationId="{9123FBEC-F9DC-4584-B020-9F82232B9907}"/>
          </ac:spMkLst>
        </pc:spChg>
        <pc:spChg chg="mod">
          <ac:chgData name="hirose taichi" userId="ed2dc4b0-8795-4813-ada8-f41a239e7d7d" providerId="ADAL" clId="{48221602-396E-4496-8DF3-5E30BAE5EEBA}" dt="2022-11-22T08:46:03.853" v="1356" actId="20577"/>
          <ac:spMkLst>
            <pc:docMk/>
            <pc:sldMk cId="2217135844" sldId="264"/>
            <ac:spMk id="3" creationId="{744706F6-401E-4357-959C-0B7FF0670E07}"/>
          </ac:spMkLst>
        </pc:spChg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3844580053" sldId="265"/>
        </pc:sldMkLst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4159212786" sldId="266"/>
        </pc:sldMkLst>
      </pc:sldChg>
      <pc:sldChg chg="add del">
        <pc:chgData name="hirose taichi" userId="ed2dc4b0-8795-4813-ada8-f41a239e7d7d" providerId="ADAL" clId="{48221602-396E-4496-8DF3-5E30BAE5EEBA}" dt="2022-11-22T08:24:34.756" v="217" actId="47"/>
        <pc:sldMkLst>
          <pc:docMk/>
          <pc:sldMk cId="4182561663" sldId="267"/>
        </pc:sldMkLst>
      </pc:sldChg>
      <pc:sldChg chg="del">
        <pc:chgData name="hirose taichi" userId="ed2dc4b0-8795-4813-ada8-f41a239e7d7d" providerId="ADAL" clId="{48221602-396E-4496-8DF3-5E30BAE5EEBA}" dt="2022-11-22T08:24:32.161" v="216" actId="47"/>
        <pc:sldMkLst>
          <pc:docMk/>
          <pc:sldMk cId="559965839" sldId="268"/>
        </pc:sldMkLst>
      </pc:sldChg>
      <pc:sldChg chg="del">
        <pc:chgData name="hirose taichi" userId="ed2dc4b0-8795-4813-ada8-f41a239e7d7d" providerId="ADAL" clId="{48221602-396E-4496-8DF3-5E30BAE5EEBA}" dt="2022-11-22T08:27:58.051" v="436" actId="47"/>
        <pc:sldMkLst>
          <pc:docMk/>
          <pc:sldMk cId="479123670" sldId="269"/>
        </pc:sldMkLst>
      </pc:sldChg>
      <pc:sldChg chg="addSp modSp add del mod">
        <pc:chgData name="hirose taichi" userId="ed2dc4b0-8795-4813-ada8-f41a239e7d7d" providerId="ADAL" clId="{48221602-396E-4496-8DF3-5E30BAE5EEBA}" dt="2022-11-22T08:53:14.296" v="1751" actId="47"/>
        <pc:sldMkLst>
          <pc:docMk/>
          <pc:sldMk cId="56238170" sldId="270"/>
        </pc:sldMkLst>
        <pc:spChg chg="mod">
          <ac:chgData name="hirose taichi" userId="ed2dc4b0-8795-4813-ada8-f41a239e7d7d" providerId="ADAL" clId="{48221602-396E-4496-8DF3-5E30BAE5EEBA}" dt="2022-11-22T08:26:35.269" v="329"/>
          <ac:spMkLst>
            <pc:docMk/>
            <pc:sldMk cId="56238170" sldId="270"/>
            <ac:spMk id="2" creationId="{9123FBEC-F9DC-4584-B020-9F82232B9907}"/>
          </ac:spMkLst>
        </pc:spChg>
        <pc:spChg chg="mod">
          <ac:chgData name="hirose taichi" userId="ed2dc4b0-8795-4813-ada8-f41a239e7d7d" providerId="ADAL" clId="{48221602-396E-4496-8DF3-5E30BAE5EEBA}" dt="2022-11-22T08:23:09.223" v="172" actId="27636"/>
          <ac:spMkLst>
            <pc:docMk/>
            <pc:sldMk cId="56238170" sldId="270"/>
            <ac:spMk id="3" creationId="{744706F6-401E-4357-959C-0B7FF0670E07}"/>
          </ac:spMkLst>
        </pc:spChg>
        <pc:spChg chg="add mod">
          <ac:chgData name="hirose taichi" userId="ed2dc4b0-8795-4813-ada8-f41a239e7d7d" providerId="ADAL" clId="{48221602-396E-4496-8DF3-5E30BAE5EEBA}" dt="2022-11-22T08:53:12.305" v="1750" actId="6549"/>
          <ac:spMkLst>
            <pc:docMk/>
            <pc:sldMk cId="56238170" sldId="270"/>
            <ac:spMk id="4" creationId="{C50FDEA0-DF30-4099-8383-6D9EC4BF8071}"/>
          </ac:spMkLst>
        </pc:spChg>
        <pc:spChg chg="add mod">
          <ac:chgData name="hirose taichi" userId="ed2dc4b0-8795-4813-ada8-f41a239e7d7d" providerId="ADAL" clId="{48221602-396E-4496-8DF3-5E30BAE5EEBA}" dt="2022-11-22T08:23:13.198" v="173" actId="1076"/>
          <ac:spMkLst>
            <pc:docMk/>
            <pc:sldMk cId="56238170" sldId="270"/>
            <ac:spMk id="9" creationId="{A454C4C5-66CA-4DD3-9DC6-270625469B83}"/>
          </ac:spMkLst>
        </pc:spChg>
      </pc:sldChg>
      <pc:sldChg chg="addSp delSp modSp new mod modNotesTx">
        <pc:chgData name="hirose taichi" userId="ed2dc4b0-8795-4813-ada8-f41a239e7d7d" providerId="ADAL" clId="{48221602-396E-4496-8DF3-5E30BAE5EEBA}" dt="2022-11-22T08:47:03.478" v="1374" actId="1076"/>
        <pc:sldMkLst>
          <pc:docMk/>
          <pc:sldMk cId="2670882269" sldId="271"/>
        </pc:sldMkLst>
        <pc:spChg chg="mod">
          <ac:chgData name="hirose taichi" userId="ed2dc4b0-8795-4813-ada8-f41a239e7d7d" providerId="ADAL" clId="{48221602-396E-4496-8DF3-5E30BAE5EEBA}" dt="2022-11-22T08:38:14.949" v="889" actId="20577"/>
          <ac:spMkLst>
            <pc:docMk/>
            <pc:sldMk cId="2670882269" sldId="271"/>
            <ac:spMk id="2" creationId="{D54DC1C0-6CFA-4C6F-892A-8DBEA9CC7F31}"/>
          </ac:spMkLst>
        </pc:spChg>
        <pc:spChg chg="mod">
          <ac:chgData name="hirose taichi" userId="ed2dc4b0-8795-4813-ada8-f41a239e7d7d" providerId="ADAL" clId="{48221602-396E-4496-8DF3-5E30BAE5EEBA}" dt="2022-11-22T08:45:28.894" v="1330" actId="14100"/>
          <ac:spMkLst>
            <pc:docMk/>
            <pc:sldMk cId="2670882269" sldId="271"/>
            <ac:spMk id="3" creationId="{11B0A6BC-D666-459A-B184-5A9965F0A16A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4" creationId="{4EBB8DAE-5E0E-407A-BFEA-B8C2D95E483A}"/>
          </ac:spMkLst>
        </pc:spChg>
        <pc:spChg chg="add del">
          <ac:chgData name="hirose taichi" userId="ed2dc4b0-8795-4813-ada8-f41a239e7d7d" providerId="ADAL" clId="{48221602-396E-4496-8DF3-5E30BAE5EEBA}" dt="2022-11-22T08:32:15.567" v="591" actId="478"/>
          <ac:spMkLst>
            <pc:docMk/>
            <pc:sldMk cId="2670882269" sldId="271"/>
            <ac:spMk id="5" creationId="{60BE599A-263E-432F-ADE4-F90ABC76EA4C}"/>
          </ac:spMkLst>
        </pc:spChg>
        <pc:spChg chg="add del mod">
          <ac:chgData name="hirose taichi" userId="ed2dc4b0-8795-4813-ada8-f41a239e7d7d" providerId="ADAL" clId="{48221602-396E-4496-8DF3-5E30BAE5EEBA}" dt="2022-11-22T08:42:30.508" v="1240" actId="478"/>
          <ac:spMkLst>
            <pc:docMk/>
            <pc:sldMk cId="2670882269" sldId="271"/>
            <ac:spMk id="6" creationId="{EA4FADD6-4F0B-4B19-8A8D-C23C855CDBAD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7" creationId="{C1243C07-084D-441A-A026-305CD7CD9533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8" creationId="{FA519E9E-765A-43B5-BA3E-67B3F7329DCC}"/>
          </ac:spMkLst>
        </pc:spChg>
        <pc:spChg chg="add mod">
          <ac:chgData name="hirose taichi" userId="ed2dc4b0-8795-4813-ada8-f41a239e7d7d" providerId="ADAL" clId="{48221602-396E-4496-8DF3-5E30BAE5EEBA}" dt="2022-11-22T08:47:03.478" v="1374" actId="1076"/>
          <ac:spMkLst>
            <pc:docMk/>
            <pc:sldMk cId="2670882269" sldId="271"/>
            <ac:spMk id="9" creationId="{7D89BF1D-BD37-443A-BF4E-4993E3A5869F}"/>
          </ac:spMkLst>
        </pc:spChg>
        <pc:spChg chg="add mo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10" creationId="{F4FDC963-867E-42E5-ADFF-05F36ADC590B}"/>
          </ac:spMkLst>
        </pc:spChg>
        <pc:spChg chg="add mod ord">
          <ac:chgData name="hirose taichi" userId="ed2dc4b0-8795-4813-ada8-f41a239e7d7d" providerId="ADAL" clId="{48221602-396E-4496-8DF3-5E30BAE5EEBA}" dt="2022-11-22T08:45:33.954" v="1331" actId="164"/>
          <ac:spMkLst>
            <pc:docMk/>
            <pc:sldMk cId="2670882269" sldId="271"/>
            <ac:spMk id="11" creationId="{36A0B6E0-BCE5-462A-A30B-F6BB10FA26F8}"/>
          </ac:spMkLst>
        </pc:spChg>
        <pc:spChg chg="add mod">
          <ac:chgData name="hirose taichi" userId="ed2dc4b0-8795-4813-ada8-f41a239e7d7d" providerId="ADAL" clId="{48221602-396E-4496-8DF3-5E30BAE5EEBA}" dt="2022-11-22T08:47:00.974" v="1373" actId="14100"/>
          <ac:spMkLst>
            <pc:docMk/>
            <pc:sldMk cId="2670882269" sldId="271"/>
            <ac:spMk id="13" creationId="{3DE85C30-379E-4F3E-A6F1-0FCC4D5D61F6}"/>
          </ac:spMkLst>
        </pc:spChg>
        <pc:grpChg chg="add mod">
          <ac:chgData name="hirose taichi" userId="ed2dc4b0-8795-4813-ada8-f41a239e7d7d" providerId="ADAL" clId="{48221602-396E-4496-8DF3-5E30BAE5EEBA}" dt="2022-11-22T08:45:36.990" v="1332" actId="1076"/>
          <ac:grpSpMkLst>
            <pc:docMk/>
            <pc:sldMk cId="2670882269" sldId="271"/>
            <ac:grpSpMk id="12" creationId="{54EF8C2F-7E5A-4CD9-A7F3-E74B4E42CCBC}"/>
          </ac:grpSpMkLst>
        </pc:grpChg>
      </pc:sldChg>
      <pc:sldChg chg="addSp delSp modSp add mod ord modNotesTx">
        <pc:chgData name="hirose taichi" userId="ed2dc4b0-8795-4813-ada8-f41a239e7d7d" providerId="ADAL" clId="{48221602-396E-4496-8DF3-5E30BAE5EEBA}" dt="2022-11-22T09:12:01.581" v="2318" actId="20577"/>
        <pc:sldMkLst>
          <pc:docMk/>
          <pc:sldMk cId="2592761320" sldId="272"/>
        </pc:sldMkLst>
        <pc:spChg chg="mod">
          <ac:chgData name="hirose taichi" userId="ed2dc4b0-8795-4813-ada8-f41a239e7d7d" providerId="ADAL" clId="{48221602-396E-4496-8DF3-5E30BAE5EEBA}" dt="2022-11-22T08:30:06.067" v="556" actId="20577"/>
          <ac:spMkLst>
            <pc:docMk/>
            <pc:sldMk cId="2592761320" sldId="272"/>
            <ac:spMk id="2" creationId="{D54DC1C0-6CFA-4C6F-892A-8DBEA9CC7F31}"/>
          </ac:spMkLst>
        </pc:spChg>
        <pc:spChg chg="mod">
          <ac:chgData name="hirose taichi" userId="ed2dc4b0-8795-4813-ada8-f41a239e7d7d" providerId="ADAL" clId="{48221602-396E-4496-8DF3-5E30BAE5EEBA}" dt="2022-11-22T09:07:11.431" v="2178" actId="207"/>
          <ac:spMkLst>
            <pc:docMk/>
            <pc:sldMk cId="2592761320" sldId="272"/>
            <ac:spMk id="3" creationId="{11B0A6BC-D666-459A-B184-5A9965F0A16A}"/>
          </ac:spMkLst>
        </pc:spChg>
        <pc:spChg chg="add del mod">
          <ac:chgData name="hirose taichi" userId="ed2dc4b0-8795-4813-ada8-f41a239e7d7d" providerId="ADAL" clId="{48221602-396E-4496-8DF3-5E30BAE5EEBA}" dt="2022-11-22T08:56:44.214" v="1883" actId="478"/>
          <ac:spMkLst>
            <pc:docMk/>
            <pc:sldMk cId="2592761320" sldId="272"/>
            <ac:spMk id="4" creationId="{C7C4357B-4F5C-4817-BCD4-575188EFD099}"/>
          </ac:spMkLst>
        </pc:spChg>
        <pc:spChg chg="add del mod">
          <ac:chgData name="hirose taichi" userId="ed2dc4b0-8795-4813-ada8-f41a239e7d7d" providerId="ADAL" clId="{48221602-396E-4496-8DF3-5E30BAE5EEBA}" dt="2022-11-22T08:56:44.214" v="1883" actId="478"/>
          <ac:spMkLst>
            <pc:docMk/>
            <pc:sldMk cId="2592761320" sldId="272"/>
            <ac:spMk id="5" creationId="{B63EF2DC-0A4E-4457-A211-3ECCBBB797E0}"/>
          </ac:spMkLst>
        </pc:spChg>
        <pc:spChg chg="add mo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6" creationId="{E8F6AC2D-5BED-4BFE-AA4A-0E8BB9675029}"/>
          </ac:spMkLst>
        </pc:spChg>
        <pc:spChg chg="add mo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7" creationId="{99986081-F663-410D-BD45-049B2E9756B3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8" creationId="{285EF660-37E9-43E2-AD33-FED38194068E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9" creationId="{6177C086-8A90-4631-B653-A3756F9CE243}"/>
          </ac:spMkLst>
        </pc:spChg>
        <pc:spChg chg="add mod ord">
          <ac:chgData name="hirose taichi" userId="ed2dc4b0-8795-4813-ada8-f41a239e7d7d" providerId="ADAL" clId="{48221602-396E-4496-8DF3-5E30BAE5EEBA}" dt="2022-11-22T09:04:38.652" v="2163" actId="196"/>
          <ac:spMkLst>
            <pc:docMk/>
            <pc:sldMk cId="2592761320" sldId="272"/>
            <ac:spMk id="10" creationId="{DAC92A13-9F6F-4721-B1C9-679585ED6CB4}"/>
          </ac:spMkLst>
        </pc:spChg>
        <pc:spChg chg="add mod ord">
          <ac:chgData name="hirose taichi" userId="ed2dc4b0-8795-4813-ada8-f41a239e7d7d" providerId="ADAL" clId="{48221602-396E-4496-8DF3-5E30BAE5EEBA}" dt="2022-11-22T09:00:42.867" v="1947" actId="164"/>
          <ac:spMkLst>
            <pc:docMk/>
            <pc:sldMk cId="2592761320" sldId="272"/>
            <ac:spMk id="11" creationId="{73C6D337-079B-4B30-9AAA-39AF5CDFB4DA}"/>
          </ac:spMkLst>
        </pc:spChg>
        <pc:spChg chg="add mod ord">
          <ac:chgData name="hirose taichi" userId="ed2dc4b0-8795-4813-ada8-f41a239e7d7d" providerId="ADAL" clId="{48221602-396E-4496-8DF3-5E30BAE5EEBA}" dt="2022-11-22T09:04:33.806" v="2162" actId="196"/>
          <ac:spMkLst>
            <pc:docMk/>
            <pc:sldMk cId="2592761320" sldId="272"/>
            <ac:spMk id="12" creationId="{51E4AC1E-C23E-4754-9719-DEF79407C7D0}"/>
          </ac:spMkLst>
        </pc:spChg>
        <pc:spChg chg="add del mod">
          <ac:chgData name="hirose taichi" userId="ed2dc4b0-8795-4813-ada8-f41a239e7d7d" providerId="ADAL" clId="{48221602-396E-4496-8DF3-5E30BAE5EEBA}" dt="2022-11-22T09:03:47.330" v="2155" actId="478"/>
          <ac:spMkLst>
            <pc:docMk/>
            <pc:sldMk cId="2592761320" sldId="272"/>
            <ac:spMk id="14" creationId="{02E73D32-8BE3-4231-8596-55D0A0F045AF}"/>
          </ac:spMkLst>
        </pc:spChg>
        <pc:spChg chg="add del mod">
          <ac:chgData name="hirose taichi" userId="ed2dc4b0-8795-4813-ada8-f41a239e7d7d" providerId="ADAL" clId="{48221602-396E-4496-8DF3-5E30BAE5EEBA}" dt="2022-11-22T09:11:39.617" v="2291"/>
          <ac:spMkLst>
            <pc:docMk/>
            <pc:sldMk cId="2592761320" sldId="272"/>
            <ac:spMk id="16" creationId="{E815DEF4-FD8F-475D-9230-F300FCE03D3D}"/>
          </ac:spMkLst>
        </pc:spChg>
        <pc:spChg chg="add del mod">
          <ac:chgData name="hirose taichi" userId="ed2dc4b0-8795-4813-ada8-f41a239e7d7d" providerId="ADAL" clId="{48221602-396E-4496-8DF3-5E30BAE5EEBA}" dt="2022-11-22T09:11:39.617" v="2291"/>
          <ac:spMkLst>
            <pc:docMk/>
            <pc:sldMk cId="2592761320" sldId="272"/>
            <ac:spMk id="17" creationId="{A8D98A78-46DB-4817-9773-2A5FFC3FEFFD}"/>
          </ac:spMkLst>
        </pc:spChg>
        <pc:grpChg chg="add mod">
          <ac:chgData name="hirose taichi" userId="ed2dc4b0-8795-4813-ada8-f41a239e7d7d" providerId="ADAL" clId="{48221602-396E-4496-8DF3-5E30BAE5EEBA}" dt="2022-11-22T09:03:19.269" v="2146" actId="1076"/>
          <ac:grpSpMkLst>
            <pc:docMk/>
            <pc:sldMk cId="2592761320" sldId="272"/>
            <ac:grpSpMk id="13" creationId="{462F59BD-E3EE-4617-BCD6-7E8F978237AC}"/>
          </ac:grpSpMkLst>
        </pc:grpChg>
        <pc:graphicFrameChg chg="add mod modGraphic">
          <ac:chgData name="hirose taichi" userId="ed2dc4b0-8795-4813-ada8-f41a239e7d7d" providerId="ADAL" clId="{48221602-396E-4496-8DF3-5E30BAE5EEBA}" dt="2022-11-22T09:03:42.373" v="2154" actId="1076"/>
          <ac:graphicFrameMkLst>
            <pc:docMk/>
            <pc:sldMk cId="2592761320" sldId="272"/>
            <ac:graphicFrameMk id="15" creationId="{EB2DE7F8-BC49-4E6F-8978-E705A164E3D6}"/>
          </ac:graphicFrameMkLst>
        </pc:graphicFrameChg>
      </pc:sldChg>
      <pc:sldChg chg="addSp modSp add mod">
        <pc:chgData name="hirose taichi" userId="ed2dc4b0-8795-4813-ada8-f41a239e7d7d" providerId="ADAL" clId="{48221602-396E-4496-8DF3-5E30BAE5EEBA}" dt="2022-11-22T09:06:02.382" v="2175" actId="14100"/>
        <pc:sldMkLst>
          <pc:docMk/>
          <pc:sldMk cId="3908376362" sldId="273"/>
        </pc:sldMkLst>
        <pc:spChg chg="add mod">
          <ac:chgData name="hirose taichi" userId="ed2dc4b0-8795-4813-ada8-f41a239e7d7d" providerId="ADAL" clId="{48221602-396E-4496-8DF3-5E30BAE5EEBA}" dt="2022-11-22T09:06:02.382" v="2175" actId="14100"/>
          <ac:spMkLst>
            <pc:docMk/>
            <pc:sldMk cId="3908376362" sldId="273"/>
            <ac:spMk id="15" creationId="{D0ACC584-C506-49B4-8EA9-D71BBF437945}"/>
          </ac:spMkLst>
        </pc:spChg>
      </pc:sldChg>
      <pc:sldChg chg="addSp modSp add mod">
        <pc:chgData name="hirose taichi" userId="ed2dc4b0-8795-4813-ada8-f41a239e7d7d" providerId="ADAL" clId="{48221602-396E-4496-8DF3-5E30BAE5EEBA}" dt="2022-11-22T09:05:56.871" v="2173" actId="1076"/>
        <pc:sldMkLst>
          <pc:docMk/>
          <pc:sldMk cId="1132507316" sldId="274"/>
        </pc:sldMkLst>
        <pc:spChg chg="add mod">
          <ac:chgData name="hirose taichi" userId="ed2dc4b0-8795-4813-ada8-f41a239e7d7d" providerId="ADAL" clId="{48221602-396E-4496-8DF3-5E30BAE5EEBA}" dt="2022-11-22T09:05:53.897" v="2171"/>
          <ac:spMkLst>
            <pc:docMk/>
            <pc:sldMk cId="1132507316" sldId="274"/>
            <ac:spMk id="15" creationId="{920E8F4A-CAAA-4B6D-9617-493EF1C83ED8}"/>
          </ac:spMkLst>
        </pc:spChg>
        <pc:spChg chg="add mod">
          <ac:chgData name="hirose taichi" userId="ed2dc4b0-8795-4813-ada8-f41a239e7d7d" providerId="ADAL" clId="{48221602-396E-4496-8DF3-5E30BAE5EEBA}" dt="2022-11-22T09:05:56.871" v="2173" actId="1076"/>
          <ac:spMkLst>
            <pc:docMk/>
            <pc:sldMk cId="1132507316" sldId="274"/>
            <ac:spMk id="16" creationId="{901AE26E-2EEE-4F4C-8A9A-106675384103}"/>
          </ac:spMkLst>
        </pc:spChg>
      </pc:sldChg>
      <pc:sldChg chg="addSp modSp add mod">
        <pc:chgData name="hirose taichi" userId="ed2dc4b0-8795-4813-ada8-f41a239e7d7d" providerId="ADAL" clId="{48221602-396E-4496-8DF3-5E30BAE5EEBA}" dt="2022-11-22T09:06:12.957" v="2177" actId="14100"/>
        <pc:sldMkLst>
          <pc:docMk/>
          <pc:sldMk cId="2279256278" sldId="275"/>
        </pc:sldMkLst>
        <pc:spChg chg="add mod">
          <ac:chgData name="hirose taichi" userId="ed2dc4b0-8795-4813-ada8-f41a239e7d7d" providerId="ADAL" clId="{48221602-396E-4496-8DF3-5E30BAE5EEBA}" dt="2022-11-22T09:06:12.957" v="2177" actId="14100"/>
          <ac:spMkLst>
            <pc:docMk/>
            <pc:sldMk cId="2279256278" sldId="275"/>
            <ac:spMk id="8" creationId="{EB88DAED-3CEB-4F9C-AC0B-FDDAC47247F8}"/>
          </ac:spMkLst>
        </pc:spChg>
      </pc:sldChg>
      <pc:sldChg chg="modSp new del mod">
        <pc:chgData name="hirose taichi" userId="ed2dc4b0-8795-4813-ada8-f41a239e7d7d" providerId="ADAL" clId="{48221602-396E-4496-8DF3-5E30BAE5EEBA}" dt="2022-11-22T09:12:04.217" v="2319" actId="47"/>
        <pc:sldMkLst>
          <pc:docMk/>
          <pc:sldMk cId="2541470089" sldId="276"/>
        </pc:sldMkLst>
        <pc:spChg chg="mod">
          <ac:chgData name="hirose taichi" userId="ed2dc4b0-8795-4813-ada8-f41a239e7d7d" providerId="ADAL" clId="{48221602-396E-4496-8DF3-5E30BAE5EEBA}" dt="2022-11-22T09:07:31.432" v="2203" actId="20577"/>
          <ac:spMkLst>
            <pc:docMk/>
            <pc:sldMk cId="2541470089" sldId="276"/>
            <ac:spMk id="2" creationId="{BEC58178-4286-4163-8FF2-F4299EE2ED33}"/>
          </ac:spMkLst>
        </pc:spChg>
        <pc:spChg chg="mod">
          <ac:chgData name="hirose taichi" userId="ed2dc4b0-8795-4813-ada8-f41a239e7d7d" providerId="ADAL" clId="{48221602-396E-4496-8DF3-5E30BAE5EEBA}" dt="2022-11-22T09:10:22.881" v="2289" actId="122"/>
          <ac:spMkLst>
            <pc:docMk/>
            <pc:sldMk cId="2541470089" sldId="276"/>
            <ac:spMk id="3" creationId="{EC96F0C0-B00D-4ECC-BD13-9C36E77F20DA}"/>
          </ac:spMkLst>
        </pc:spChg>
      </pc:sldChg>
    </pc:docChg>
  </pc:docChgLst>
  <pc:docChgLst>
    <pc:chgData name="hirose taichi" userId="ed2dc4b0-8795-4813-ada8-f41a239e7d7d" providerId="ADAL" clId="{9FD0E68F-00A3-44DE-92CB-65710725A129}"/>
    <pc:docChg chg="undo custSel modSld">
      <pc:chgData name="hirose taichi" userId="ed2dc4b0-8795-4813-ada8-f41a239e7d7d" providerId="ADAL" clId="{9FD0E68F-00A3-44DE-92CB-65710725A129}" dt="2022-11-02T15:14:08.709" v="317" actId="12788"/>
      <pc:docMkLst>
        <pc:docMk/>
      </pc:docMkLst>
      <pc:sldChg chg="addSp delSp modSp mod">
        <pc:chgData name="hirose taichi" userId="ed2dc4b0-8795-4813-ada8-f41a239e7d7d" providerId="ADAL" clId="{9FD0E68F-00A3-44DE-92CB-65710725A129}" dt="2022-11-02T15:14:08.709" v="317" actId="12788"/>
        <pc:sldMkLst>
          <pc:docMk/>
          <pc:sldMk cId="1368677357" sldId="260"/>
        </pc:sldMkLst>
        <pc:spChg chg="add del mod">
          <ac:chgData name="hirose taichi" userId="ed2dc4b0-8795-4813-ada8-f41a239e7d7d" providerId="ADAL" clId="{9FD0E68F-00A3-44DE-92CB-65710725A129}" dt="2022-11-02T13:31:20.112" v="2" actId="478"/>
          <ac:spMkLst>
            <pc:docMk/>
            <pc:sldMk cId="1368677357" sldId="260"/>
            <ac:spMk id="7" creationId="{34AEFEB4-02E2-4DDE-A967-A92292433AA1}"/>
          </ac:spMkLst>
        </pc:spChg>
        <pc:picChg chg="add del mod">
          <ac:chgData name="hirose taichi" userId="ed2dc4b0-8795-4813-ada8-f41a239e7d7d" providerId="ADAL" clId="{9FD0E68F-00A3-44DE-92CB-65710725A129}" dt="2022-11-02T13:32:22.229" v="3" actId="478"/>
          <ac:picMkLst>
            <pc:docMk/>
            <pc:sldMk cId="1368677357" sldId="260"/>
            <ac:picMk id="4" creationId="{86E204B2-7714-4317-802B-676DC4DF16EE}"/>
          </ac:picMkLst>
        </pc:picChg>
        <pc:picChg chg="del">
          <ac:chgData name="hirose taichi" userId="ed2dc4b0-8795-4813-ada8-f41a239e7d7d" providerId="ADAL" clId="{9FD0E68F-00A3-44DE-92CB-65710725A129}" dt="2022-11-02T13:31:12.572" v="1" actId="478"/>
          <ac:picMkLst>
            <pc:docMk/>
            <pc:sldMk cId="1368677357" sldId="260"/>
            <ac:picMk id="5" creationId="{1AADA124-0727-40E8-947B-467790AD706B}"/>
          </ac:picMkLst>
        </pc:picChg>
        <pc:picChg chg="add mod">
          <ac:chgData name="hirose taichi" userId="ed2dc4b0-8795-4813-ada8-f41a239e7d7d" providerId="ADAL" clId="{9FD0E68F-00A3-44DE-92CB-65710725A129}" dt="2022-11-02T15:14:08.709" v="317" actId="12788"/>
          <ac:picMkLst>
            <pc:docMk/>
            <pc:sldMk cId="1368677357" sldId="260"/>
            <ac:picMk id="9" creationId="{EA5F1392-7A8B-4722-A963-79117A3BBAA1}"/>
          </ac:picMkLst>
        </pc:picChg>
      </pc:sldChg>
      <pc:sldChg chg="addSp delSp modSp mod">
        <pc:chgData name="hirose taichi" userId="ed2dc4b0-8795-4813-ada8-f41a239e7d7d" providerId="ADAL" clId="{9FD0E68F-00A3-44DE-92CB-65710725A129}" dt="2022-11-02T14:58:58.174" v="314" actId="171"/>
        <pc:sldMkLst>
          <pc:docMk/>
          <pc:sldMk cId="4128609991" sldId="261"/>
        </pc:sldMkLst>
        <pc:spChg chg="ord">
          <ac:chgData name="hirose taichi" userId="ed2dc4b0-8795-4813-ada8-f41a239e7d7d" providerId="ADAL" clId="{9FD0E68F-00A3-44DE-92CB-65710725A129}" dt="2022-11-02T13:33:54.536" v="21" actId="171"/>
          <ac:spMkLst>
            <pc:docMk/>
            <pc:sldMk cId="4128609991" sldId="261"/>
            <ac:spMk id="3" creationId="{744706F6-401E-4357-959C-0B7FF0670E07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5" creationId="{0A9B1ECD-5F33-44F9-8FC6-032083A69979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6" creationId="{B6D58645-9679-4484-94B9-B77BD8957593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7" creationId="{D678D913-1919-457B-BBE8-33DE08178CDA}"/>
          </ac:spMkLst>
        </pc:spChg>
        <pc:spChg chg="mod topLvl">
          <ac:chgData name="hirose taichi" userId="ed2dc4b0-8795-4813-ada8-f41a239e7d7d" providerId="ADAL" clId="{9FD0E68F-00A3-44DE-92CB-65710725A129}" dt="2022-11-02T13:42:23.649" v="51" actId="164"/>
          <ac:spMkLst>
            <pc:docMk/>
            <pc:sldMk cId="4128609991" sldId="261"/>
            <ac:spMk id="8" creationId="{C60887E6-329F-42B7-8891-59FB856051CD}"/>
          </ac:spMkLst>
        </pc:spChg>
        <pc:spChg chg="add mod ord">
          <ac:chgData name="hirose taichi" userId="ed2dc4b0-8795-4813-ada8-f41a239e7d7d" providerId="ADAL" clId="{9FD0E68F-00A3-44DE-92CB-65710725A129}" dt="2022-11-02T14:58:58.174" v="314" actId="171"/>
          <ac:spMkLst>
            <pc:docMk/>
            <pc:sldMk cId="4128609991" sldId="261"/>
            <ac:spMk id="20" creationId="{5B7021A8-FC30-42AD-BB5D-0D005E988A0F}"/>
          </ac:spMkLst>
        </pc:spChg>
        <pc:spChg chg="add mod ord">
          <ac:chgData name="hirose taichi" userId="ed2dc4b0-8795-4813-ada8-f41a239e7d7d" providerId="ADAL" clId="{9FD0E68F-00A3-44DE-92CB-65710725A129}" dt="2022-11-02T14:58:52.035" v="313" actId="171"/>
          <ac:spMkLst>
            <pc:docMk/>
            <pc:sldMk cId="4128609991" sldId="261"/>
            <ac:spMk id="21" creationId="{6C13BE68-E7CE-413C-9860-B3F9A3BB9223}"/>
          </ac:spMkLst>
        </pc:spChg>
        <pc:spChg chg="add mod">
          <ac:chgData name="hirose taichi" userId="ed2dc4b0-8795-4813-ada8-f41a239e7d7d" providerId="ADAL" clId="{9FD0E68F-00A3-44DE-92CB-65710725A129}" dt="2022-11-02T13:44:40.816" v="93" actId="255"/>
          <ac:spMkLst>
            <pc:docMk/>
            <pc:sldMk cId="4128609991" sldId="261"/>
            <ac:spMk id="23" creationId="{05D06D76-8144-4384-ADE5-BA058899624F}"/>
          </ac:spMkLst>
        </pc:spChg>
        <pc:spChg chg="add mod">
          <ac:chgData name="hirose taichi" userId="ed2dc4b0-8795-4813-ada8-f41a239e7d7d" providerId="ADAL" clId="{9FD0E68F-00A3-44DE-92CB-65710725A129}" dt="2022-11-02T13:44:53.871" v="99" actId="20577"/>
          <ac:spMkLst>
            <pc:docMk/>
            <pc:sldMk cId="4128609991" sldId="261"/>
            <ac:spMk id="24" creationId="{64E8CD74-3412-4D68-8339-62BFABB4E727}"/>
          </ac:spMkLst>
        </pc:spChg>
        <pc:spChg chg="add mod ord">
          <ac:chgData name="hirose taichi" userId="ed2dc4b0-8795-4813-ada8-f41a239e7d7d" providerId="ADAL" clId="{9FD0E68F-00A3-44DE-92CB-65710725A129}" dt="2022-11-02T13:46:36.271" v="189" actId="1036"/>
          <ac:spMkLst>
            <pc:docMk/>
            <pc:sldMk cId="4128609991" sldId="261"/>
            <ac:spMk id="25" creationId="{74416651-41E6-42E8-B088-FF6D41635B3F}"/>
          </ac:spMkLst>
        </pc:spChg>
        <pc:grpChg chg="add del mod">
          <ac:chgData name="hirose taichi" userId="ed2dc4b0-8795-4813-ada8-f41a239e7d7d" providerId="ADAL" clId="{9FD0E68F-00A3-44DE-92CB-65710725A129}" dt="2022-11-02T13:42:17.109" v="49" actId="165"/>
          <ac:grpSpMkLst>
            <pc:docMk/>
            <pc:sldMk cId="4128609991" sldId="261"/>
            <ac:grpSpMk id="9" creationId="{73490881-15EC-42D7-98ED-A5F9815B2283}"/>
          </ac:grpSpMkLst>
        </pc:grpChg>
        <pc:grpChg chg="add mod">
          <ac:chgData name="hirose taichi" userId="ed2dc4b0-8795-4813-ada8-f41a239e7d7d" providerId="ADAL" clId="{9FD0E68F-00A3-44DE-92CB-65710725A129}" dt="2022-11-02T13:42:56.790" v="59" actId="164"/>
          <ac:grpSpMkLst>
            <pc:docMk/>
            <pc:sldMk cId="4128609991" sldId="261"/>
            <ac:grpSpMk id="18" creationId="{139A3730-7874-4B85-B9F5-D3D1ACC1ADDF}"/>
          </ac:grpSpMkLst>
        </pc:grpChg>
        <pc:grpChg chg="add mod ord">
          <ac:chgData name="hirose taichi" userId="ed2dc4b0-8795-4813-ada8-f41a239e7d7d" providerId="ADAL" clId="{9FD0E68F-00A3-44DE-92CB-65710725A129}" dt="2022-11-02T14:58:44.846" v="310" actId="171"/>
          <ac:grpSpMkLst>
            <pc:docMk/>
            <pc:sldMk cId="4128609991" sldId="261"/>
            <ac:grpSpMk id="19" creationId="{743F2122-1F10-42CE-B608-D4FACED010C4}"/>
          </ac:grpSpMkLst>
        </pc:grpChg>
        <pc:picChg chg="del mod topLvl">
          <ac:chgData name="hirose taichi" userId="ed2dc4b0-8795-4813-ada8-f41a239e7d7d" providerId="ADAL" clId="{9FD0E68F-00A3-44DE-92CB-65710725A129}" dt="2022-11-02T13:45:13.015" v="103" actId="478"/>
          <ac:picMkLst>
            <pc:docMk/>
            <pc:sldMk cId="4128609991" sldId="261"/>
            <ac:picMk id="4" creationId="{8F53E38C-4D78-4CC8-B964-573CB7D43FE5}"/>
          </ac:picMkLst>
        </pc:picChg>
        <pc:picChg chg="add del mod">
          <ac:chgData name="hirose taichi" userId="ed2dc4b0-8795-4813-ada8-f41a239e7d7d" providerId="ADAL" clId="{9FD0E68F-00A3-44DE-92CB-65710725A129}" dt="2022-11-02T13:38:07.814" v="22" actId="478"/>
          <ac:picMkLst>
            <pc:docMk/>
            <pc:sldMk cId="4128609991" sldId="261"/>
            <ac:picMk id="11" creationId="{CF4AB696-D679-431B-A910-D46F131A94D8}"/>
          </ac:picMkLst>
        </pc:picChg>
        <pc:picChg chg="add del mod modCrop">
          <ac:chgData name="hirose taichi" userId="ed2dc4b0-8795-4813-ada8-f41a239e7d7d" providerId="ADAL" clId="{9FD0E68F-00A3-44DE-92CB-65710725A129}" dt="2022-11-02T13:39:42.420" v="33" actId="478"/>
          <ac:picMkLst>
            <pc:docMk/>
            <pc:sldMk cId="4128609991" sldId="261"/>
            <ac:picMk id="13" creationId="{FC78C4DA-882E-43ED-A37F-A7F234DF7037}"/>
          </ac:picMkLst>
        </pc:picChg>
        <pc:picChg chg="add del mod modCrop">
          <ac:chgData name="hirose taichi" userId="ed2dc4b0-8795-4813-ada8-f41a239e7d7d" providerId="ADAL" clId="{9FD0E68F-00A3-44DE-92CB-65710725A129}" dt="2022-11-02T13:41:59.060" v="44" actId="478"/>
          <ac:picMkLst>
            <pc:docMk/>
            <pc:sldMk cId="4128609991" sldId="261"/>
            <ac:picMk id="15" creationId="{0C451603-1374-4D5D-A513-7DB3936A3894}"/>
          </ac:picMkLst>
        </pc:picChg>
        <pc:picChg chg="add mod ord modCrop">
          <ac:chgData name="hirose taichi" userId="ed2dc4b0-8795-4813-ada8-f41a239e7d7d" providerId="ADAL" clId="{9FD0E68F-00A3-44DE-92CB-65710725A129}" dt="2022-11-02T14:56:04.055" v="247" actId="171"/>
          <ac:picMkLst>
            <pc:docMk/>
            <pc:sldMk cId="4128609991" sldId="261"/>
            <ac:picMk id="17" creationId="{EEC2C505-B776-412E-9822-C3ABC817A7C2}"/>
          </ac:picMkLst>
        </pc:picChg>
        <pc:cxnChg chg="add mod">
          <ac:chgData name="hirose taichi" userId="ed2dc4b0-8795-4813-ada8-f41a239e7d7d" providerId="ADAL" clId="{9FD0E68F-00A3-44DE-92CB-65710725A129}" dt="2022-11-02T13:46:13.740" v="157" actId="1036"/>
          <ac:cxnSpMkLst>
            <pc:docMk/>
            <pc:sldMk cId="4128609991" sldId="261"/>
            <ac:cxnSpMk id="27" creationId="{7F87D7D9-6D4A-4B67-931E-D503A3BA1D92}"/>
          </ac:cxnSpMkLst>
        </pc:cxnChg>
      </pc:sldChg>
    </pc:docChg>
  </pc:docChgLst>
  <pc:docChgLst>
    <pc:chgData name="hirose taichi" userId="ed2dc4b0-8795-4813-ada8-f41a239e7d7d" providerId="ADAL" clId="{C4F27CE4-8D00-4CF9-9B0C-315DE041EBCE}"/>
    <pc:docChg chg="addSld delSld modSld">
      <pc:chgData name="hirose taichi" userId="ed2dc4b0-8795-4813-ada8-f41a239e7d7d" providerId="ADAL" clId="{C4F27CE4-8D00-4CF9-9B0C-315DE041EBCE}" dt="2023-01-26T00:23:07.460" v="67" actId="47"/>
      <pc:docMkLst>
        <pc:docMk/>
      </pc:docMkLst>
      <pc:sldChg chg="modSp mod">
        <pc:chgData name="hirose taichi" userId="ed2dc4b0-8795-4813-ada8-f41a239e7d7d" providerId="ADAL" clId="{C4F27CE4-8D00-4CF9-9B0C-315DE041EBCE}" dt="2023-01-26T00:20:29.398" v="0" actId="20577"/>
        <pc:sldMkLst>
          <pc:docMk/>
          <pc:sldMk cId="3986954847" sldId="257"/>
        </pc:sldMkLst>
        <pc:spChg chg="mod">
          <ac:chgData name="hirose taichi" userId="ed2dc4b0-8795-4813-ada8-f41a239e7d7d" providerId="ADAL" clId="{C4F27CE4-8D00-4CF9-9B0C-315DE041EBCE}" dt="2023-01-26T00:20:29.398" v="0" actId="20577"/>
          <ac:spMkLst>
            <pc:docMk/>
            <pc:sldMk cId="3986954847" sldId="257"/>
            <ac:spMk id="5" creationId="{CDCE0651-A0EF-4A4C-B943-083A18B640CD}"/>
          </ac:spMkLst>
        </pc:spChg>
      </pc:sldChg>
      <pc:sldChg chg="modSp mod">
        <pc:chgData name="hirose taichi" userId="ed2dc4b0-8795-4813-ada8-f41a239e7d7d" providerId="ADAL" clId="{C4F27CE4-8D00-4CF9-9B0C-315DE041EBCE}" dt="2023-01-26T00:20:32.718" v="1" actId="20577"/>
        <pc:sldMkLst>
          <pc:docMk/>
          <pc:sldMk cId="3908376362" sldId="273"/>
        </pc:sldMkLst>
        <pc:spChg chg="mod">
          <ac:chgData name="hirose taichi" userId="ed2dc4b0-8795-4813-ada8-f41a239e7d7d" providerId="ADAL" clId="{C4F27CE4-8D00-4CF9-9B0C-315DE041EBCE}" dt="2023-01-26T00:20:32.718" v="1" actId="20577"/>
          <ac:spMkLst>
            <pc:docMk/>
            <pc:sldMk cId="3908376362" sldId="273"/>
            <ac:spMk id="5" creationId="{CDCE0651-A0EF-4A4C-B943-083A18B640CD}"/>
          </ac:spMkLst>
        </pc:spChg>
      </pc:sldChg>
      <pc:sldChg chg="modSp new del mod">
        <pc:chgData name="hirose taichi" userId="ed2dc4b0-8795-4813-ada8-f41a239e7d7d" providerId="ADAL" clId="{C4F27CE4-8D00-4CF9-9B0C-315DE041EBCE}" dt="2023-01-26T00:23:07.460" v="67" actId="47"/>
        <pc:sldMkLst>
          <pc:docMk/>
          <pc:sldMk cId="317756586" sldId="276"/>
        </pc:sldMkLst>
        <pc:spChg chg="mod">
          <ac:chgData name="hirose taichi" userId="ed2dc4b0-8795-4813-ada8-f41a239e7d7d" providerId="ADAL" clId="{C4F27CE4-8D00-4CF9-9B0C-315DE041EBCE}" dt="2023-01-26T00:23:05.387" v="66" actId="6549"/>
          <ac:spMkLst>
            <pc:docMk/>
            <pc:sldMk cId="317756586" sldId="276"/>
            <ac:spMk id="2" creationId="{C7631E3D-E358-4B8C-9EB9-CA892E309D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1CC6-1CA4-4464-841A-10CAD0828153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98B4-9672-497E-A8BA-AF7C2FD03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rowiki.spe.org/Relative_permeability_model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実際には粘性が高いと流れに対する抵抗として作用。</a:t>
            </a:r>
            <a:endParaRPr kumimoji="1" lang="en-US" altLang="ja-JP" dirty="0"/>
          </a:p>
          <a:p>
            <a:r>
              <a:rPr kumimoji="1" lang="ja-JP" altLang="en-US" dirty="0"/>
              <a:t>油の粘性は温度上昇で減少，圧力降下で減少，溶解ガスの減少で増加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0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地熱はそもそもコア試験が不可能。相対浸透率も坑井試験の結果から算出するしかない。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相関式は</a:t>
            </a:r>
            <a:endParaRPr kumimoji="1" lang="en-US" altLang="ja-JP" dirty="0"/>
          </a:p>
          <a:p>
            <a:r>
              <a:rPr kumimoji="1" lang="en-US" altLang="ja-JP" dirty="0"/>
              <a:t>Stone</a:t>
            </a:r>
            <a:r>
              <a:rPr kumimoji="1" lang="ja-JP" altLang="en-US" dirty="0"/>
              <a:t>の式（</a:t>
            </a:r>
            <a:r>
              <a:rPr kumimoji="1" lang="en-US" altLang="ja-JP" dirty="0"/>
              <a:t>Ⅰ</a:t>
            </a:r>
            <a:r>
              <a:rPr kumimoji="1" lang="ja-JP" altLang="en-US" dirty="0"/>
              <a:t>と</a:t>
            </a:r>
            <a:r>
              <a:rPr kumimoji="1" lang="en-US" altLang="ja-JP" dirty="0"/>
              <a:t>Ⅱ</a:t>
            </a:r>
            <a:r>
              <a:rPr kumimoji="1" lang="ja-JP" altLang="en-US" dirty="0"/>
              <a:t>がある）がよく使われる。</a:t>
            </a:r>
            <a:endParaRPr kumimoji="1" lang="en-US" altLang="ja-JP" dirty="0"/>
          </a:p>
          <a:p>
            <a:r>
              <a:rPr lang="ja-JP" altLang="en-US" dirty="0"/>
              <a:t>詳しくは</a:t>
            </a:r>
            <a:endParaRPr lang="en-US" altLang="ja-JP" dirty="0"/>
          </a:p>
          <a:p>
            <a:pPr marL="0" indent="0" algn="l">
              <a:buNone/>
            </a:pPr>
            <a:r>
              <a:rPr kumimoji="1" lang="en-GB" altLang="ja-JP" dirty="0">
                <a:hlinkClick r:id="rId3"/>
              </a:rPr>
              <a:t>https://petrowiki.spe.org/Relative_permeability_models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59732"/>
            <a:ext cx="9144000" cy="121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2200" strike="sngStrike" dirty="0"/>
              <a:t>MATLAB</a:t>
            </a:r>
            <a:r>
              <a:rPr lang="ja-JP" altLang="en-US" sz="2200" strike="sngStrike" dirty="0"/>
              <a:t>による</a:t>
            </a:r>
            <a:r>
              <a:rPr lang="en-US" altLang="ja-JP" sz="2200" strike="sngStrike" dirty="0"/>
              <a:t>GUI</a:t>
            </a:r>
            <a:r>
              <a:rPr lang="ja-JP" altLang="en-US" sz="2200" strike="sngStrike" dirty="0"/>
              <a:t>アプリの作成</a:t>
            </a:r>
            <a:br>
              <a:rPr lang="en-US" altLang="ja-JP" sz="2200" strike="sngStrike" dirty="0"/>
            </a:br>
            <a:r>
              <a:rPr lang="en-US" altLang="ja-JP" sz="2200" strike="sngStrike" dirty="0"/>
              <a:t>~Corey Correlation</a:t>
            </a:r>
            <a:r>
              <a:rPr lang="ja-JP" altLang="en-US" sz="2200" strike="sngStrike" dirty="0"/>
              <a:t>による相対浸透率曲線の可視化</a:t>
            </a:r>
            <a:r>
              <a:rPr lang="en-US" altLang="ja-JP" sz="2200" strike="sngStrike" dirty="0"/>
              <a:t>~</a:t>
            </a:r>
            <a:endParaRPr kumimoji="1" lang="ja-JP" altLang="en-US" sz="2200" strike="sngStrike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DD35E8D-D787-4646-96FD-47D40D6FAD71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200" dirty="0"/>
              <a:t>相対浸透率（</a:t>
            </a:r>
            <a:r>
              <a:rPr lang="en-US" altLang="ja-JP" sz="3200" dirty="0"/>
              <a:t>Relative Permeability</a:t>
            </a:r>
            <a:r>
              <a:rPr lang="ja-JP" altLang="en-US" sz="3200" dirty="0"/>
              <a:t>）について</a:t>
            </a:r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D60126-2A46-465F-9DC0-68A5DE4A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847"/>
          <a:stretch/>
        </p:blipFill>
        <p:spPr>
          <a:xfrm>
            <a:off x="4130566" y="1690688"/>
            <a:ext cx="4678154" cy="46672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相対浸透率（相関式）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Water / Oil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𝑟𝑜𝑐𝑤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𝑟𝑤𝑟𝑜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実測値と相関式の曲線が一致する</a:t>
                </a:r>
                <a:br>
                  <a:rPr lang="en-US" altLang="ja-JP" dirty="0"/>
                </a:br>
                <a:r>
                  <a:rPr lang="ja-JP" altLang="en-US" dirty="0"/>
                  <a:t>ようにパラメータを調整するイメージ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88DAED-3CEB-4F9C-AC0B-FDDAC47247F8}"/>
              </a:ext>
            </a:extLst>
          </p:cNvPr>
          <p:cNvSpPr/>
          <p:nvPr/>
        </p:nvSpPr>
        <p:spPr>
          <a:xfrm>
            <a:off x="697806" y="1911935"/>
            <a:ext cx="7886700" cy="19855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5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DC1C0-6CFA-4C6F-892A-8DBEA9CC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相の相対浸透率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0A6BC-D666-459A-B184-5A9965F0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相の浸透率は直接測定できず，次のような仮定をする。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の相対浸透率は，</a:t>
            </a: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，それぞれの飽和率にのみ依存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rgbClr val="00B050"/>
                </a:solidFill>
              </a:rPr>
              <a:t>中間濡れ相</a:t>
            </a:r>
            <a:r>
              <a:rPr kumimoji="1" lang="ja-JP" altLang="en-US" dirty="0"/>
              <a:t>の相対浸透率は</a:t>
            </a:r>
            <a:r>
              <a:rPr lang="ja-JP" altLang="en-US" dirty="0">
                <a:solidFill>
                  <a:srgbClr val="2501FF"/>
                </a:solidFill>
              </a:rPr>
              <a:t>濡れ相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非濡れ相</a:t>
            </a:r>
            <a:r>
              <a:rPr lang="ja-JP" altLang="en-US" dirty="0"/>
              <a:t>の飽和率に依存</a:t>
            </a:r>
            <a:endParaRPr kumimoji="1"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62F59BD-E3EE-4617-BCD6-7E8F978237AC}"/>
              </a:ext>
            </a:extLst>
          </p:cNvPr>
          <p:cNvGrpSpPr/>
          <p:nvPr/>
        </p:nvGrpSpPr>
        <p:grpSpPr>
          <a:xfrm>
            <a:off x="4572000" y="4420773"/>
            <a:ext cx="4072538" cy="2072101"/>
            <a:chOff x="2773936" y="4216745"/>
            <a:chExt cx="2796988" cy="244200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85EF660-37E9-43E2-AD33-FED38194068E}"/>
                </a:ext>
              </a:extLst>
            </p:cNvPr>
            <p:cNvSpPr/>
            <p:nvPr/>
          </p:nvSpPr>
          <p:spPr>
            <a:xfrm>
              <a:off x="2773936" y="4226218"/>
              <a:ext cx="2796988" cy="22666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DAC92A13-9F6F-4721-B1C9-679585ED6CB4}"/>
                </a:ext>
              </a:extLst>
            </p:cNvPr>
            <p:cNvSpPr/>
            <p:nvPr/>
          </p:nvSpPr>
          <p:spPr>
            <a:xfrm>
              <a:off x="2773936" y="4677788"/>
              <a:ext cx="2796988" cy="614723"/>
            </a:xfrm>
            <a:prstGeom prst="flowChartDocumen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書類 11">
              <a:extLst>
                <a:ext uri="{FF2B5EF4-FFF2-40B4-BE49-F238E27FC236}">
                  <a16:creationId xmlns:a16="http://schemas.microsoft.com/office/drawing/2014/main" id="{51E4AC1E-C23E-4754-9719-DEF79407C7D0}"/>
                </a:ext>
              </a:extLst>
            </p:cNvPr>
            <p:cNvSpPr/>
            <p:nvPr/>
          </p:nvSpPr>
          <p:spPr>
            <a:xfrm>
              <a:off x="2773936" y="4457639"/>
              <a:ext cx="2796988" cy="614723"/>
            </a:xfrm>
            <a:prstGeom prst="flowChartDocument">
              <a:avLst/>
            </a:prstGeom>
            <a:solidFill>
              <a:srgbClr val="250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フローチャート: 書類 5">
              <a:extLst>
                <a:ext uri="{FF2B5EF4-FFF2-40B4-BE49-F238E27FC236}">
                  <a16:creationId xmlns:a16="http://schemas.microsoft.com/office/drawing/2014/main" id="{E8F6AC2D-5BED-4BFE-AA4A-0E8BB9675029}"/>
                </a:ext>
              </a:extLst>
            </p:cNvPr>
            <p:cNvSpPr/>
            <p:nvPr/>
          </p:nvSpPr>
          <p:spPr>
            <a:xfrm>
              <a:off x="2773936" y="4216745"/>
              <a:ext cx="2796988" cy="614723"/>
            </a:xfrm>
            <a:prstGeom prst="flowChartDocumen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ローチャート: 書類 8">
              <a:extLst>
                <a:ext uri="{FF2B5EF4-FFF2-40B4-BE49-F238E27FC236}">
                  <a16:creationId xmlns:a16="http://schemas.microsoft.com/office/drawing/2014/main" id="{6177C086-8A90-4631-B653-A3756F9CE243}"/>
                </a:ext>
              </a:extLst>
            </p:cNvPr>
            <p:cNvSpPr/>
            <p:nvPr/>
          </p:nvSpPr>
          <p:spPr>
            <a:xfrm flipH="1" flipV="1">
              <a:off x="2773936" y="5570789"/>
              <a:ext cx="2796988" cy="614723"/>
            </a:xfrm>
            <a:prstGeom prst="flowChartDocumen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書類 10">
              <a:extLst>
                <a:ext uri="{FF2B5EF4-FFF2-40B4-BE49-F238E27FC236}">
                  <a16:creationId xmlns:a16="http://schemas.microsoft.com/office/drawing/2014/main" id="{73C6D337-079B-4B30-9AAA-39AF5CDFB4DA}"/>
                </a:ext>
              </a:extLst>
            </p:cNvPr>
            <p:cNvSpPr/>
            <p:nvPr/>
          </p:nvSpPr>
          <p:spPr>
            <a:xfrm flipH="1" flipV="1">
              <a:off x="2773936" y="5792761"/>
              <a:ext cx="2796988" cy="614723"/>
            </a:xfrm>
            <a:prstGeom prst="flowChartDocument">
              <a:avLst/>
            </a:prstGeom>
            <a:solidFill>
              <a:srgbClr val="250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書類 6">
              <a:extLst>
                <a:ext uri="{FF2B5EF4-FFF2-40B4-BE49-F238E27FC236}">
                  <a16:creationId xmlns:a16="http://schemas.microsoft.com/office/drawing/2014/main" id="{99986081-F663-410D-BD45-049B2E9756B3}"/>
                </a:ext>
              </a:extLst>
            </p:cNvPr>
            <p:cNvSpPr/>
            <p:nvPr/>
          </p:nvSpPr>
          <p:spPr>
            <a:xfrm flipH="1" flipV="1">
              <a:off x="2773936" y="6044028"/>
              <a:ext cx="2796988" cy="614723"/>
            </a:xfrm>
            <a:prstGeom prst="flowChartDocumen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EB2DE7F8-BC49-4E6F-8978-E705A164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18481"/>
              </p:ext>
            </p:extLst>
          </p:nvPr>
        </p:nvGraphicFramePr>
        <p:xfrm>
          <a:off x="380520" y="4978799"/>
          <a:ext cx="40116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778">
                  <a:extLst>
                    <a:ext uri="{9D8B030D-6E8A-4147-A177-3AD203B41FA5}">
                      <a16:colId xmlns:a16="http://schemas.microsoft.com/office/drawing/2014/main" val="2462115160"/>
                    </a:ext>
                  </a:extLst>
                </a:gridCol>
                <a:gridCol w="2887847">
                  <a:extLst>
                    <a:ext uri="{9D8B030D-6E8A-4147-A177-3AD203B41FA5}">
                      <a16:colId xmlns:a16="http://schemas.microsoft.com/office/drawing/2014/main" val="161063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2501FF"/>
                          </a:solidFill>
                        </a:rPr>
                        <a:t>濡れ相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2501FF"/>
                          </a:solidFill>
                        </a:rPr>
                        <a:t>岩石側を流れる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中間濡れ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濡れと非濡れの間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5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非濡れ相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なるべく岩石から離れたい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9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76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ACC584-C506-49B4-8EA9-D71BBF437945}"/>
              </a:ext>
            </a:extLst>
          </p:cNvPr>
          <p:cNvSpPr/>
          <p:nvPr/>
        </p:nvSpPr>
        <p:spPr>
          <a:xfrm>
            <a:off x="628650" y="2919933"/>
            <a:ext cx="7886700" cy="23091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7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DC1C0-6CFA-4C6F-892A-8DBEA9CC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絶対浸透率とダルシー則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B0A6BC-D666-459A-B184-5A9965F0A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8387"/>
                <a:ext cx="7886700" cy="46785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Q</m:t>
                      </m:r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コア試験では，断面積，粘性係数，試料の長さは既知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→ 差圧と流量は比例し，その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比例係数が絶対浸透率</a:t>
                </a:r>
                <a:r>
                  <a:rPr kumimoji="1" lang="ja-JP" altLang="en-US" dirty="0"/>
                  <a:t>（粘性の圧力依存</a:t>
                </a:r>
                <a:r>
                  <a:rPr lang="ja-JP" altLang="en-US" dirty="0"/>
                  <a:t>を無視した場合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1B0A6BC-D666-459A-B184-5A9965F0A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8387"/>
                <a:ext cx="7886700" cy="4678576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EF8C2F-7E5A-4CD9-A7F3-E74B4E42CCBC}"/>
              </a:ext>
            </a:extLst>
          </p:cNvPr>
          <p:cNvGrpSpPr/>
          <p:nvPr/>
        </p:nvGrpSpPr>
        <p:grpSpPr>
          <a:xfrm>
            <a:off x="3309261" y="4025001"/>
            <a:ext cx="4792273" cy="2556337"/>
            <a:chOff x="3024951" y="4209418"/>
            <a:chExt cx="4792273" cy="2556337"/>
          </a:xfrm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4EBB8DAE-5E0E-407A-BFEA-B8C2D95E483A}"/>
                </a:ext>
              </a:extLst>
            </p:cNvPr>
            <p:cNvSpPr/>
            <p:nvPr/>
          </p:nvSpPr>
          <p:spPr>
            <a:xfrm rot="16200000">
              <a:off x="5037767" y="3704048"/>
              <a:ext cx="1750204" cy="3634545"/>
            </a:xfrm>
            <a:prstGeom prst="flowChartMagneticDisk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1243C07-084D-441A-A026-305CD7CD9533}"/>
                </a:ext>
              </a:extLst>
            </p:cNvPr>
            <p:cNvSpPr txBox="1"/>
            <p:nvPr/>
          </p:nvSpPr>
          <p:spPr>
            <a:xfrm>
              <a:off x="3930383" y="6396423"/>
              <a:ext cx="128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上流圧力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A519E9E-765A-43B5-BA3E-67B3F7329DCC}"/>
                </a:ext>
              </a:extLst>
            </p:cNvPr>
            <p:cNvSpPr txBox="1"/>
            <p:nvPr/>
          </p:nvSpPr>
          <p:spPr>
            <a:xfrm>
              <a:off x="6533990" y="6396423"/>
              <a:ext cx="128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下流圧力</a:t>
              </a: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36A0B6E0-BCE5-462A-A30B-F6BB10FA26F8}"/>
                </a:ext>
              </a:extLst>
            </p:cNvPr>
            <p:cNvSpPr/>
            <p:nvPr/>
          </p:nvSpPr>
          <p:spPr>
            <a:xfrm rot="5400000">
              <a:off x="5894658" y="3280745"/>
              <a:ext cx="152214" cy="2409684"/>
            </a:xfrm>
            <a:prstGeom prst="leftBracket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89BF1D-BD37-443A-BF4E-4993E3A5869F}"/>
                </a:ext>
              </a:extLst>
            </p:cNvPr>
            <p:cNvSpPr txBox="1"/>
            <p:nvPr/>
          </p:nvSpPr>
          <p:spPr>
            <a:xfrm>
              <a:off x="3024951" y="5073159"/>
              <a:ext cx="983563" cy="870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dirty="0"/>
                <a:t>断面積</a:t>
              </a:r>
              <a:endParaRPr kumimoji="1" lang="en-US" altLang="ja-JP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dirty="0"/>
                <a:t>流量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4FDC963-867E-42E5-ADFF-05F36ADC590B}"/>
                </a:ext>
              </a:extLst>
            </p:cNvPr>
            <p:cNvSpPr txBox="1"/>
            <p:nvPr/>
          </p:nvSpPr>
          <p:spPr>
            <a:xfrm>
              <a:off x="5478983" y="4209418"/>
              <a:ext cx="9835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コア長さ</a:t>
              </a:r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DE85C30-379E-4F3E-A6F1-0FCC4D5D61F6}"/>
              </a:ext>
            </a:extLst>
          </p:cNvPr>
          <p:cNvSpPr/>
          <p:nvPr/>
        </p:nvSpPr>
        <p:spPr>
          <a:xfrm>
            <a:off x="4214693" y="5175811"/>
            <a:ext cx="580144" cy="3342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8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D32968B-0CA8-4F74-AA43-B4231DBDD697}"/>
              </a:ext>
            </a:extLst>
          </p:cNvPr>
          <p:cNvGrpSpPr/>
          <p:nvPr/>
        </p:nvGrpSpPr>
        <p:grpSpPr>
          <a:xfrm>
            <a:off x="1087394" y="2129921"/>
            <a:ext cx="6969211" cy="2598158"/>
            <a:chOff x="1087394" y="1690689"/>
            <a:chExt cx="6969211" cy="259815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690689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690689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絶対浸透率とダルシー則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627601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568847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3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相の相対浸透率</a:t>
                </a:r>
              </a:p>
            </p:txBody>
          </p:sp>
        </p:grp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0E8F4A-CAAA-4B6D-9617-493EF1C83ED8}"/>
              </a:ext>
            </a:extLst>
          </p:cNvPr>
          <p:cNvSpPr/>
          <p:nvPr/>
        </p:nvSpPr>
        <p:spPr>
          <a:xfrm>
            <a:off x="628650" y="3903489"/>
            <a:ext cx="7886700" cy="13255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1AE26E-2EEE-4F4C-8A9A-106675384103}"/>
              </a:ext>
            </a:extLst>
          </p:cNvPr>
          <p:cNvSpPr/>
          <p:nvPr/>
        </p:nvSpPr>
        <p:spPr>
          <a:xfrm>
            <a:off x="373796" y="1628948"/>
            <a:ext cx="7886700" cy="13255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0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D6D3-5F63-4295-9B81-4301A3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相の相対浸透率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水と油が混在する場合のダルシー則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水相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油相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dirty="0"/>
                  <a:t>有効浸透率の絶対浸透率に対する比を</a:t>
                </a:r>
                <a:r>
                  <a:rPr lang="ja-JP" altLang="en-US" sz="2800" b="1" u="sng" dirty="0">
                    <a:solidFill>
                      <a:srgbClr val="FF0000"/>
                    </a:solidFill>
                  </a:rPr>
                  <a:t>相対浸透率</a:t>
                </a:r>
                <a:r>
                  <a:rPr lang="ja-JP" altLang="en-US" dirty="0"/>
                  <a:t>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※</a:t>
                </a:r>
                <a:r>
                  <a:rPr lang="ja-JP" altLang="en-US" dirty="0"/>
                  <a:t> 以下，毛細管圧力は無視する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52F-5E1D-4BED-9C67-334B8E7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A5F1392-7A8B-4722-A963-79117A3B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27" y="1109247"/>
            <a:ext cx="86135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C13BE68-E7CE-413C-9860-B3F9A3BB9223}"/>
              </a:ext>
            </a:extLst>
          </p:cNvPr>
          <p:cNvSpPr/>
          <p:nvPr/>
        </p:nvSpPr>
        <p:spPr>
          <a:xfrm>
            <a:off x="8047730" y="1830676"/>
            <a:ext cx="922280" cy="3929052"/>
          </a:xfrm>
          <a:prstGeom prst="rect">
            <a:avLst/>
          </a:prstGeom>
          <a:solidFill>
            <a:srgbClr val="D5FFCE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B7021A8-FC30-42AD-BB5D-0D005E988A0F}"/>
              </a:ext>
            </a:extLst>
          </p:cNvPr>
          <p:cNvSpPr/>
          <p:nvPr/>
        </p:nvSpPr>
        <p:spPr>
          <a:xfrm>
            <a:off x="4940790" y="1830676"/>
            <a:ext cx="922280" cy="3924000"/>
          </a:xfrm>
          <a:prstGeom prst="rect">
            <a:avLst/>
          </a:prstGeom>
          <a:solidFill>
            <a:srgbClr val="D5FFFF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3F2122-1F10-42CE-B608-D4FACED010C4}"/>
              </a:ext>
            </a:extLst>
          </p:cNvPr>
          <p:cNvGrpSpPr/>
          <p:nvPr/>
        </p:nvGrpSpPr>
        <p:grpSpPr>
          <a:xfrm>
            <a:off x="4572000" y="1631775"/>
            <a:ext cx="4511377" cy="4460858"/>
            <a:chOff x="4531584" y="1773229"/>
            <a:chExt cx="4511377" cy="4460858"/>
          </a:xfrm>
        </p:grpSpPr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EEC2C505-B776-412E-9822-C3ABC817A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343" t="8063" r="7838" b="6092"/>
            <a:stretch/>
          </p:blipFill>
          <p:spPr>
            <a:xfrm>
              <a:off x="4531584" y="1773229"/>
              <a:ext cx="4511377" cy="4460858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39A3730-7874-4B85-B9F5-D3D1ACC1ADDF}"/>
                </a:ext>
              </a:extLst>
            </p:cNvPr>
            <p:cNvGrpSpPr/>
            <p:nvPr/>
          </p:nvGrpSpPr>
          <p:grpSpPr>
            <a:xfrm>
              <a:off x="5176861" y="2724988"/>
              <a:ext cx="3423586" cy="2778758"/>
              <a:chOff x="5176861" y="2724988"/>
              <a:chExt cx="3423586" cy="2778758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A9B1ECD-5F33-44F9-8FC6-032083A69979}"/>
                  </a:ext>
                </a:extLst>
              </p:cNvPr>
              <p:cNvSpPr txBox="1"/>
              <p:nvPr/>
            </p:nvSpPr>
            <p:spPr>
              <a:xfrm>
                <a:off x="5176861" y="2724988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①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6D58645-9679-4484-94B9-B77BD8957593}"/>
                  </a:ext>
                </a:extLst>
              </p:cNvPr>
              <p:cNvSpPr txBox="1"/>
              <p:nvPr/>
            </p:nvSpPr>
            <p:spPr>
              <a:xfrm>
                <a:off x="6134974" y="5072859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②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78D913-1919-457B-BBE8-33DE08178CDA}"/>
                  </a:ext>
                </a:extLst>
              </p:cNvPr>
              <p:cNvSpPr txBox="1"/>
              <p:nvPr/>
            </p:nvSpPr>
            <p:spPr>
              <a:xfrm>
                <a:off x="6384576" y="3473762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③</a:t>
                </a: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0887E6-329F-42B7-8891-59FB856051CD}"/>
                  </a:ext>
                </a:extLst>
              </p:cNvPr>
              <p:cNvSpPr txBox="1"/>
              <p:nvPr/>
            </p:nvSpPr>
            <p:spPr>
              <a:xfrm>
                <a:off x="7980821" y="3727331"/>
                <a:ext cx="61962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200" dirty="0"/>
                  <a:t>④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/>
                  <a:t> で水の流動なし</a:t>
                </a:r>
                <a:endParaRPr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が増加すると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 も増加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が減少すると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 dirty="0"/>
                  <a:t> も減少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kumimoji="1" lang="ja-JP" altLang="en-US" dirty="0"/>
                  <a:t>油の流動なし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5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/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D06D76-8144-4384-ADE5-BA058899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82" y="5923421"/>
                <a:ext cx="9548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/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4E8CD74-3412-4D68-8339-62BFABB4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06" y="5904243"/>
                <a:ext cx="95481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87D7D9-6D4A-4B67-931E-D503A3BA1D92}"/>
              </a:ext>
            </a:extLst>
          </p:cNvPr>
          <p:cNvCxnSpPr>
            <a:cxnSpLocks/>
          </p:cNvCxnSpPr>
          <p:nvPr/>
        </p:nvCxnSpPr>
        <p:spPr>
          <a:xfrm>
            <a:off x="4940790" y="6335132"/>
            <a:ext cx="40011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/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416651-41E6-42E8-B088-FF6D4163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029" y="6143523"/>
                <a:ext cx="5206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CC92-D64E-4239-9C8D-B8547BC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相</a:t>
            </a:r>
            <a:r>
              <a:rPr lang="ja-JP" altLang="en-US" dirty="0"/>
              <a:t>の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ECD312B-B998-44F8-B7AA-96713541557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相対浸透率は油層解析における重要なパラメータ（の</a:t>
            </a:r>
            <a:r>
              <a:rPr lang="en-US" altLang="ja-JP" dirty="0"/>
              <a:t>1</a:t>
            </a:r>
            <a:r>
              <a:rPr lang="ja-JP" altLang="en-US" dirty="0"/>
              <a:t>つ）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相の相対浸透率は実験で計測可能</a:t>
            </a:r>
            <a:endParaRPr lang="en-US" altLang="ja-JP" dirty="0"/>
          </a:p>
          <a:p>
            <a:r>
              <a:rPr lang="ja-JP" altLang="en-US" dirty="0"/>
              <a:t>相対浸透率を飽和率の関数として扱う様々な</a:t>
            </a:r>
            <a:r>
              <a:rPr lang="ja-JP" altLang="en-US"/>
              <a:t>相関式が存在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2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502</Words>
  <Application>Microsoft Office PowerPoint</Application>
  <PresentationFormat>画面に合わせる (4:3)</PresentationFormat>
  <Paragraphs>91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Cambria Math</vt:lpstr>
      <vt:lpstr>Segoe UI</vt:lpstr>
      <vt:lpstr>Office テーマ</vt:lpstr>
      <vt:lpstr>MATLABによるGUIアプリの作成 ~Corey Correlationによる相対浸透率曲線の可視化~</vt:lpstr>
      <vt:lpstr>発表内容</vt:lpstr>
      <vt:lpstr>発表内容</vt:lpstr>
      <vt:lpstr>絶対浸透率とダルシー則</vt:lpstr>
      <vt:lpstr>発表内容</vt:lpstr>
      <vt:lpstr>2相の相対浸透率</vt:lpstr>
      <vt:lpstr>2相の相対浸透率</vt:lpstr>
      <vt:lpstr>2相の相対浸透率</vt:lpstr>
      <vt:lpstr>2相の相対浸透率</vt:lpstr>
      <vt:lpstr>2相の相対浸透率（相関式）</vt:lpstr>
      <vt:lpstr>発表内容</vt:lpstr>
      <vt:lpstr>3相の相対浸透率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8</cp:revision>
  <dcterms:created xsi:type="dcterms:W3CDTF">2021-12-10T05:19:43Z</dcterms:created>
  <dcterms:modified xsi:type="dcterms:W3CDTF">2023-01-26T00:23:14Z</dcterms:modified>
</cp:coreProperties>
</file>