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4"/>
  </p:notesMasterIdLst>
  <p:sldIdLst>
    <p:sldId id="391" r:id="rId2"/>
    <p:sldId id="408" r:id="rId3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59"/>
    <a:srgbClr val="D0CECE"/>
    <a:srgbClr val="FFFFFF"/>
    <a:srgbClr val="70AD47"/>
    <a:srgbClr val="5B9BD5"/>
    <a:srgbClr val="E03C3C"/>
    <a:srgbClr val="EB6E19"/>
    <a:srgbClr val="5799D5"/>
    <a:srgbClr val="0E767D"/>
    <a:srgbClr val="8D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6DFB7-7EF4-4F25-BF3A-34BB468D85B0}" v="1" dt="2023-01-23T17:03:39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40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5566DFB7-7EF4-4F25-BF3A-34BB468D85B0}"/>
    <pc:docChg chg="custSel delSld modSld modSection">
      <pc:chgData name="hirose taichi" userId="ed2dc4b0-8795-4813-ada8-f41a239e7d7d" providerId="ADAL" clId="{5566DFB7-7EF4-4F25-BF3A-34BB468D85B0}" dt="2023-01-23T17:03:52.203" v="20" actId="47"/>
      <pc:docMkLst>
        <pc:docMk/>
      </pc:docMkLst>
      <pc:sldChg chg="modSp mod">
        <pc:chgData name="hirose taichi" userId="ed2dc4b0-8795-4813-ada8-f41a239e7d7d" providerId="ADAL" clId="{5566DFB7-7EF4-4F25-BF3A-34BB468D85B0}" dt="2023-01-23T17:03:15.137" v="1" actId="20577"/>
        <pc:sldMkLst>
          <pc:docMk/>
          <pc:sldMk cId="2131231909" sldId="391"/>
        </pc:sldMkLst>
        <pc:spChg chg="mod">
          <ac:chgData name="hirose taichi" userId="ed2dc4b0-8795-4813-ada8-f41a239e7d7d" providerId="ADAL" clId="{5566DFB7-7EF4-4F25-BF3A-34BB468D85B0}" dt="2023-01-23T17:03:15.137" v="1" actId="20577"/>
          <ac:spMkLst>
            <pc:docMk/>
            <pc:sldMk cId="2131231909" sldId="391"/>
            <ac:spMk id="2" creationId="{C6AED08E-1875-2F43-80F1-4D57794FD14C}"/>
          </ac:spMkLst>
        </pc:spChg>
        <pc:spChg chg="mod">
          <ac:chgData name="hirose taichi" userId="ed2dc4b0-8795-4813-ada8-f41a239e7d7d" providerId="ADAL" clId="{5566DFB7-7EF4-4F25-BF3A-34BB468D85B0}" dt="2023-01-23T17:03:11.827" v="0" actId="20577"/>
          <ac:spMkLst>
            <pc:docMk/>
            <pc:sldMk cId="2131231909" sldId="391"/>
            <ac:spMk id="7" creationId="{484B1FDD-10D6-4369-8F16-DA90D0911493}"/>
          </ac:spMkLst>
        </pc:spChg>
      </pc:sldChg>
      <pc:sldChg chg="addSp delSp modSp mod">
        <pc:chgData name="hirose taichi" userId="ed2dc4b0-8795-4813-ada8-f41a239e7d7d" providerId="ADAL" clId="{5566DFB7-7EF4-4F25-BF3A-34BB468D85B0}" dt="2023-01-23T17:03:41.178" v="8" actId="1076"/>
        <pc:sldMkLst>
          <pc:docMk/>
          <pc:sldMk cId="385752651" sldId="408"/>
        </pc:sldMkLst>
        <pc:spChg chg="mod">
          <ac:chgData name="hirose taichi" userId="ed2dc4b0-8795-4813-ada8-f41a239e7d7d" providerId="ADAL" clId="{5566DFB7-7EF4-4F25-BF3A-34BB468D85B0}" dt="2023-01-23T17:03:31.098" v="4" actId="20577"/>
          <ac:spMkLst>
            <pc:docMk/>
            <pc:sldMk cId="385752651" sldId="408"/>
            <ac:spMk id="8" creationId="{ACCD9BDE-60DA-477F-99B1-1DBC7DBEFA5D}"/>
          </ac:spMkLst>
        </pc:spChg>
        <pc:spChg chg="mod">
          <ac:chgData name="hirose taichi" userId="ed2dc4b0-8795-4813-ada8-f41a239e7d7d" providerId="ADAL" clId="{5566DFB7-7EF4-4F25-BF3A-34BB468D85B0}" dt="2023-01-23T17:03:24.162" v="2" actId="20577"/>
          <ac:spMkLst>
            <pc:docMk/>
            <pc:sldMk cId="385752651" sldId="408"/>
            <ac:spMk id="9" creationId="{AB3DAF47-8225-4213-B34A-30AAC2D3F94A}"/>
          </ac:spMkLst>
        </pc:spChg>
        <pc:spChg chg="add mod">
          <ac:chgData name="hirose taichi" userId="ed2dc4b0-8795-4813-ada8-f41a239e7d7d" providerId="ADAL" clId="{5566DFB7-7EF4-4F25-BF3A-34BB468D85B0}" dt="2023-01-23T17:03:41.178" v="8" actId="1076"/>
          <ac:spMkLst>
            <pc:docMk/>
            <pc:sldMk cId="385752651" sldId="408"/>
            <ac:spMk id="21" creationId="{E74A4ED3-8EFD-4EA8-947B-0A3B82148291}"/>
          </ac:spMkLst>
        </pc:s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4" creationId="{DA290673-6CFE-4D46-9038-1E71614E0DA1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3" creationId="{EB7F7804-FCD9-48E9-9820-5B10D0BB5627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4" creationId="{261309A5-890D-4F9D-976D-F5627C5873A9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8" creationId="{C80E58F4-3552-4503-BDDC-2168ED1D5E38}"/>
          </ac:grpSpMkLst>
        </pc:grpChg>
      </pc:sldChg>
      <pc:sldChg chg="del">
        <pc:chgData name="hirose taichi" userId="ed2dc4b0-8795-4813-ada8-f41a239e7d7d" providerId="ADAL" clId="{5566DFB7-7EF4-4F25-BF3A-34BB468D85B0}" dt="2023-01-23T17:03:52.203" v="20" actId="47"/>
        <pc:sldMkLst>
          <pc:docMk/>
          <pc:sldMk cId="3714317995" sldId="409"/>
        </pc:sldMkLst>
      </pc:sldChg>
      <pc:sldChg chg="del">
        <pc:chgData name="hirose taichi" userId="ed2dc4b0-8795-4813-ada8-f41a239e7d7d" providerId="ADAL" clId="{5566DFB7-7EF4-4F25-BF3A-34BB468D85B0}" dt="2023-01-23T17:03:49.409" v="19" actId="47"/>
        <pc:sldMkLst>
          <pc:docMk/>
          <pc:sldMk cId="1300278304" sldId="411"/>
        </pc:sldMkLst>
      </pc:sldChg>
      <pc:sldChg chg="del">
        <pc:chgData name="hirose taichi" userId="ed2dc4b0-8795-4813-ada8-f41a239e7d7d" providerId="ADAL" clId="{5566DFB7-7EF4-4F25-BF3A-34BB468D85B0}" dt="2023-01-23T17:03:48.116" v="14" actId="47"/>
        <pc:sldMkLst>
          <pc:docMk/>
          <pc:sldMk cId="282841257" sldId="412"/>
        </pc:sldMkLst>
      </pc:sldChg>
      <pc:sldChg chg="del">
        <pc:chgData name="hirose taichi" userId="ed2dc4b0-8795-4813-ada8-f41a239e7d7d" providerId="ADAL" clId="{5566DFB7-7EF4-4F25-BF3A-34BB468D85B0}" dt="2023-01-23T17:03:49.168" v="18" actId="47"/>
        <pc:sldMkLst>
          <pc:docMk/>
          <pc:sldMk cId="764492402" sldId="413"/>
        </pc:sldMkLst>
      </pc:sldChg>
      <pc:sldChg chg="del">
        <pc:chgData name="hirose taichi" userId="ed2dc4b0-8795-4813-ada8-f41a239e7d7d" providerId="ADAL" clId="{5566DFB7-7EF4-4F25-BF3A-34BB468D85B0}" dt="2023-01-23T17:03:48.937" v="17" actId="47"/>
        <pc:sldMkLst>
          <pc:docMk/>
          <pc:sldMk cId="4247633511" sldId="415"/>
        </pc:sldMkLst>
      </pc:sldChg>
      <pc:sldChg chg="del">
        <pc:chgData name="hirose taichi" userId="ed2dc4b0-8795-4813-ada8-f41a239e7d7d" providerId="ADAL" clId="{5566DFB7-7EF4-4F25-BF3A-34BB468D85B0}" dt="2023-01-23T17:03:48.540" v="16" actId="47"/>
        <pc:sldMkLst>
          <pc:docMk/>
          <pc:sldMk cId="607085936" sldId="416"/>
        </pc:sldMkLst>
      </pc:sldChg>
      <pc:sldChg chg="del">
        <pc:chgData name="hirose taichi" userId="ed2dc4b0-8795-4813-ada8-f41a239e7d7d" providerId="ADAL" clId="{5566DFB7-7EF4-4F25-BF3A-34BB468D85B0}" dt="2023-01-23T17:03:48.309" v="15" actId="47"/>
        <pc:sldMkLst>
          <pc:docMk/>
          <pc:sldMk cId="3798514748" sldId="418"/>
        </pc:sldMkLst>
      </pc:sldChg>
      <pc:sldChg chg="delSp modSp del mod">
        <pc:chgData name="hirose taichi" userId="ed2dc4b0-8795-4813-ada8-f41a239e7d7d" providerId="ADAL" clId="{5566DFB7-7EF4-4F25-BF3A-34BB468D85B0}" dt="2023-01-23T17:03:42.953" v="9" actId="47"/>
        <pc:sldMkLst>
          <pc:docMk/>
          <pc:sldMk cId="1159668265" sldId="422"/>
        </pc:sldMkLst>
        <pc:spChg chg="del mod">
          <ac:chgData name="hirose taichi" userId="ed2dc4b0-8795-4813-ada8-f41a239e7d7d" providerId="ADAL" clId="{5566DFB7-7EF4-4F25-BF3A-34BB468D85B0}" dt="2023-01-23T17:03:38.046" v="6" actId="21"/>
          <ac:spMkLst>
            <pc:docMk/>
            <pc:sldMk cId="1159668265" sldId="422"/>
            <ac:spMk id="15" creationId="{B4582FC9-01E6-4EFC-8DCB-8EC76751D2E2}"/>
          </ac:spMkLst>
        </pc:spChg>
      </pc:sldChg>
      <pc:sldChg chg="del">
        <pc:chgData name="hirose taichi" userId="ed2dc4b0-8795-4813-ada8-f41a239e7d7d" providerId="ADAL" clId="{5566DFB7-7EF4-4F25-BF3A-34BB468D85B0}" dt="2023-01-23T17:03:47.906" v="13" actId="47"/>
        <pc:sldMkLst>
          <pc:docMk/>
          <pc:sldMk cId="4157498024" sldId="423"/>
        </pc:sldMkLst>
      </pc:sldChg>
      <pc:sldChg chg="del">
        <pc:chgData name="hirose taichi" userId="ed2dc4b0-8795-4813-ada8-f41a239e7d7d" providerId="ADAL" clId="{5566DFB7-7EF4-4F25-BF3A-34BB468D85B0}" dt="2023-01-23T17:03:47.720" v="12" actId="47"/>
        <pc:sldMkLst>
          <pc:docMk/>
          <pc:sldMk cId="1283115782" sldId="424"/>
        </pc:sldMkLst>
      </pc:sldChg>
      <pc:sldChg chg="del">
        <pc:chgData name="hirose taichi" userId="ed2dc4b0-8795-4813-ada8-f41a239e7d7d" providerId="ADAL" clId="{5566DFB7-7EF4-4F25-BF3A-34BB468D85B0}" dt="2023-01-23T17:03:47.538" v="11" actId="47"/>
        <pc:sldMkLst>
          <pc:docMk/>
          <pc:sldMk cId="4209606308" sldId="426"/>
        </pc:sldMkLst>
      </pc:sldChg>
      <pc:sldChg chg="del">
        <pc:chgData name="hirose taichi" userId="ed2dc4b0-8795-4813-ada8-f41a239e7d7d" providerId="ADAL" clId="{5566DFB7-7EF4-4F25-BF3A-34BB468D85B0}" dt="2023-01-23T17:03:47.336" v="10" actId="47"/>
        <pc:sldMkLst>
          <pc:docMk/>
          <pc:sldMk cId="3145032794" sldId="435"/>
        </pc:sldMkLst>
      </pc:sldChg>
    </pc:docChg>
  </pc:docChgLst>
  <pc:docChgLst>
    <pc:chgData name="hirose taichi" userId="ed2dc4b0-8795-4813-ada8-f41a239e7d7d" providerId="ADAL" clId="{C7B24D26-6EDE-4BB5-913E-386296AE7227}"/>
    <pc:docChg chg="delSld modSection">
      <pc:chgData name="hirose taichi" userId="ed2dc4b0-8795-4813-ada8-f41a239e7d7d" providerId="ADAL" clId="{C7B24D26-6EDE-4BB5-913E-386296AE7227}" dt="2022-12-12T10:09:09.116" v="1" actId="2696"/>
      <pc:docMkLst>
        <pc:docMk/>
      </pc:docMkLst>
      <pc:sldChg chg="del">
        <pc:chgData name="hirose taichi" userId="ed2dc4b0-8795-4813-ada8-f41a239e7d7d" providerId="ADAL" clId="{C7B24D26-6EDE-4BB5-913E-386296AE7227}" dt="2022-12-12T10:09:09.116" v="1" actId="2696"/>
        <pc:sldMkLst>
          <pc:docMk/>
          <pc:sldMk cId="3010080662" sldId="419"/>
        </pc:sldMkLst>
      </pc:sldChg>
      <pc:sldChg chg="del">
        <pc:chgData name="hirose taichi" userId="ed2dc4b0-8795-4813-ada8-f41a239e7d7d" providerId="ADAL" clId="{C7B24D26-6EDE-4BB5-913E-386296AE7227}" dt="2022-12-12T10:09:06.568" v="0" actId="2696"/>
        <pc:sldMkLst>
          <pc:docMk/>
          <pc:sldMk cId="881839197" sldId="421"/>
        </pc:sldMkLst>
      </pc:sldChg>
      <pc:sldChg chg="del">
        <pc:chgData name="hirose taichi" userId="ed2dc4b0-8795-4813-ada8-f41a239e7d7d" providerId="ADAL" clId="{C7B24D26-6EDE-4BB5-913E-386296AE7227}" dt="2022-12-12T10:09:06.568" v="0" actId="2696"/>
        <pc:sldMkLst>
          <pc:docMk/>
          <pc:sldMk cId="1681394602" sldId="4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endParaRPr lang="ja-JP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FB088C1-661A-49C8-978D-A8F0C12A9CE2}"/>
              </a:ext>
            </a:extLst>
          </p:cNvPr>
          <p:cNvGrpSpPr/>
          <p:nvPr/>
        </p:nvGrpSpPr>
        <p:grpSpPr>
          <a:xfrm>
            <a:off x="2806148" y="1270258"/>
            <a:ext cx="6579212" cy="876649"/>
            <a:chOff x="2806149" y="1436913"/>
            <a:chExt cx="6579212" cy="87664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6617802-B9B8-48D9-8A6F-7E7E50C33E51}"/>
                </a:ext>
              </a:extLst>
            </p:cNvPr>
            <p:cNvSpPr/>
            <p:nvPr/>
          </p:nvSpPr>
          <p:spPr>
            <a:xfrm>
              <a:off x="2806149" y="1436913"/>
              <a:ext cx="1115225" cy="876649"/>
            </a:xfrm>
            <a:prstGeom prst="rect">
              <a:avLst/>
            </a:prstGeom>
            <a:solidFill>
              <a:srgbClr val="8D2F43"/>
            </a:solidFill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 dirty="0">
                  <a:solidFill>
                    <a:schemeClr val="bg1"/>
                  </a:solidFill>
                </a:rPr>
                <a:t>１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CCD9BDE-60DA-477F-99B1-1DBC7DBEFA5D}"/>
                </a:ext>
              </a:extLst>
            </p:cNvPr>
            <p:cNvSpPr/>
            <p:nvPr/>
          </p:nvSpPr>
          <p:spPr>
            <a:xfrm>
              <a:off x="4132867" y="1436913"/>
              <a:ext cx="5252494" cy="876649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8D2F4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74A4ED3-8EFD-4EA8-947B-0A3B82148291}"/>
              </a:ext>
            </a:extLst>
          </p:cNvPr>
          <p:cNvSpPr/>
          <p:nvPr/>
        </p:nvSpPr>
        <p:spPr>
          <a:xfrm>
            <a:off x="2337135" y="1708582"/>
            <a:ext cx="7259629" cy="4193105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2813</TotalTime>
  <Words>4</Words>
  <Application>Microsoft Office PowerPoint</Application>
  <PresentationFormat>ワイド画面</PresentationFormat>
  <Paragraphs>4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Arial</vt:lpstr>
      <vt:lpstr>Wingdings</vt:lpstr>
      <vt:lpstr>テーマ</vt:lpstr>
      <vt:lpstr>PowerPoint プレゼンテーション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69</cp:revision>
  <dcterms:created xsi:type="dcterms:W3CDTF">2020-12-20T20:55:45Z</dcterms:created>
  <dcterms:modified xsi:type="dcterms:W3CDTF">2023-01-23T17:03:53Z</dcterms:modified>
</cp:coreProperties>
</file>