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0" r:id="rId1"/>
  </p:sldMasterIdLst>
  <p:notesMasterIdLst>
    <p:notesMasterId r:id="rId14"/>
  </p:notesMasterIdLst>
  <p:sldIdLst>
    <p:sldId id="391" r:id="rId2"/>
    <p:sldId id="408" r:id="rId3"/>
    <p:sldId id="409" r:id="rId4"/>
    <p:sldId id="411" r:id="rId5"/>
    <p:sldId id="413" r:id="rId6"/>
    <p:sldId id="415" r:id="rId7"/>
    <p:sldId id="416" r:id="rId8"/>
    <p:sldId id="418" r:id="rId9"/>
    <p:sldId id="412" r:id="rId10"/>
    <p:sldId id="420" r:id="rId11"/>
    <p:sldId id="419" r:id="rId12"/>
    <p:sldId id="421" r:id="rId13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691F220-FB97-5F4A-ABB5-5DB2C9E85607}">
          <p14:sldIdLst>
            <p14:sldId id="391"/>
            <p14:sldId id="408"/>
            <p14:sldId id="409"/>
            <p14:sldId id="411"/>
            <p14:sldId id="413"/>
            <p14:sldId id="415"/>
            <p14:sldId id="416"/>
            <p14:sldId id="418"/>
            <p14:sldId id="412"/>
            <p14:sldId id="420"/>
            <p14:sldId id="419"/>
            <p14:sldId id="4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5B9BD5"/>
    <a:srgbClr val="E03C3C"/>
    <a:srgbClr val="EB6E19"/>
    <a:srgbClr val="5799D5"/>
    <a:srgbClr val="E55959"/>
    <a:srgbClr val="0E767D"/>
    <a:srgbClr val="8D2F43"/>
    <a:srgbClr val="EE3A3E"/>
    <a:srgbClr val="7493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6BF87E-E0E8-4254-81CC-BD4D380BEFD0}" v="686" dt="2022-10-29T04:02:06.1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7" autoAdjust="0"/>
    <p:restoredTop sz="79451" autoAdjust="0"/>
  </p:normalViewPr>
  <p:slideViewPr>
    <p:cSldViewPr snapToGrid="0">
      <p:cViewPr varScale="1">
        <p:scale>
          <a:sx n="126" d="100"/>
          <a:sy n="126" d="100"/>
        </p:scale>
        <p:origin x="168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856BF87E-E0E8-4254-81CC-BD4D380BEFD0}"/>
    <pc:docChg chg="undo redo custSel addSld delSld modSld sldOrd modMainMaster delSection modSection">
      <pc:chgData name="hirose taichi" userId="ed2dc4b0-8795-4813-ada8-f41a239e7d7d" providerId="ADAL" clId="{856BF87E-E0E8-4254-81CC-BD4D380BEFD0}" dt="2022-10-30T06:42:08.785" v="5156" actId="1035"/>
      <pc:docMkLst>
        <pc:docMk/>
      </pc:docMkLst>
      <pc:sldChg chg="addSp delSp modSp add del mod">
        <pc:chgData name="hirose taichi" userId="ed2dc4b0-8795-4813-ada8-f41a239e7d7d" providerId="ADAL" clId="{856BF87E-E0E8-4254-81CC-BD4D380BEFD0}" dt="2022-10-28T19:14:16.196" v="4216" actId="47"/>
        <pc:sldMkLst>
          <pc:docMk/>
          <pc:sldMk cId="2131231909" sldId="391"/>
        </pc:sldMkLst>
        <pc:spChg chg="mod">
          <ac:chgData name="hirose taichi" userId="ed2dc4b0-8795-4813-ada8-f41a239e7d7d" providerId="ADAL" clId="{856BF87E-E0E8-4254-81CC-BD4D380BEFD0}" dt="2022-10-28T16:40:57.093" v="462" actId="113"/>
          <ac:spMkLst>
            <pc:docMk/>
            <pc:sldMk cId="2131231909" sldId="391"/>
            <ac:spMk id="2" creationId="{C6AED08E-1875-2F43-80F1-4D57794FD14C}"/>
          </ac:spMkLst>
        </pc:spChg>
        <pc:spChg chg="add del mod">
          <ac:chgData name="hirose taichi" userId="ed2dc4b0-8795-4813-ada8-f41a239e7d7d" providerId="ADAL" clId="{856BF87E-E0E8-4254-81CC-BD4D380BEFD0}" dt="2022-10-28T16:00:09.090" v="82" actId="478"/>
          <ac:spMkLst>
            <pc:docMk/>
            <pc:sldMk cId="2131231909" sldId="391"/>
            <ac:spMk id="4" creationId="{5EBA4C35-5BF3-48BE-BAE5-35B13CAF175A}"/>
          </ac:spMkLst>
        </pc:spChg>
        <pc:spChg chg="del mod">
          <ac:chgData name="hirose taichi" userId="ed2dc4b0-8795-4813-ada8-f41a239e7d7d" providerId="ADAL" clId="{856BF87E-E0E8-4254-81CC-BD4D380BEFD0}" dt="2022-10-28T16:00:06.694" v="81" actId="478"/>
          <ac:spMkLst>
            <pc:docMk/>
            <pc:sldMk cId="2131231909" sldId="391"/>
            <ac:spMk id="6" creationId="{B67657A3-DB7F-9A41-A476-09A1862A5ACA}"/>
          </ac:spMkLst>
        </pc:spChg>
        <pc:spChg chg="add del mod">
          <ac:chgData name="hirose taichi" userId="ed2dc4b0-8795-4813-ada8-f41a239e7d7d" providerId="ADAL" clId="{856BF87E-E0E8-4254-81CC-BD4D380BEFD0}" dt="2022-10-28T16:01:06.842" v="128" actId="20577"/>
          <ac:spMkLst>
            <pc:docMk/>
            <pc:sldMk cId="2131231909" sldId="391"/>
            <ac:spMk id="7" creationId="{484B1FDD-10D6-4369-8F16-DA90D0911493}"/>
          </ac:spMkLst>
        </pc:spChg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665616494" sldId="393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674707182" sldId="396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1238049417" sldId="405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2161768561" sldId="407"/>
        </pc:sldMkLst>
      </pc:sldChg>
      <pc:sldChg chg="addSp delSp modSp add del mod">
        <pc:chgData name="hirose taichi" userId="ed2dc4b0-8795-4813-ada8-f41a239e7d7d" providerId="ADAL" clId="{856BF87E-E0E8-4254-81CC-BD4D380BEFD0}" dt="2022-10-28T19:14:17.411" v="4217" actId="47"/>
        <pc:sldMkLst>
          <pc:docMk/>
          <pc:sldMk cId="385752651" sldId="408"/>
        </pc:sldMkLst>
        <pc:spChg chg="mod">
          <ac:chgData name="hirose taichi" userId="ed2dc4b0-8795-4813-ada8-f41a239e7d7d" providerId="ADAL" clId="{856BF87E-E0E8-4254-81CC-BD4D380BEFD0}" dt="2022-10-28T16:02:37.474" v="200" actId="20577"/>
          <ac:spMkLst>
            <pc:docMk/>
            <pc:sldMk cId="385752651" sldId="408"/>
            <ac:spMk id="3" creationId="{7F5984FF-91B8-46E8-AB4A-4C94EFF20B23}"/>
          </ac:spMkLst>
        </pc:spChg>
        <pc:spChg chg="mod topLvl">
          <ac:chgData name="hirose taichi" userId="ed2dc4b0-8795-4813-ada8-f41a239e7d7d" providerId="ADAL" clId="{856BF87E-E0E8-4254-81CC-BD4D380BEFD0}" dt="2022-10-28T16:37:35.626" v="338" actId="164"/>
          <ac:spMkLst>
            <pc:docMk/>
            <pc:sldMk cId="385752651" sldId="408"/>
            <ac:spMk id="5" creationId="{66617802-B9B8-48D9-8A6F-7E7E50C33E51}"/>
          </ac:spMkLst>
        </pc:spChg>
        <pc:spChg chg="mod topLvl">
          <ac:chgData name="hirose taichi" userId="ed2dc4b0-8795-4813-ada8-f41a239e7d7d" providerId="ADAL" clId="{856BF87E-E0E8-4254-81CC-BD4D380BEFD0}" dt="2022-10-28T16:37:40.177" v="339" actId="164"/>
          <ac:spMkLst>
            <pc:docMk/>
            <pc:sldMk cId="385752651" sldId="408"/>
            <ac:spMk id="6" creationId="{219B4FC9-A338-48A9-957D-4238B1019097}"/>
          </ac:spMkLst>
        </pc:spChg>
        <pc:spChg chg="mod topLvl">
          <ac:chgData name="hirose taichi" userId="ed2dc4b0-8795-4813-ada8-f41a239e7d7d" providerId="ADAL" clId="{856BF87E-E0E8-4254-81CC-BD4D380BEFD0}" dt="2022-10-28T16:37:44.421" v="340" actId="164"/>
          <ac:spMkLst>
            <pc:docMk/>
            <pc:sldMk cId="385752651" sldId="408"/>
            <ac:spMk id="7" creationId="{730E7809-B8B6-41CB-B204-BE6990191502}"/>
          </ac:spMkLst>
        </pc:spChg>
        <pc:spChg chg="mod topLvl">
          <ac:chgData name="hirose taichi" userId="ed2dc4b0-8795-4813-ada8-f41a239e7d7d" providerId="ADAL" clId="{856BF87E-E0E8-4254-81CC-BD4D380BEFD0}" dt="2022-10-28T16:37:35.626" v="338" actId="164"/>
          <ac:spMkLst>
            <pc:docMk/>
            <pc:sldMk cId="385752651" sldId="408"/>
            <ac:spMk id="8" creationId="{ACCD9BDE-60DA-477F-99B1-1DBC7DBEFA5D}"/>
          </ac:spMkLst>
        </pc:spChg>
        <pc:spChg chg="mod topLvl">
          <ac:chgData name="hirose taichi" userId="ed2dc4b0-8795-4813-ada8-f41a239e7d7d" providerId="ADAL" clId="{856BF87E-E0E8-4254-81CC-BD4D380BEFD0}" dt="2022-10-28T16:37:40.177" v="339" actId="164"/>
          <ac:spMkLst>
            <pc:docMk/>
            <pc:sldMk cId="385752651" sldId="408"/>
            <ac:spMk id="9" creationId="{AB3DAF47-8225-4213-B34A-30AAC2D3F94A}"/>
          </ac:spMkLst>
        </pc:spChg>
        <pc:spChg chg="mod topLvl">
          <ac:chgData name="hirose taichi" userId="ed2dc4b0-8795-4813-ada8-f41a239e7d7d" providerId="ADAL" clId="{856BF87E-E0E8-4254-81CC-BD4D380BEFD0}" dt="2022-10-28T16:37:44.421" v="340" actId="164"/>
          <ac:spMkLst>
            <pc:docMk/>
            <pc:sldMk cId="385752651" sldId="408"/>
            <ac:spMk id="10" creationId="{ECEF6A87-CDEE-4C09-ADD2-B5E55B76916B}"/>
          </ac:spMkLst>
        </pc:spChg>
        <pc:spChg chg="mod topLvl">
          <ac:chgData name="hirose taichi" userId="ed2dc4b0-8795-4813-ada8-f41a239e7d7d" providerId="ADAL" clId="{856BF87E-E0E8-4254-81CC-BD4D380BEFD0}" dt="2022-10-28T16:37:56.110" v="341" actId="164"/>
          <ac:spMkLst>
            <pc:docMk/>
            <pc:sldMk cId="385752651" sldId="408"/>
            <ac:spMk id="11" creationId="{A1826DEC-5640-4EE6-A577-2B62623439CA}"/>
          </ac:spMkLst>
        </pc:spChg>
        <pc:spChg chg="mod topLvl">
          <ac:chgData name="hirose taichi" userId="ed2dc4b0-8795-4813-ada8-f41a239e7d7d" providerId="ADAL" clId="{856BF87E-E0E8-4254-81CC-BD4D380BEFD0}" dt="2022-10-28T16:38:36.681" v="382" actId="20577"/>
          <ac:spMkLst>
            <pc:docMk/>
            <pc:sldMk cId="385752651" sldId="408"/>
            <ac:spMk id="12" creationId="{5E2478F6-3BE2-455F-A0F4-B5067E026AB3}"/>
          </ac:spMkLst>
        </pc:spChg>
        <pc:spChg chg="mod">
          <ac:chgData name="hirose taichi" userId="ed2dc4b0-8795-4813-ada8-f41a239e7d7d" providerId="ADAL" clId="{856BF87E-E0E8-4254-81CC-BD4D380BEFD0}" dt="2022-10-28T16:38:55.550" v="383" actId="20577"/>
          <ac:spMkLst>
            <pc:docMk/>
            <pc:sldMk cId="385752651" sldId="408"/>
            <ac:spMk id="19" creationId="{54DDAEF5-0A86-404A-9D00-85707C1BA379}"/>
          </ac:spMkLst>
        </pc:spChg>
        <pc:spChg chg="mod">
          <ac:chgData name="hirose taichi" userId="ed2dc4b0-8795-4813-ada8-f41a239e7d7d" providerId="ADAL" clId="{856BF87E-E0E8-4254-81CC-BD4D380BEFD0}" dt="2022-10-28T16:37:57.238" v="342"/>
          <ac:spMkLst>
            <pc:docMk/>
            <pc:sldMk cId="385752651" sldId="408"/>
            <ac:spMk id="20" creationId="{137D0643-3155-4FE5-B000-0895C1849D31}"/>
          </ac:spMkLst>
        </pc:spChg>
        <pc:grpChg chg="add mod">
          <ac:chgData name="hirose taichi" userId="ed2dc4b0-8795-4813-ada8-f41a239e7d7d" providerId="ADAL" clId="{856BF87E-E0E8-4254-81CC-BD4D380BEFD0}" dt="2022-10-28T16:39:08.309" v="393" actId="1036"/>
          <ac:grpSpMkLst>
            <pc:docMk/>
            <pc:sldMk cId="385752651" sldId="408"/>
            <ac:grpSpMk id="2" creationId="{DFB088C1-661A-49C8-978D-A8F0C12A9CE2}"/>
          </ac:grpSpMkLst>
        </pc:grpChg>
        <pc:grpChg chg="add mod">
          <ac:chgData name="hirose taichi" userId="ed2dc4b0-8795-4813-ada8-f41a239e7d7d" providerId="ADAL" clId="{856BF87E-E0E8-4254-81CC-BD4D380BEFD0}" dt="2022-10-28T16:39:45.354" v="405" actId="1076"/>
          <ac:grpSpMkLst>
            <pc:docMk/>
            <pc:sldMk cId="385752651" sldId="408"/>
            <ac:grpSpMk id="4" creationId="{DA290673-6CFE-4D46-9038-1E71614E0DA1}"/>
          </ac:grpSpMkLst>
        </pc:grpChg>
        <pc:grpChg chg="add mod">
          <ac:chgData name="hirose taichi" userId="ed2dc4b0-8795-4813-ada8-f41a239e7d7d" providerId="ADAL" clId="{856BF87E-E0E8-4254-81CC-BD4D380BEFD0}" dt="2022-10-28T16:39:36.544" v="403" actId="1076"/>
          <ac:grpSpMkLst>
            <pc:docMk/>
            <pc:sldMk cId="385752651" sldId="408"/>
            <ac:grpSpMk id="13" creationId="{EB7F7804-FCD9-48E9-9820-5B10D0BB5627}"/>
          </ac:grpSpMkLst>
        </pc:grpChg>
        <pc:grpChg chg="add mod">
          <ac:chgData name="hirose taichi" userId="ed2dc4b0-8795-4813-ada8-f41a239e7d7d" providerId="ADAL" clId="{856BF87E-E0E8-4254-81CC-BD4D380BEFD0}" dt="2022-10-28T16:39:40.509" v="404" actId="1076"/>
          <ac:grpSpMkLst>
            <pc:docMk/>
            <pc:sldMk cId="385752651" sldId="408"/>
            <ac:grpSpMk id="14" creationId="{261309A5-890D-4F9D-976D-F5627C5873A9}"/>
          </ac:grpSpMkLst>
        </pc:grpChg>
        <pc:grpChg chg="del mod topLvl">
          <ac:chgData name="hirose taichi" userId="ed2dc4b0-8795-4813-ada8-f41a239e7d7d" providerId="ADAL" clId="{856BF87E-E0E8-4254-81CC-BD4D380BEFD0}" dt="2022-10-28T16:04:25.484" v="277" actId="165"/>
          <ac:grpSpMkLst>
            <pc:docMk/>
            <pc:sldMk cId="385752651" sldId="408"/>
            <ac:grpSpMk id="15" creationId="{01DA7295-12C7-4552-AFAE-EB7BE237AF7C}"/>
          </ac:grpSpMkLst>
        </pc:grpChg>
        <pc:grpChg chg="del">
          <ac:chgData name="hirose taichi" userId="ed2dc4b0-8795-4813-ada8-f41a239e7d7d" providerId="ADAL" clId="{856BF87E-E0E8-4254-81CC-BD4D380BEFD0}" dt="2022-10-28T16:04:22.250" v="276" actId="165"/>
          <ac:grpSpMkLst>
            <pc:docMk/>
            <pc:sldMk cId="385752651" sldId="408"/>
            <ac:grpSpMk id="17" creationId="{64AE3FD6-D741-491E-8FF7-F24D24FE2934}"/>
          </ac:grpSpMkLst>
        </pc:grpChg>
        <pc:grpChg chg="add mod">
          <ac:chgData name="hirose taichi" userId="ed2dc4b0-8795-4813-ada8-f41a239e7d7d" providerId="ADAL" clId="{856BF87E-E0E8-4254-81CC-BD4D380BEFD0}" dt="2022-10-28T16:39:19.230" v="397" actId="1076"/>
          <ac:grpSpMkLst>
            <pc:docMk/>
            <pc:sldMk cId="385752651" sldId="408"/>
            <ac:grpSpMk id="18" creationId="{C80E58F4-3552-4503-BDDC-2168ED1D5E38}"/>
          </ac:grpSpMkLst>
        </pc:grpChg>
      </pc:sldChg>
      <pc:sldChg chg="modSp new add del mod">
        <pc:chgData name="hirose taichi" userId="ed2dc4b0-8795-4813-ada8-f41a239e7d7d" providerId="ADAL" clId="{856BF87E-E0E8-4254-81CC-BD4D380BEFD0}" dt="2022-10-28T19:14:17.608" v="4218" actId="47"/>
        <pc:sldMkLst>
          <pc:docMk/>
          <pc:sldMk cId="3714317995" sldId="409"/>
        </pc:sldMkLst>
        <pc:spChg chg="mod">
          <ac:chgData name="hirose taichi" userId="ed2dc4b0-8795-4813-ada8-f41a239e7d7d" providerId="ADAL" clId="{856BF87E-E0E8-4254-81CC-BD4D380BEFD0}" dt="2022-10-28T17:04:20.606" v="925" actId="16959"/>
          <ac:spMkLst>
            <pc:docMk/>
            <pc:sldMk cId="3714317995" sldId="409"/>
            <ac:spMk id="2" creationId="{28183F7D-BF66-4F5A-A51C-F4F5EA15673B}"/>
          </ac:spMkLst>
        </pc:spChg>
        <pc:spChg chg="mod">
          <ac:chgData name="hirose taichi" userId="ed2dc4b0-8795-4813-ada8-f41a239e7d7d" providerId="ADAL" clId="{856BF87E-E0E8-4254-81CC-BD4D380BEFD0}" dt="2022-10-28T16:41:41.028" v="531" actId="20577"/>
          <ac:spMkLst>
            <pc:docMk/>
            <pc:sldMk cId="3714317995" sldId="409"/>
            <ac:spMk id="3" creationId="{B6C3B743-46DE-40E0-98E6-975211BECA90}"/>
          </ac:spMkLst>
        </pc:spChg>
      </pc:sldChg>
      <pc:sldChg chg="add del">
        <pc:chgData name="hirose taichi" userId="ed2dc4b0-8795-4813-ada8-f41a239e7d7d" providerId="ADAL" clId="{856BF87E-E0E8-4254-81CC-BD4D380BEFD0}" dt="2022-10-28T17:15:07.549" v="1023" actId="47"/>
        <pc:sldMkLst>
          <pc:docMk/>
          <pc:sldMk cId="688687369" sldId="410"/>
        </pc:sldMkLst>
      </pc:sldChg>
      <pc:sldChg chg="modSp add del mod">
        <pc:chgData name="hirose taichi" userId="ed2dc4b0-8795-4813-ada8-f41a239e7d7d" providerId="ADAL" clId="{856BF87E-E0E8-4254-81CC-BD4D380BEFD0}" dt="2022-10-28T19:14:17.820" v="4219" actId="47"/>
        <pc:sldMkLst>
          <pc:docMk/>
          <pc:sldMk cId="1300278304" sldId="411"/>
        </pc:sldMkLst>
        <pc:spChg chg="mod">
          <ac:chgData name="hirose taichi" userId="ed2dc4b0-8795-4813-ada8-f41a239e7d7d" providerId="ADAL" clId="{856BF87E-E0E8-4254-81CC-BD4D380BEFD0}" dt="2022-10-28T17:05:54.306" v="945" actId="20577"/>
          <ac:spMkLst>
            <pc:docMk/>
            <pc:sldMk cId="1300278304" sldId="411"/>
            <ac:spMk id="2" creationId="{28183F7D-BF66-4F5A-A51C-F4F5EA15673B}"/>
          </ac:spMkLst>
        </pc:spChg>
      </pc:sldChg>
      <pc:sldChg chg="addSp delSp modSp new add del mod ord modShow modNotesTx">
        <pc:chgData name="hirose taichi" userId="ed2dc4b0-8795-4813-ada8-f41a239e7d7d" providerId="ADAL" clId="{856BF87E-E0E8-4254-81CC-BD4D380BEFD0}" dt="2022-10-30T06:42:08.785" v="5156" actId="1035"/>
        <pc:sldMkLst>
          <pc:docMk/>
          <pc:sldMk cId="282841257" sldId="412"/>
        </pc:sldMkLst>
        <pc:spChg chg="mod">
          <ac:chgData name="hirose taichi" userId="ed2dc4b0-8795-4813-ada8-f41a239e7d7d" providerId="ADAL" clId="{856BF87E-E0E8-4254-81CC-BD4D380BEFD0}" dt="2022-10-30T06:42:08.785" v="5156" actId="1035"/>
          <ac:spMkLst>
            <pc:docMk/>
            <pc:sldMk cId="282841257" sldId="412"/>
            <ac:spMk id="2" creationId="{5CC3DBDC-2ABB-464E-AA98-8626CB68BCFA}"/>
          </ac:spMkLst>
        </pc:spChg>
        <pc:spChg chg="mod">
          <ac:chgData name="hirose taichi" userId="ed2dc4b0-8795-4813-ada8-f41a239e7d7d" providerId="ADAL" clId="{856BF87E-E0E8-4254-81CC-BD4D380BEFD0}" dt="2022-10-28T19:31:14.204" v="4744" actId="20577"/>
          <ac:spMkLst>
            <pc:docMk/>
            <pc:sldMk cId="282841257" sldId="412"/>
            <ac:spMk id="3" creationId="{0921E3F5-4656-480F-ACDF-10F20AD43E90}"/>
          </ac:spMkLst>
        </pc:spChg>
        <pc:spChg chg="add mod">
          <ac:chgData name="hirose taichi" userId="ed2dc4b0-8795-4813-ada8-f41a239e7d7d" providerId="ADAL" clId="{856BF87E-E0E8-4254-81CC-BD4D380BEFD0}" dt="2022-10-29T03:59:02.480" v="5098" actId="1076"/>
          <ac:spMkLst>
            <pc:docMk/>
            <pc:sldMk cId="282841257" sldId="412"/>
            <ac:spMk id="5" creationId="{2E7C79F3-CA4B-4AE5-BE2C-CB5EEA8FD996}"/>
          </ac:spMkLst>
        </pc:spChg>
        <pc:spChg chg="add del mod topLvl">
          <ac:chgData name="hirose taichi" userId="ed2dc4b0-8795-4813-ada8-f41a239e7d7d" providerId="ADAL" clId="{856BF87E-E0E8-4254-81CC-BD4D380BEFD0}" dt="2022-10-28T18:18:25.372" v="2536" actId="478"/>
          <ac:spMkLst>
            <pc:docMk/>
            <pc:sldMk cId="282841257" sldId="412"/>
            <ac:spMk id="5" creationId="{37C7D452-F830-46C5-8DDF-8A3E8D06A4F5}"/>
          </ac:spMkLst>
        </pc:spChg>
        <pc:spChg chg="add mod ord topLvl">
          <ac:chgData name="hirose taichi" userId="ed2dc4b0-8795-4813-ada8-f41a239e7d7d" providerId="ADAL" clId="{856BF87E-E0E8-4254-81CC-BD4D380BEFD0}" dt="2022-10-28T18:42:22.357" v="3024" actId="164"/>
          <ac:spMkLst>
            <pc:docMk/>
            <pc:sldMk cId="282841257" sldId="412"/>
            <ac:spMk id="6" creationId="{A0734BF8-22B5-4682-B577-D87171B23D85}"/>
          </ac:spMkLst>
        </pc:spChg>
        <pc:spChg chg="add del mod">
          <ac:chgData name="hirose taichi" userId="ed2dc4b0-8795-4813-ada8-f41a239e7d7d" providerId="ADAL" clId="{856BF87E-E0E8-4254-81CC-BD4D380BEFD0}" dt="2022-10-28T17:42:18.221" v="1889" actId="478"/>
          <ac:spMkLst>
            <pc:docMk/>
            <pc:sldMk cId="282841257" sldId="412"/>
            <ac:spMk id="7" creationId="{CE1E89E6-1B91-44A0-92C3-49C40A41DBEE}"/>
          </ac:spMkLst>
        </pc:spChg>
        <pc:spChg chg="add mod ord">
          <ac:chgData name="hirose taichi" userId="ed2dc4b0-8795-4813-ada8-f41a239e7d7d" providerId="ADAL" clId="{856BF87E-E0E8-4254-81CC-BD4D380BEFD0}" dt="2022-10-28T18:42:22.357" v="3024" actId="164"/>
          <ac:spMkLst>
            <pc:docMk/>
            <pc:sldMk cId="282841257" sldId="412"/>
            <ac:spMk id="8" creationId="{7F3EE70D-555E-4015-BF16-678974A74AE0}"/>
          </ac:spMkLst>
        </pc:spChg>
        <pc:spChg chg="add del">
          <ac:chgData name="hirose taichi" userId="ed2dc4b0-8795-4813-ada8-f41a239e7d7d" providerId="ADAL" clId="{856BF87E-E0E8-4254-81CC-BD4D380BEFD0}" dt="2022-10-28T17:44:15.309" v="1919" actId="478"/>
          <ac:spMkLst>
            <pc:docMk/>
            <pc:sldMk cId="282841257" sldId="412"/>
            <ac:spMk id="10" creationId="{B39F8BFA-0ABA-402F-B100-C8236EEE188D}"/>
          </ac:spMkLst>
        </pc:spChg>
        <pc:spChg chg="add mod ord topLvl">
          <ac:chgData name="hirose taichi" userId="ed2dc4b0-8795-4813-ada8-f41a239e7d7d" providerId="ADAL" clId="{856BF87E-E0E8-4254-81CC-BD4D380BEFD0}" dt="2022-10-28T18:08:21.407" v="2322" actId="1076"/>
          <ac:spMkLst>
            <pc:docMk/>
            <pc:sldMk cId="282841257" sldId="412"/>
            <ac:spMk id="11" creationId="{9F33D406-E90C-483B-A205-9F54AE904713}"/>
          </ac:spMkLst>
        </pc:spChg>
        <pc:spChg chg="add mod ord topLvl">
          <ac:chgData name="hirose taichi" userId="ed2dc4b0-8795-4813-ada8-f41a239e7d7d" providerId="ADAL" clId="{856BF87E-E0E8-4254-81CC-BD4D380BEFD0}" dt="2022-10-28T18:08:14.867" v="2321" actId="12788"/>
          <ac:spMkLst>
            <pc:docMk/>
            <pc:sldMk cId="282841257" sldId="412"/>
            <ac:spMk id="12" creationId="{0B0CAEA7-EF38-4D77-85E2-BCB4A20A6FBE}"/>
          </ac:spMkLst>
        </pc:spChg>
        <pc:spChg chg="add del mod">
          <ac:chgData name="hirose taichi" userId="ed2dc4b0-8795-4813-ada8-f41a239e7d7d" providerId="ADAL" clId="{856BF87E-E0E8-4254-81CC-BD4D380BEFD0}" dt="2022-10-28T18:12:13.633" v="2361" actId="478"/>
          <ac:spMkLst>
            <pc:docMk/>
            <pc:sldMk cId="282841257" sldId="412"/>
            <ac:spMk id="16" creationId="{27D61436-6178-48E2-9D77-7D0DE01B5A94}"/>
          </ac:spMkLst>
        </pc:spChg>
        <pc:spChg chg="add del mod">
          <ac:chgData name="hirose taichi" userId="ed2dc4b0-8795-4813-ada8-f41a239e7d7d" providerId="ADAL" clId="{856BF87E-E0E8-4254-81CC-BD4D380BEFD0}" dt="2022-10-29T03:55:14.433" v="5035"/>
          <ac:spMkLst>
            <pc:docMk/>
            <pc:sldMk cId="282841257" sldId="412"/>
            <ac:spMk id="19" creationId="{6031328C-7B39-469F-AD11-4DAE46BB5ADB}"/>
          </ac:spMkLst>
        </pc:spChg>
        <pc:spChg chg="add del mod">
          <ac:chgData name="hirose taichi" userId="ed2dc4b0-8795-4813-ada8-f41a239e7d7d" providerId="ADAL" clId="{856BF87E-E0E8-4254-81CC-BD4D380BEFD0}" dt="2022-10-29T03:58:30.122" v="5085" actId="478"/>
          <ac:spMkLst>
            <pc:docMk/>
            <pc:sldMk cId="282841257" sldId="412"/>
            <ac:spMk id="20" creationId="{6614B7C6-CBA5-463F-A624-F9D7FF8525DF}"/>
          </ac:spMkLst>
        </pc:spChg>
        <pc:spChg chg="mod ord topLvl">
          <ac:chgData name="hirose taichi" userId="ed2dc4b0-8795-4813-ada8-f41a239e7d7d" providerId="ADAL" clId="{856BF87E-E0E8-4254-81CC-BD4D380BEFD0}" dt="2022-10-28T18:42:22.357" v="3024" actId="164"/>
          <ac:spMkLst>
            <pc:docMk/>
            <pc:sldMk cId="282841257" sldId="412"/>
            <ac:spMk id="22" creationId="{4F2A396D-A065-4292-BBBA-786B3D905C52}"/>
          </ac:spMkLst>
        </pc:spChg>
        <pc:spChg chg="add mod">
          <ac:chgData name="hirose taichi" userId="ed2dc4b0-8795-4813-ada8-f41a239e7d7d" providerId="ADAL" clId="{856BF87E-E0E8-4254-81CC-BD4D380BEFD0}" dt="2022-10-29T05:05:41.580" v="5151" actId="20577"/>
          <ac:spMkLst>
            <pc:docMk/>
            <pc:sldMk cId="282841257" sldId="412"/>
            <ac:spMk id="23" creationId="{7F903914-2C7B-4E5F-A750-5D2F94BBD5A6}"/>
          </ac:spMkLst>
        </pc:spChg>
        <pc:spChg chg="mod ord topLvl">
          <ac:chgData name="hirose taichi" userId="ed2dc4b0-8795-4813-ada8-f41a239e7d7d" providerId="ADAL" clId="{856BF87E-E0E8-4254-81CC-BD4D380BEFD0}" dt="2022-10-28T18:42:22.357" v="3024" actId="164"/>
          <ac:spMkLst>
            <pc:docMk/>
            <pc:sldMk cId="282841257" sldId="412"/>
            <ac:spMk id="23" creationId="{A6811F9A-7D5E-41C8-B3F8-744067D56AC7}"/>
          </ac:spMkLst>
        </pc:spChg>
        <pc:spChg chg="add mod ord">
          <ac:chgData name="hirose taichi" userId="ed2dc4b0-8795-4813-ada8-f41a239e7d7d" providerId="ADAL" clId="{856BF87E-E0E8-4254-81CC-BD4D380BEFD0}" dt="2022-10-29T03:57:37.593" v="5077" actId="207"/>
          <ac:spMkLst>
            <pc:docMk/>
            <pc:sldMk cId="282841257" sldId="412"/>
            <ac:spMk id="24" creationId="{7B96C3D1-02AA-4975-8B1F-289D4F3ADA98}"/>
          </ac:spMkLst>
        </pc:spChg>
        <pc:spChg chg="mod ord topLvl">
          <ac:chgData name="hirose taichi" userId="ed2dc4b0-8795-4813-ada8-f41a239e7d7d" providerId="ADAL" clId="{856BF87E-E0E8-4254-81CC-BD4D380BEFD0}" dt="2022-10-28T18:42:22.357" v="3024" actId="164"/>
          <ac:spMkLst>
            <pc:docMk/>
            <pc:sldMk cId="282841257" sldId="412"/>
            <ac:spMk id="24" creationId="{B15EC43A-BAAE-40E8-A140-66BE9DFCDF5A}"/>
          </ac:spMkLst>
        </pc:spChg>
        <pc:spChg chg="mod">
          <ac:chgData name="hirose taichi" userId="ed2dc4b0-8795-4813-ada8-f41a239e7d7d" providerId="ADAL" clId="{856BF87E-E0E8-4254-81CC-BD4D380BEFD0}" dt="2022-10-28T18:30:28.978" v="2738" actId="165"/>
          <ac:spMkLst>
            <pc:docMk/>
            <pc:sldMk cId="282841257" sldId="412"/>
            <ac:spMk id="25" creationId="{A221F9E5-6153-4BA4-A447-66C06CCCF93D}"/>
          </ac:spMkLst>
        </pc:spChg>
        <pc:spChg chg="add mod">
          <ac:chgData name="hirose taichi" userId="ed2dc4b0-8795-4813-ada8-f41a239e7d7d" providerId="ADAL" clId="{856BF87E-E0E8-4254-81CC-BD4D380BEFD0}" dt="2022-10-29T03:58:46.130" v="5094" actId="1076"/>
          <ac:spMkLst>
            <pc:docMk/>
            <pc:sldMk cId="282841257" sldId="412"/>
            <ac:spMk id="26" creationId="{A681D165-8DD6-4365-8FDE-6FB28B64E2B2}"/>
          </ac:spMkLst>
        </pc:spChg>
        <pc:spChg chg="add mod">
          <ac:chgData name="hirose taichi" userId="ed2dc4b0-8795-4813-ada8-f41a239e7d7d" providerId="ADAL" clId="{856BF87E-E0E8-4254-81CC-BD4D380BEFD0}" dt="2022-10-29T03:58:17.975" v="5083"/>
          <ac:spMkLst>
            <pc:docMk/>
            <pc:sldMk cId="282841257" sldId="412"/>
            <ac:spMk id="27" creationId="{433DAD3A-C836-43A5-BBF3-383D477FCC7F}"/>
          </ac:spMkLst>
        </pc:spChg>
        <pc:spChg chg="add mod">
          <ac:chgData name="hirose taichi" userId="ed2dc4b0-8795-4813-ada8-f41a239e7d7d" providerId="ADAL" clId="{856BF87E-E0E8-4254-81CC-BD4D380BEFD0}" dt="2022-10-29T04:02:06.171" v="5131" actId="20577"/>
          <ac:spMkLst>
            <pc:docMk/>
            <pc:sldMk cId="282841257" sldId="412"/>
            <ac:spMk id="28" creationId="{0EE1BC58-29B4-425B-ADB1-DB2251E321A4}"/>
          </ac:spMkLst>
        </pc:spChg>
        <pc:spChg chg="add mod">
          <ac:chgData name="hirose taichi" userId="ed2dc4b0-8795-4813-ada8-f41a239e7d7d" providerId="ADAL" clId="{856BF87E-E0E8-4254-81CC-BD4D380BEFD0}" dt="2022-10-29T04:00:14.503" v="5125" actId="1076"/>
          <ac:spMkLst>
            <pc:docMk/>
            <pc:sldMk cId="282841257" sldId="412"/>
            <ac:spMk id="30" creationId="{6E11BAE3-8AA4-443E-ACD4-6639B3C68EBA}"/>
          </ac:spMkLst>
        </pc:spChg>
        <pc:spChg chg="add del mod">
          <ac:chgData name="hirose taichi" userId="ed2dc4b0-8795-4813-ada8-f41a239e7d7d" providerId="ADAL" clId="{856BF87E-E0E8-4254-81CC-BD4D380BEFD0}" dt="2022-10-28T18:42:13.740" v="3023" actId="478"/>
          <ac:spMkLst>
            <pc:docMk/>
            <pc:sldMk cId="282841257" sldId="412"/>
            <ac:spMk id="30" creationId="{7F91BE51-6D53-4ACD-A4F5-A92FCC1E3AF6}"/>
          </ac:spMkLst>
        </pc:spChg>
        <pc:spChg chg="add mod">
          <ac:chgData name="hirose taichi" userId="ed2dc4b0-8795-4813-ada8-f41a239e7d7d" providerId="ADAL" clId="{856BF87E-E0E8-4254-81CC-BD4D380BEFD0}" dt="2022-10-28T18:35:58.278" v="2854" actId="164"/>
          <ac:spMkLst>
            <pc:docMk/>
            <pc:sldMk cId="282841257" sldId="412"/>
            <ac:spMk id="31" creationId="{1B7E46F5-590A-4035-8EAE-23C82FD0332C}"/>
          </ac:spMkLst>
        </pc:spChg>
        <pc:spChg chg="add mod">
          <ac:chgData name="hirose taichi" userId="ed2dc4b0-8795-4813-ada8-f41a239e7d7d" providerId="ADAL" clId="{856BF87E-E0E8-4254-81CC-BD4D380BEFD0}" dt="2022-10-29T04:00:04.368" v="5124" actId="1076"/>
          <ac:spMkLst>
            <pc:docMk/>
            <pc:sldMk cId="282841257" sldId="412"/>
            <ac:spMk id="31" creationId="{CEF3A8A0-9C75-4ED9-83D7-A688383B8BBC}"/>
          </ac:spMkLst>
        </pc:spChg>
        <pc:spChg chg="add mod">
          <ac:chgData name="hirose taichi" userId="ed2dc4b0-8795-4813-ada8-f41a239e7d7d" providerId="ADAL" clId="{856BF87E-E0E8-4254-81CC-BD4D380BEFD0}" dt="2022-10-28T18:35:58.278" v="2854" actId="164"/>
          <ac:spMkLst>
            <pc:docMk/>
            <pc:sldMk cId="282841257" sldId="412"/>
            <ac:spMk id="32" creationId="{A3597DF8-E88F-41C7-A031-BB53D9D0EDB5}"/>
          </ac:spMkLst>
        </pc:spChg>
        <pc:spChg chg="add mod">
          <ac:chgData name="hirose taichi" userId="ed2dc4b0-8795-4813-ada8-f41a239e7d7d" providerId="ADAL" clId="{856BF87E-E0E8-4254-81CC-BD4D380BEFD0}" dt="2022-10-28T18:40:39.137" v="3008" actId="164"/>
          <ac:spMkLst>
            <pc:docMk/>
            <pc:sldMk cId="282841257" sldId="412"/>
            <ac:spMk id="35" creationId="{DDFA145B-7733-4C62-84E4-C52BD6525B17}"/>
          </ac:spMkLst>
        </pc:spChg>
        <pc:spChg chg="mod topLvl">
          <ac:chgData name="hirose taichi" userId="ed2dc4b0-8795-4813-ada8-f41a239e7d7d" providerId="ADAL" clId="{856BF87E-E0E8-4254-81CC-BD4D380BEFD0}" dt="2022-10-28T19:15:42.498" v="4264" actId="1076"/>
          <ac:spMkLst>
            <pc:docMk/>
            <pc:sldMk cId="282841257" sldId="412"/>
            <ac:spMk id="50" creationId="{A998D3C8-C75B-4388-B7D4-5F9CF7F80E6C}"/>
          </ac:spMkLst>
        </pc:spChg>
        <pc:spChg chg="del mod topLvl">
          <ac:chgData name="hirose taichi" userId="ed2dc4b0-8795-4813-ada8-f41a239e7d7d" providerId="ADAL" clId="{856BF87E-E0E8-4254-81CC-BD4D380BEFD0}" dt="2022-10-29T03:58:16.896" v="5082" actId="478"/>
          <ac:spMkLst>
            <pc:docMk/>
            <pc:sldMk cId="282841257" sldId="412"/>
            <ac:spMk id="52" creationId="{FA6D1B84-14B6-47FB-84E0-CF6DA570E201}"/>
          </ac:spMkLst>
        </pc:spChg>
        <pc:spChg chg="mod topLvl">
          <ac:chgData name="hirose taichi" userId="ed2dc4b0-8795-4813-ada8-f41a239e7d7d" providerId="ADAL" clId="{856BF87E-E0E8-4254-81CC-BD4D380BEFD0}" dt="2022-10-28T19:15:09.082" v="4236" actId="165"/>
          <ac:spMkLst>
            <pc:docMk/>
            <pc:sldMk cId="282841257" sldId="412"/>
            <ac:spMk id="53" creationId="{E28B29C1-4338-4B86-BB3A-86C06BF7AAFC}"/>
          </ac:spMkLst>
        </pc:spChg>
        <pc:spChg chg="mod topLvl">
          <ac:chgData name="hirose taichi" userId="ed2dc4b0-8795-4813-ada8-f41a239e7d7d" providerId="ADAL" clId="{856BF87E-E0E8-4254-81CC-BD4D380BEFD0}" dt="2022-10-29T04:04:45.876" v="5140" actId="14100"/>
          <ac:spMkLst>
            <pc:docMk/>
            <pc:sldMk cId="282841257" sldId="412"/>
            <ac:spMk id="57" creationId="{0BE28581-A310-4D1F-BA4C-F5604794A489}"/>
          </ac:spMkLst>
        </pc:spChg>
        <pc:spChg chg="mod topLvl">
          <ac:chgData name="hirose taichi" userId="ed2dc4b0-8795-4813-ada8-f41a239e7d7d" providerId="ADAL" clId="{856BF87E-E0E8-4254-81CC-BD4D380BEFD0}" dt="2022-10-28T19:15:09.082" v="4236" actId="165"/>
          <ac:spMkLst>
            <pc:docMk/>
            <pc:sldMk cId="282841257" sldId="412"/>
            <ac:spMk id="58" creationId="{53B7ADBF-2C3A-40A7-89AC-A1DC3C4785FA}"/>
          </ac:spMkLst>
        </pc:spChg>
        <pc:spChg chg="mod topLvl">
          <ac:chgData name="hirose taichi" userId="ed2dc4b0-8795-4813-ada8-f41a239e7d7d" providerId="ADAL" clId="{856BF87E-E0E8-4254-81CC-BD4D380BEFD0}" dt="2022-10-28T19:15:09.082" v="4236" actId="165"/>
          <ac:spMkLst>
            <pc:docMk/>
            <pc:sldMk cId="282841257" sldId="412"/>
            <ac:spMk id="59" creationId="{3BA63449-8B35-4381-A61A-AA433D6EE382}"/>
          </ac:spMkLst>
        </pc:spChg>
        <pc:grpChg chg="add del mod">
          <ac:chgData name="hirose taichi" userId="ed2dc4b0-8795-4813-ada8-f41a239e7d7d" providerId="ADAL" clId="{856BF87E-E0E8-4254-81CC-BD4D380BEFD0}" dt="2022-10-28T17:43:49.428" v="1915" actId="165"/>
          <ac:grpSpMkLst>
            <pc:docMk/>
            <pc:sldMk cId="282841257" sldId="412"/>
            <ac:grpSpMk id="9" creationId="{FD3B8422-F399-45B9-B82B-C8D9BF60475F}"/>
          </ac:grpSpMkLst>
        </pc:grpChg>
        <pc:grpChg chg="add del mod">
          <ac:chgData name="hirose taichi" userId="ed2dc4b0-8795-4813-ada8-f41a239e7d7d" providerId="ADAL" clId="{856BF87E-E0E8-4254-81CC-BD4D380BEFD0}" dt="2022-10-28T17:46:33.892" v="1989" actId="164"/>
          <ac:grpSpMkLst>
            <pc:docMk/>
            <pc:sldMk cId="282841257" sldId="412"/>
            <ac:grpSpMk id="13" creationId="{E6EA5325-E057-47C7-9338-4FF99A564A7D}"/>
          </ac:grpSpMkLst>
        </pc:grpChg>
        <pc:grpChg chg="add mod">
          <ac:chgData name="hirose taichi" userId="ed2dc4b0-8795-4813-ada8-f41a239e7d7d" providerId="ADAL" clId="{856BF87E-E0E8-4254-81CC-BD4D380BEFD0}" dt="2022-10-28T17:46:30.165" v="1980" actId="164"/>
          <ac:grpSpMkLst>
            <pc:docMk/>
            <pc:sldMk cId="282841257" sldId="412"/>
            <ac:grpSpMk id="14" creationId="{973CA0A8-EF7C-4510-A59A-DC31F9D6FE39}"/>
          </ac:grpSpMkLst>
        </pc:grpChg>
        <pc:grpChg chg="add del mod">
          <ac:chgData name="hirose taichi" userId="ed2dc4b0-8795-4813-ada8-f41a239e7d7d" providerId="ADAL" clId="{856BF87E-E0E8-4254-81CC-BD4D380BEFD0}" dt="2022-10-28T18:28:04.500" v="2718" actId="478"/>
          <ac:grpSpMkLst>
            <pc:docMk/>
            <pc:sldMk cId="282841257" sldId="412"/>
            <ac:grpSpMk id="15" creationId="{2F135DE7-719B-42F9-856D-3D65F126989A}"/>
          </ac:grpSpMkLst>
        </pc:grpChg>
        <pc:grpChg chg="add del mod">
          <ac:chgData name="hirose taichi" userId="ed2dc4b0-8795-4813-ada8-f41a239e7d7d" providerId="ADAL" clId="{856BF87E-E0E8-4254-81CC-BD4D380BEFD0}" dt="2022-10-28T18:30:28.978" v="2738" actId="165"/>
          <ac:grpSpMkLst>
            <pc:docMk/>
            <pc:sldMk cId="282841257" sldId="412"/>
            <ac:grpSpMk id="20" creationId="{1E975028-CA36-4777-811D-502B300834D4}"/>
          </ac:grpSpMkLst>
        </pc:grpChg>
        <pc:grpChg chg="mod topLvl">
          <ac:chgData name="hirose taichi" userId="ed2dc4b0-8795-4813-ada8-f41a239e7d7d" providerId="ADAL" clId="{856BF87E-E0E8-4254-81CC-BD4D380BEFD0}" dt="2022-10-28T18:42:22.357" v="3024" actId="164"/>
          <ac:grpSpMkLst>
            <pc:docMk/>
            <pc:sldMk cId="282841257" sldId="412"/>
            <ac:grpSpMk id="21" creationId="{0E1A4A58-3C2F-4C4C-ABA7-321E7288348B}"/>
          </ac:grpSpMkLst>
        </pc:grpChg>
        <pc:grpChg chg="add del mod">
          <ac:chgData name="hirose taichi" userId="ed2dc4b0-8795-4813-ada8-f41a239e7d7d" providerId="ADAL" clId="{856BF87E-E0E8-4254-81CC-BD4D380BEFD0}" dt="2022-10-28T18:36:11.892" v="2857" actId="478"/>
          <ac:grpSpMkLst>
            <pc:docMk/>
            <pc:sldMk cId="282841257" sldId="412"/>
            <ac:grpSpMk id="33" creationId="{258D7C61-720D-48E9-9774-5A095E2D851A}"/>
          </ac:grpSpMkLst>
        </pc:grpChg>
        <pc:grpChg chg="add del mod">
          <ac:chgData name="hirose taichi" userId="ed2dc4b0-8795-4813-ada8-f41a239e7d7d" providerId="ADAL" clId="{856BF87E-E0E8-4254-81CC-BD4D380BEFD0}" dt="2022-10-28T18:39:44.683" v="2990" actId="478"/>
          <ac:grpSpMkLst>
            <pc:docMk/>
            <pc:sldMk cId="282841257" sldId="412"/>
            <ac:grpSpMk id="41" creationId="{C11E4C9D-5375-41FF-A087-F0C17D53A92B}"/>
          </ac:grpSpMkLst>
        </pc:grpChg>
        <pc:grpChg chg="add del mod">
          <ac:chgData name="hirose taichi" userId="ed2dc4b0-8795-4813-ada8-f41a239e7d7d" providerId="ADAL" clId="{856BF87E-E0E8-4254-81CC-BD4D380BEFD0}" dt="2022-10-29T03:59:24.053" v="5099" actId="478"/>
          <ac:grpSpMkLst>
            <pc:docMk/>
            <pc:sldMk cId="282841257" sldId="412"/>
            <ac:grpSpMk id="46" creationId="{F1786009-4011-45B2-8EA2-F683642F046D}"/>
          </ac:grpSpMkLst>
        </pc:grpChg>
        <pc:grpChg chg="add del mod">
          <ac:chgData name="hirose taichi" userId="ed2dc4b0-8795-4813-ada8-f41a239e7d7d" providerId="ADAL" clId="{856BF87E-E0E8-4254-81CC-BD4D380BEFD0}" dt="2022-10-28T19:14:36.865" v="4224" actId="478"/>
          <ac:grpSpMkLst>
            <pc:docMk/>
            <pc:sldMk cId="282841257" sldId="412"/>
            <ac:grpSpMk id="47" creationId="{3CACC0C1-55EB-400D-B063-AFCD4216C1AD}"/>
          </ac:grpSpMkLst>
        </pc:grpChg>
        <pc:grpChg chg="add del mod">
          <ac:chgData name="hirose taichi" userId="ed2dc4b0-8795-4813-ada8-f41a239e7d7d" providerId="ADAL" clId="{856BF87E-E0E8-4254-81CC-BD4D380BEFD0}" dt="2022-10-28T19:15:06.359" v="4235" actId="165"/>
          <ac:grpSpMkLst>
            <pc:docMk/>
            <pc:sldMk cId="282841257" sldId="412"/>
            <ac:grpSpMk id="48" creationId="{74BFAEB9-97F7-413C-9079-C6D973DF417E}"/>
          </ac:grpSpMkLst>
        </pc:grpChg>
        <pc:grpChg chg="del mod topLvl">
          <ac:chgData name="hirose taichi" userId="ed2dc4b0-8795-4813-ada8-f41a239e7d7d" providerId="ADAL" clId="{856BF87E-E0E8-4254-81CC-BD4D380BEFD0}" dt="2022-10-28T19:15:09.082" v="4236" actId="165"/>
          <ac:grpSpMkLst>
            <pc:docMk/>
            <pc:sldMk cId="282841257" sldId="412"/>
            <ac:grpSpMk id="49" creationId="{97533D57-ED85-4E16-83FD-A960E3A9A52D}"/>
          </ac:grpSpMkLst>
        </pc:grpChg>
        <pc:picChg chg="del mod">
          <ac:chgData name="hirose taichi" userId="ed2dc4b0-8795-4813-ada8-f41a239e7d7d" providerId="ADAL" clId="{856BF87E-E0E8-4254-81CC-BD4D380BEFD0}" dt="2022-10-28T18:38:50.399" v="2980" actId="478"/>
          <ac:picMkLst>
            <pc:docMk/>
            <pc:sldMk cId="282841257" sldId="412"/>
            <ac:picMk id="34" creationId="{5E36687F-601A-4A26-BFEF-802FFF63741A}"/>
          </ac:picMkLst>
        </pc:picChg>
        <pc:picChg chg="add mod">
          <ac:chgData name="hirose taichi" userId="ed2dc4b0-8795-4813-ada8-f41a239e7d7d" providerId="ADAL" clId="{856BF87E-E0E8-4254-81CC-BD4D380BEFD0}" dt="2022-10-28T18:39:34.837" v="2988" actId="164"/>
          <ac:picMkLst>
            <pc:docMk/>
            <pc:sldMk cId="282841257" sldId="412"/>
            <ac:picMk id="38" creationId="{A73057F8-939C-4AB9-9110-D293F5A02F60}"/>
          </ac:picMkLst>
        </pc:picChg>
        <pc:picChg chg="add mod">
          <ac:chgData name="hirose taichi" userId="ed2dc4b0-8795-4813-ada8-f41a239e7d7d" providerId="ADAL" clId="{856BF87E-E0E8-4254-81CC-BD4D380BEFD0}" dt="2022-10-28T18:39:34.837" v="2988" actId="164"/>
          <ac:picMkLst>
            <pc:docMk/>
            <pc:sldMk cId="282841257" sldId="412"/>
            <ac:picMk id="40" creationId="{344583C9-B950-437A-91BF-7D1CE728FBE3}"/>
          </ac:picMkLst>
        </pc:picChg>
        <pc:picChg chg="mod">
          <ac:chgData name="hirose taichi" userId="ed2dc4b0-8795-4813-ada8-f41a239e7d7d" providerId="ADAL" clId="{856BF87E-E0E8-4254-81CC-BD4D380BEFD0}" dt="2022-10-28T18:40:39.137" v="3008" actId="164"/>
          <ac:picMkLst>
            <pc:docMk/>
            <pc:sldMk cId="282841257" sldId="412"/>
            <ac:picMk id="42" creationId="{B354B35F-826B-4BF8-B05D-2EB7B0F5366A}"/>
          </ac:picMkLst>
        </pc:picChg>
        <pc:picChg chg="add del mod">
          <ac:chgData name="hirose taichi" userId="ed2dc4b0-8795-4813-ada8-f41a239e7d7d" providerId="ADAL" clId="{856BF87E-E0E8-4254-81CC-BD4D380BEFD0}" dt="2022-10-28T18:40:16.911" v="3000" actId="478"/>
          <ac:picMkLst>
            <pc:docMk/>
            <pc:sldMk cId="282841257" sldId="412"/>
            <ac:picMk id="44" creationId="{AA966B8D-E00C-4688-81D7-02C1809A228F}"/>
          </ac:picMkLst>
        </pc:picChg>
        <pc:cxnChg chg="add mod ord">
          <ac:chgData name="hirose taichi" userId="ed2dc4b0-8795-4813-ada8-f41a239e7d7d" providerId="ADAL" clId="{856BF87E-E0E8-4254-81CC-BD4D380BEFD0}" dt="2022-10-28T18:42:22.357" v="3024" actId="164"/>
          <ac:cxnSpMkLst>
            <pc:docMk/>
            <pc:sldMk cId="282841257" sldId="412"/>
            <ac:cxnSpMk id="18" creationId="{97BF72C8-5206-4DEF-87AE-D8A75A6F2890}"/>
          </ac:cxnSpMkLst>
        </pc:cxnChg>
        <pc:cxnChg chg="add mod">
          <ac:chgData name="hirose taichi" userId="ed2dc4b0-8795-4813-ada8-f41a239e7d7d" providerId="ADAL" clId="{856BF87E-E0E8-4254-81CC-BD4D380BEFD0}" dt="2022-10-29T03:57:59.215" v="5080"/>
          <ac:cxnSpMkLst>
            <pc:docMk/>
            <pc:sldMk cId="282841257" sldId="412"/>
            <ac:cxnSpMk id="25" creationId="{694E0668-3B64-4B6D-8543-FB41CA11701B}"/>
          </ac:cxnSpMkLst>
        </pc:cxnChg>
        <pc:cxnChg chg="mod">
          <ac:chgData name="hirose taichi" userId="ed2dc4b0-8795-4813-ada8-f41a239e7d7d" providerId="ADAL" clId="{856BF87E-E0E8-4254-81CC-BD4D380BEFD0}" dt="2022-10-28T18:30:28.978" v="2738" actId="165"/>
          <ac:cxnSpMkLst>
            <pc:docMk/>
            <pc:sldMk cId="282841257" sldId="412"/>
            <ac:cxnSpMk id="26" creationId="{313C0F54-2CB1-4174-AEDB-48BDB710B8F2}"/>
          </ac:cxnSpMkLst>
        </pc:cxnChg>
        <pc:cxnChg chg="mod">
          <ac:chgData name="hirose taichi" userId="ed2dc4b0-8795-4813-ada8-f41a239e7d7d" providerId="ADAL" clId="{856BF87E-E0E8-4254-81CC-BD4D380BEFD0}" dt="2022-10-28T18:30:28.978" v="2738" actId="165"/>
          <ac:cxnSpMkLst>
            <pc:docMk/>
            <pc:sldMk cId="282841257" sldId="412"/>
            <ac:cxnSpMk id="27" creationId="{13003A00-031A-4FFA-8457-1C4B1B7E39A5}"/>
          </ac:cxnSpMkLst>
        </pc:cxnChg>
        <pc:cxnChg chg="add mod">
          <ac:chgData name="hirose taichi" userId="ed2dc4b0-8795-4813-ada8-f41a239e7d7d" providerId="ADAL" clId="{856BF87E-E0E8-4254-81CC-BD4D380BEFD0}" dt="2022-10-29T03:59:24.475" v="5100"/>
          <ac:cxnSpMkLst>
            <pc:docMk/>
            <pc:sldMk cId="282841257" sldId="412"/>
            <ac:cxnSpMk id="29" creationId="{AEF0FB9C-6E85-4076-9AAC-CF6EEF001851}"/>
          </ac:cxnSpMkLst>
        </pc:cxnChg>
        <pc:cxnChg chg="add mod ord">
          <ac:chgData name="hirose taichi" userId="ed2dc4b0-8795-4813-ada8-f41a239e7d7d" providerId="ADAL" clId="{856BF87E-E0E8-4254-81CC-BD4D380BEFD0}" dt="2022-10-28T18:42:22.357" v="3024" actId="164"/>
          <ac:cxnSpMkLst>
            <pc:docMk/>
            <pc:sldMk cId="282841257" sldId="412"/>
            <ac:cxnSpMk id="29" creationId="{BC5CE51D-9328-4870-9E6C-3E77F1A4D82F}"/>
          </ac:cxnSpMkLst>
        </pc:cxnChg>
        <pc:cxnChg chg="add mod">
          <ac:chgData name="hirose taichi" userId="ed2dc4b0-8795-4813-ada8-f41a239e7d7d" providerId="ADAL" clId="{856BF87E-E0E8-4254-81CC-BD4D380BEFD0}" dt="2022-10-28T18:40:39.137" v="3008" actId="164"/>
          <ac:cxnSpMkLst>
            <pc:docMk/>
            <pc:sldMk cId="282841257" sldId="412"/>
            <ac:cxnSpMk id="36" creationId="{F45F27C2-241A-488D-96F3-A2FB06347918}"/>
          </ac:cxnSpMkLst>
        </pc:cxnChg>
        <pc:cxnChg chg="del mod topLvl">
          <ac:chgData name="hirose taichi" userId="ed2dc4b0-8795-4813-ada8-f41a239e7d7d" providerId="ADAL" clId="{856BF87E-E0E8-4254-81CC-BD4D380BEFD0}" dt="2022-10-29T03:57:58.512" v="5079" actId="478"/>
          <ac:cxnSpMkLst>
            <pc:docMk/>
            <pc:sldMk cId="282841257" sldId="412"/>
            <ac:cxnSpMk id="51" creationId="{225C4BCF-7F85-4F24-A449-2F640D86076C}"/>
          </ac:cxnSpMkLst>
        </pc:cxnChg>
        <pc:cxnChg chg="mod topLvl">
          <ac:chgData name="hirose taichi" userId="ed2dc4b0-8795-4813-ada8-f41a239e7d7d" providerId="ADAL" clId="{856BF87E-E0E8-4254-81CC-BD4D380BEFD0}" dt="2022-10-28T19:15:09.082" v="4236" actId="165"/>
          <ac:cxnSpMkLst>
            <pc:docMk/>
            <pc:sldMk cId="282841257" sldId="412"/>
            <ac:cxnSpMk id="54" creationId="{5962C15A-750F-4038-85CA-2EA08E09EC07}"/>
          </ac:cxnSpMkLst>
        </pc:cxnChg>
        <pc:cxnChg chg="mod topLvl">
          <ac:chgData name="hirose taichi" userId="ed2dc4b0-8795-4813-ada8-f41a239e7d7d" providerId="ADAL" clId="{856BF87E-E0E8-4254-81CC-BD4D380BEFD0}" dt="2022-10-28T19:15:09.082" v="4236" actId="165"/>
          <ac:cxnSpMkLst>
            <pc:docMk/>
            <pc:sldMk cId="282841257" sldId="412"/>
            <ac:cxnSpMk id="55" creationId="{11514D72-2201-4004-8BD6-149A4468F695}"/>
          </ac:cxnSpMkLst>
        </pc:cxnChg>
        <pc:cxnChg chg="del mod topLvl">
          <ac:chgData name="hirose taichi" userId="ed2dc4b0-8795-4813-ada8-f41a239e7d7d" providerId="ADAL" clId="{856BF87E-E0E8-4254-81CC-BD4D380BEFD0}" dt="2022-10-29T03:57:25.556" v="5068" actId="478"/>
          <ac:cxnSpMkLst>
            <pc:docMk/>
            <pc:sldMk cId="282841257" sldId="412"/>
            <ac:cxnSpMk id="56" creationId="{EF3D3BB4-DC95-4E09-9761-1253C0191197}"/>
          </ac:cxnSpMkLst>
        </pc:cxnChg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4223578364" sldId="412"/>
        </pc:sldMkLst>
      </pc:sldChg>
      <pc:sldChg chg="modSp add del mod ord">
        <pc:chgData name="hirose taichi" userId="ed2dc4b0-8795-4813-ada8-f41a239e7d7d" providerId="ADAL" clId="{856BF87E-E0E8-4254-81CC-BD4D380BEFD0}" dt="2022-10-28T19:14:18.068" v="4220" actId="47"/>
        <pc:sldMkLst>
          <pc:docMk/>
          <pc:sldMk cId="764492402" sldId="413"/>
        </pc:sldMkLst>
        <pc:spChg chg="mod">
          <ac:chgData name="hirose taichi" userId="ed2dc4b0-8795-4813-ada8-f41a239e7d7d" providerId="ADAL" clId="{856BF87E-E0E8-4254-81CC-BD4D380BEFD0}" dt="2022-10-28T17:39:17.546" v="1830"/>
          <ac:spMkLst>
            <pc:docMk/>
            <pc:sldMk cId="764492402" sldId="413"/>
            <ac:spMk id="10" creationId="{ECEF6A87-CDEE-4C09-ADD2-B5E55B76916B}"/>
          </ac:spMkLst>
        </pc:spChg>
        <pc:spChg chg="mod">
          <ac:chgData name="hirose taichi" userId="ed2dc4b0-8795-4813-ada8-f41a239e7d7d" providerId="ADAL" clId="{856BF87E-E0E8-4254-81CC-BD4D380BEFD0}" dt="2022-10-28T17:39:48.378" v="1853" actId="20577"/>
          <ac:spMkLst>
            <pc:docMk/>
            <pc:sldMk cId="764492402" sldId="413"/>
            <ac:spMk id="12" creationId="{5E2478F6-3BE2-455F-A0F4-B5067E026AB3}"/>
          </ac:spMkLst>
        </pc:spChg>
      </pc:sldChg>
      <pc:sldChg chg="addSp delSp modSp new del mod">
        <pc:chgData name="hirose taichi" userId="ed2dc4b0-8795-4813-ada8-f41a239e7d7d" providerId="ADAL" clId="{856BF87E-E0E8-4254-81CC-BD4D380BEFD0}" dt="2022-10-28T19:14:13.512" v="4207" actId="47"/>
        <pc:sldMkLst>
          <pc:docMk/>
          <pc:sldMk cId="1961238867" sldId="414"/>
        </pc:sldMkLst>
        <pc:spChg chg="mod">
          <ac:chgData name="hirose taichi" userId="ed2dc4b0-8795-4813-ada8-f41a239e7d7d" providerId="ADAL" clId="{856BF87E-E0E8-4254-81CC-BD4D380BEFD0}" dt="2022-10-28T18:58:05.995" v="3631" actId="20577"/>
          <ac:spMkLst>
            <pc:docMk/>
            <pc:sldMk cId="1961238867" sldId="414"/>
            <ac:spMk id="2" creationId="{F4AD01EC-20F0-4ABF-A417-2A4DF3BE8522}"/>
          </ac:spMkLst>
        </pc:spChg>
        <pc:spChg chg="mod">
          <ac:chgData name="hirose taichi" userId="ed2dc4b0-8795-4813-ada8-f41a239e7d7d" providerId="ADAL" clId="{856BF87E-E0E8-4254-81CC-BD4D380BEFD0}" dt="2022-10-28T18:03:48.890" v="2295" actId="20577"/>
          <ac:spMkLst>
            <pc:docMk/>
            <pc:sldMk cId="1961238867" sldId="414"/>
            <ac:spMk id="3" creationId="{ADE2FAA3-220A-4DDE-8734-62A60A7E513C}"/>
          </ac:spMkLst>
        </pc:spChg>
        <pc:spChg chg="del mod topLvl">
          <ac:chgData name="hirose taichi" userId="ed2dc4b0-8795-4813-ada8-f41a239e7d7d" providerId="ADAL" clId="{856BF87E-E0E8-4254-81CC-BD4D380BEFD0}" dt="2022-10-28T18:22:29.812" v="2569" actId="478"/>
          <ac:spMkLst>
            <pc:docMk/>
            <pc:sldMk cId="1961238867" sldId="414"/>
            <ac:spMk id="8" creationId="{4B12B9F7-49A5-4E22-8AF6-49B33CDEFBE7}"/>
          </ac:spMkLst>
        </pc:spChg>
        <pc:spChg chg="del mod topLvl">
          <ac:chgData name="hirose taichi" userId="ed2dc4b0-8795-4813-ada8-f41a239e7d7d" providerId="ADAL" clId="{856BF87E-E0E8-4254-81CC-BD4D380BEFD0}" dt="2022-10-28T18:22:25.958" v="2567" actId="478"/>
          <ac:spMkLst>
            <pc:docMk/>
            <pc:sldMk cId="1961238867" sldId="414"/>
            <ac:spMk id="9" creationId="{73266B00-E260-4466-AD4A-E952E91CA46A}"/>
          </ac:spMkLst>
        </pc:spChg>
        <pc:spChg chg="add mod ord topLvl">
          <ac:chgData name="hirose taichi" userId="ed2dc4b0-8795-4813-ada8-f41a239e7d7d" providerId="ADAL" clId="{856BF87E-E0E8-4254-81CC-BD4D380BEFD0}" dt="2022-10-28T19:08:24.020" v="3923" actId="164"/>
          <ac:spMkLst>
            <pc:docMk/>
            <pc:sldMk cId="1961238867" sldId="414"/>
            <ac:spMk id="14" creationId="{077370ED-A4C0-42DA-BBE2-19AECD61C73A}"/>
          </ac:spMkLst>
        </pc:spChg>
        <pc:spChg chg="add mod topLvl">
          <ac:chgData name="hirose taichi" userId="ed2dc4b0-8795-4813-ada8-f41a239e7d7d" providerId="ADAL" clId="{856BF87E-E0E8-4254-81CC-BD4D380BEFD0}" dt="2022-10-28T19:03:08.638" v="3822" actId="165"/>
          <ac:spMkLst>
            <pc:docMk/>
            <pc:sldMk cId="1961238867" sldId="414"/>
            <ac:spMk id="16" creationId="{44173A5D-762D-4BF4-B60B-F0D8C233E2BA}"/>
          </ac:spMkLst>
        </pc:spChg>
        <pc:spChg chg="add mod topLvl">
          <ac:chgData name="hirose taichi" userId="ed2dc4b0-8795-4813-ada8-f41a239e7d7d" providerId="ADAL" clId="{856BF87E-E0E8-4254-81CC-BD4D380BEFD0}" dt="2022-10-28T19:03:08.638" v="3822" actId="165"/>
          <ac:spMkLst>
            <pc:docMk/>
            <pc:sldMk cId="1961238867" sldId="414"/>
            <ac:spMk id="17" creationId="{C507921B-A5D2-430D-903E-AFD15EC0DDFA}"/>
          </ac:spMkLst>
        </pc:spChg>
        <pc:spChg chg="add mod topLvl">
          <ac:chgData name="hirose taichi" userId="ed2dc4b0-8795-4813-ada8-f41a239e7d7d" providerId="ADAL" clId="{856BF87E-E0E8-4254-81CC-BD4D380BEFD0}" dt="2022-10-28T19:03:08.638" v="3822" actId="165"/>
          <ac:spMkLst>
            <pc:docMk/>
            <pc:sldMk cId="1961238867" sldId="414"/>
            <ac:spMk id="18" creationId="{4E513C1C-CB03-4D6B-BE13-D2EC449C39E1}"/>
          </ac:spMkLst>
        </pc:spChg>
        <pc:spChg chg="add mod">
          <ac:chgData name="hirose taichi" userId="ed2dc4b0-8795-4813-ada8-f41a239e7d7d" providerId="ADAL" clId="{856BF87E-E0E8-4254-81CC-BD4D380BEFD0}" dt="2022-10-28T19:08:24.020" v="3923" actId="164"/>
          <ac:spMkLst>
            <pc:docMk/>
            <pc:sldMk cId="1961238867" sldId="414"/>
            <ac:spMk id="24" creationId="{75383EEE-0E8F-4CFD-9CD3-A937E0F35CC8}"/>
          </ac:spMkLst>
        </pc:spChg>
        <pc:spChg chg="add del">
          <ac:chgData name="hirose taichi" userId="ed2dc4b0-8795-4813-ada8-f41a239e7d7d" providerId="ADAL" clId="{856BF87E-E0E8-4254-81CC-BD4D380BEFD0}" dt="2022-10-28T19:00:34.965" v="3652" actId="11529"/>
          <ac:spMkLst>
            <pc:docMk/>
            <pc:sldMk cId="1961238867" sldId="414"/>
            <ac:spMk id="40" creationId="{BBC79969-6AA6-4990-B22D-918621540486}"/>
          </ac:spMkLst>
        </pc:spChg>
        <pc:spChg chg="add mod ord">
          <ac:chgData name="hirose taichi" userId="ed2dc4b0-8795-4813-ada8-f41a239e7d7d" providerId="ADAL" clId="{856BF87E-E0E8-4254-81CC-BD4D380BEFD0}" dt="2022-10-28T19:10:13.223" v="4107" actId="14100"/>
          <ac:spMkLst>
            <pc:docMk/>
            <pc:sldMk cId="1961238867" sldId="414"/>
            <ac:spMk id="41" creationId="{37FAC5AB-0C27-40A6-801C-1FBAECFEFA67}"/>
          </ac:spMkLst>
        </pc:spChg>
        <pc:spChg chg="add del mod">
          <ac:chgData name="hirose taichi" userId="ed2dc4b0-8795-4813-ada8-f41a239e7d7d" providerId="ADAL" clId="{856BF87E-E0E8-4254-81CC-BD4D380BEFD0}" dt="2022-10-28T19:10:39.423" v="4109" actId="21"/>
          <ac:spMkLst>
            <pc:docMk/>
            <pc:sldMk cId="1961238867" sldId="414"/>
            <ac:spMk id="42" creationId="{7B378367-FCD8-4606-AA8A-441D4E0F33B9}"/>
          </ac:spMkLst>
        </pc:spChg>
        <pc:spChg chg="add del mod">
          <ac:chgData name="hirose taichi" userId="ed2dc4b0-8795-4813-ada8-f41a239e7d7d" providerId="ADAL" clId="{856BF87E-E0E8-4254-81CC-BD4D380BEFD0}" dt="2022-10-28T19:09:11.646" v="3941" actId="478"/>
          <ac:spMkLst>
            <pc:docMk/>
            <pc:sldMk cId="1961238867" sldId="414"/>
            <ac:spMk id="44" creationId="{761C2599-77FF-41EB-95E4-AB100F5DB357}"/>
          </ac:spMkLst>
        </pc:spChg>
        <pc:grpChg chg="add del mod">
          <ac:chgData name="hirose taichi" userId="ed2dc4b0-8795-4813-ada8-f41a239e7d7d" providerId="ADAL" clId="{856BF87E-E0E8-4254-81CC-BD4D380BEFD0}" dt="2022-10-28T18:21:34.069" v="2558" actId="165"/>
          <ac:grpSpMkLst>
            <pc:docMk/>
            <pc:sldMk cId="1961238867" sldId="414"/>
            <ac:grpSpMk id="7" creationId="{C6229192-5E55-4FFA-A401-AF9AF1C25617}"/>
          </ac:grpSpMkLst>
        </pc:grpChg>
        <pc:grpChg chg="add del mod">
          <ac:chgData name="hirose taichi" userId="ed2dc4b0-8795-4813-ada8-f41a239e7d7d" providerId="ADAL" clId="{856BF87E-E0E8-4254-81CC-BD4D380BEFD0}" dt="2022-10-28T18:24:35.245" v="2604" actId="165"/>
          <ac:grpSpMkLst>
            <pc:docMk/>
            <pc:sldMk cId="1961238867" sldId="414"/>
            <ac:grpSpMk id="13" creationId="{C1C466F3-D756-4297-90FC-3B53ADB0E877}"/>
          </ac:grpSpMkLst>
        </pc:grpChg>
        <pc:grpChg chg="add del mod topLvl">
          <ac:chgData name="hirose taichi" userId="ed2dc4b0-8795-4813-ada8-f41a239e7d7d" providerId="ADAL" clId="{856BF87E-E0E8-4254-81CC-BD4D380BEFD0}" dt="2022-10-28T18:47:42.350" v="3169" actId="165"/>
          <ac:grpSpMkLst>
            <pc:docMk/>
            <pc:sldMk cId="1961238867" sldId="414"/>
            <ac:grpSpMk id="15" creationId="{94006D87-B223-4C0C-830D-0CB750F09370}"/>
          </ac:grpSpMkLst>
        </pc:grpChg>
        <pc:grpChg chg="add del mod">
          <ac:chgData name="hirose taichi" userId="ed2dc4b0-8795-4813-ada8-f41a239e7d7d" providerId="ADAL" clId="{856BF87E-E0E8-4254-81CC-BD4D380BEFD0}" dt="2022-10-28T18:47:25.547" v="3167" actId="165"/>
          <ac:grpSpMkLst>
            <pc:docMk/>
            <pc:sldMk cId="1961238867" sldId="414"/>
            <ac:grpSpMk id="19" creationId="{5F45B41E-47C3-4CEE-8215-AEC7B0DD032D}"/>
          </ac:grpSpMkLst>
        </pc:grpChg>
        <pc:grpChg chg="add mod topLvl">
          <ac:chgData name="hirose taichi" userId="ed2dc4b0-8795-4813-ada8-f41a239e7d7d" providerId="ADAL" clId="{856BF87E-E0E8-4254-81CC-BD4D380BEFD0}" dt="2022-10-28T19:08:24.020" v="3923" actId="164"/>
          <ac:grpSpMkLst>
            <pc:docMk/>
            <pc:sldMk cId="1961238867" sldId="414"/>
            <ac:grpSpMk id="20" creationId="{D670614D-3150-405E-9DB0-BE177BE17E8F}"/>
          </ac:grpSpMkLst>
        </pc:grpChg>
        <pc:grpChg chg="add del mod">
          <ac:chgData name="hirose taichi" userId="ed2dc4b0-8795-4813-ada8-f41a239e7d7d" providerId="ADAL" clId="{856BF87E-E0E8-4254-81CC-BD4D380BEFD0}" dt="2022-10-28T19:03:08.638" v="3822" actId="165"/>
          <ac:grpSpMkLst>
            <pc:docMk/>
            <pc:sldMk cId="1961238867" sldId="414"/>
            <ac:grpSpMk id="25" creationId="{09CE821E-D604-4026-A2CA-C04581CD82B0}"/>
          </ac:grpSpMkLst>
        </pc:grpChg>
        <pc:grpChg chg="add mod">
          <ac:chgData name="hirose taichi" userId="ed2dc4b0-8795-4813-ada8-f41a239e7d7d" providerId="ADAL" clId="{856BF87E-E0E8-4254-81CC-BD4D380BEFD0}" dt="2022-10-28T19:08:51.119" v="3939" actId="1035"/>
          <ac:grpSpMkLst>
            <pc:docMk/>
            <pc:sldMk cId="1961238867" sldId="414"/>
            <ac:grpSpMk id="43" creationId="{44107846-1513-4E3B-90A7-B3DDF4272E1F}"/>
          </ac:grpSpMkLst>
        </pc:grpChg>
        <pc:cxnChg chg="add mod ord topLvl">
          <ac:chgData name="hirose taichi" userId="ed2dc4b0-8795-4813-ada8-f41a239e7d7d" providerId="ADAL" clId="{856BF87E-E0E8-4254-81CC-BD4D380BEFD0}" dt="2022-10-28T19:08:24.020" v="3923" actId="164"/>
          <ac:cxnSpMkLst>
            <pc:docMk/>
            <pc:sldMk cId="1961238867" sldId="414"/>
            <ac:cxnSpMk id="6" creationId="{0D7CC8AD-7F2A-4102-AD12-88D8ED8D582A}"/>
          </ac:cxnSpMkLst>
        </pc:cxnChg>
        <pc:cxnChg chg="add mod topLvl">
          <ac:chgData name="hirose taichi" userId="ed2dc4b0-8795-4813-ada8-f41a239e7d7d" providerId="ADAL" clId="{856BF87E-E0E8-4254-81CC-BD4D380BEFD0}" dt="2022-10-28T19:08:24.020" v="3923" actId="164"/>
          <ac:cxnSpMkLst>
            <pc:docMk/>
            <pc:sldMk cId="1961238867" sldId="414"/>
            <ac:cxnSpMk id="11" creationId="{84175B41-C8F9-4D9F-83F1-FBD894E5E188}"/>
          </ac:cxnSpMkLst>
        </pc:cxnChg>
        <pc:cxnChg chg="add mod topLvl">
          <ac:chgData name="hirose taichi" userId="ed2dc4b0-8795-4813-ada8-f41a239e7d7d" providerId="ADAL" clId="{856BF87E-E0E8-4254-81CC-BD4D380BEFD0}" dt="2022-10-28T19:08:24.020" v="3923" actId="164"/>
          <ac:cxnSpMkLst>
            <pc:docMk/>
            <pc:sldMk cId="1961238867" sldId="414"/>
            <ac:cxnSpMk id="12" creationId="{A62B41C1-7655-44BD-A167-20C5B39B0906}"/>
          </ac:cxnSpMkLst>
        </pc:cxnChg>
        <pc:cxnChg chg="add del mod">
          <ac:chgData name="hirose taichi" userId="ed2dc4b0-8795-4813-ada8-f41a239e7d7d" providerId="ADAL" clId="{856BF87E-E0E8-4254-81CC-BD4D380BEFD0}" dt="2022-10-28T19:00:50.525" v="3653" actId="478"/>
          <ac:cxnSpMkLst>
            <pc:docMk/>
            <pc:sldMk cId="1961238867" sldId="414"/>
            <ac:cxnSpMk id="27" creationId="{17EE6EB1-4DC7-42C0-820F-D8C4AEFD6E30}"/>
          </ac:cxnSpMkLst>
        </pc:cxnChg>
        <pc:cxnChg chg="add del mod">
          <ac:chgData name="hirose taichi" userId="ed2dc4b0-8795-4813-ada8-f41a239e7d7d" providerId="ADAL" clId="{856BF87E-E0E8-4254-81CC-BD4D380BEFD0}" dt="2022-10-28T19:00:10.732" v="3650" actId="478"/>
          <ac:cxnSpMkLst>
            <pc:docMk/>
            <pc:sldMk cId="1961238867" sldId="414"/>
            <ac:cxnSpMk id="29" creationId="{A9CDD814-3FD7-4CBC-8DE2-F7E06D6EA29D}"/>
          </ac:cxnSpMkLst>
        </pc:cxnChg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947360793" sldId="414"/>
        </pc:sldMkLst>
      </pc:sldChg>
      <pc:sldChg chg="addSp delSp modSp add del mod modAnim">
        <pc:chgData name="hirose taichi" userId="ed2dc4b0-8795-4813-ada8-f41a239e7d7d" providerId="ADAL" clId="{856BF87E-E0E8-4254-81CC-BD4D380BEFD0}" dt="2022-10-29T04:04:20.348" v="5139" actId="171"/>
        <pc:sldMkLst>
          <pc:docMk/>
          <pc:sldMk cId="4247633511" sldId="415"/>
        </pc:sldMkLst>
        <pc:spChg chg="mod">
          <ac:chgData name="hirose taichi" userId="ed2dc4b0-8795-4813-ada8-f41a239e7d7d" providerId="ADAL" clId="{856BF87E-E0E8-4254-81CC-BD4D380BEFD0}" dt="2022-10-28T18:43:56.954" v="3057" actId="20577"/>
          <ac:spMkLst>
            <pc:docMk/>
            <pc:sldMk cId="4247633511" sldId="415"/>
            <ac:spMk id="2" creationId="{5CC3DBDC-2ABB-464E-AA98-8626CB68BCFA}"/>
          </ac:spMkLst>
        </pc:spChg>
        <pc:spChg chg="mod">
          <ac:chgData name="hirose taichi" userId="ed2dc4b0-8795-4813-ada8-f41a239e7d7d" providerId="ADAL" clId="{856BF87E-E0E8-4254-81CC-BD4D380BEFD0}" dt="2022-10-28T19:30:36.340" v="4724" actId="20577"/>
          <ac:spMkLst>
            <pc:docMk/>
            <pc:sldMk cId="4247633511" sldId="415"/>
            <ac:spMk id="3" creationId="{0921E3F5-4656-480F-ACDF-10F20AD43E90}"/>
          </ac:spMkLst>
        </pc:spChg>
        <pc:spChg chg="del mod topLvl">
          <ac:chgData name="hirose taichi" userId="ed2dc4b0-8795-4813-ada8-f41a239e7d7d" providerId="ADAL" clId="{856BF87E-E0E8-4254-81CC-BD4D380BEFD0}" dt="2022-10-28T19:03:46.130" v="3865" actId="478"/>
          <ac:spMkLst>
            <pc:docMk/>
            <pc:sldMk cId="4247633511" sldId="415"/>
            <ac:spMk id="6" creationId="{A0734BF8-22B5-4682-B577-D87171B23D85}"/>
          </ac:spMkLst>
        </pc:spChg>
        <pc:spChg chg="add del mod topLvl">
          <ac:chgData name="hirose taichi" userId="ed2dc4b0-8795-4813-ada8-f41a239e7d7d" providerId="ADAL" clId="{856BF87E-E0E8-4254-81CC-BD4D380BEFD0}" dt="2022-10-28T19:18:04.728" v="4285" actId="1076"/>
          <ac:spMkLst>
            <pc:docMk/>
            <pc:sldMk cId="4247633511" sldId="415"/>
            <ac:spMk id="8" creationId="{7F3EE70D-555E-4015-BF16-678974A74AE0}"/>
          </ac:spMkLst>
        </pc:spChg>
        <pc:spChg chg="mod topLvl">
          <ac:chgData name="hirose taichi" userId="ed2dc4b0-8795-4813-ada8-f41a239e7d7d" providerId="ADAL" clId="{856BF87E-E0E8-4254-81CC-BD4D380BEFD0}" dt="2022-10-28T19:17:13.315" v="4276" actId="165"/>
          <ac:spMkLst>
            <pc:docMk/>
            <pc:sldMk cId="4247633511" sldId="415"/>
            <ac:spMk id="22" creationId="{4F2A396D-A065-4292-BBBA-786B3D905C52}"/>
          </ac:spMkLst>
        </pc:spChg>
        <pc:spChg chg="mod topLvl">
          <ac:chgData name="hirose taichi" userId="ed2dc4b0-8795-4813-ada8-f41a239e7d7d" providerId="ADAL" clId="{856BF87E-E0E8-4254-81CC-BD4D380BEFD0}" dt="2022-10-28T19:17:13.315" v="4276" actId="165"/>
          <ac:spMkLst>
            <pc:docMk/>
            <pc:sldMk cId="4247633511" sldId="415"/>
            <ac:spMk id="23" creationId="{A6811F9A-7D5E-41C8-B3F8-744067D56AC7}"/>
          </ac:spMkLst>
        </pc:spChg>
        <pc:spChg chg="mod topLvl">
          <ac:chgData name="hirose taichi" userId="ed2dc4b0-8795-4813-ada8-f41a239e7d7d" providerId="ADAL" clId="{856BF87E-E0E8-4254-81CC-BD4D380BEFD0}" dt="2022-10-28T19:17:13.315" v="4276" actId="165"/>
          <ac:spMkLst>
            <pc:docMk/>
            <pc:sldMk cId="4247633511" sldId="415"/>
            <ac:spMk id="24" creationId="{B15EC43A-BAAE-40E8-A140-66BE9DFCDF5A}"/>
          </ac:spMkLst>
        </pc:spChg>
        <pc:spChg chg="mod topLvl">
          <ac:chgData name="hirose taichi" userId="ed2dc4b0-8795-4813-ada8-f41a239e7d7d" providerId="ADAL" clId="{856BF87E-E0E8-4254-81CC-BD4D380BEFD0}" dt="2022-10-28T19:17:13.315" v="4276" actId="165"/>
          <ac:spMkLst>
            <pc:docMk/>
            <pc:sldMk cId="4247633511" sldId="415"/>
            <ac:spMk id="25" creationId="{A221F9E5-6153-4BA4-A447-66C06CCCF93D}"/>
          </ac:spMkLst>
        </pc:spChg>
        <pc:spChg chg="add mod">
          <ac:chgData name="hirose taichi" userId="ed2dc4b0-8795-4813-ada8-f41a239e7d7d" providerId="ADAL" clId="{856BF87E-E0E8-4254-81CC-BD4D380BEFD0}" dt="2022-10-28T20:20:16.258" v="4799" actId="20577"/>
          <ac:spMkLst>
            <pc:docMk/>
            <pc:sldMk cId="4247633511" sldId="415"/>
            <ac:spMk id="28" creationId="{863775B5-6758-4C17-BF5C-32A171A19389}"/>
          </ac:spMkLst>
        </pc:spChg>
        <pc:spChg chg="add mod topLvl">
          <ac:chgData name="hirose taichi" userId="ed2dc4b0-8795-4813-ada8-f41a239e7d7d" providerId="ADAL" clId="{856BF87E-E0E8-4254-81CC-BD4D380BEFD0}" dt="2022-10-28T19:18:15.520" v="4294" actId="20577"/>
          <ac:spMkLst>
            <pc:docMk/>
            <pc:sldMk cId="4247633511" sldId="415"/>
            <ac:spMk id="30" creationId="{65B7C387-3E29-47BC-9DBB-31BFEA4F825C}"/>
          </ac:spMkLst>
        </pc:spChg>
        <pc:spChg chg="add mod ord">
          <ac:chgData name="hirose taichi" userId="ed2dc4b0-8795-4813-ada8-f41a239e7d7d" providerId="ADAL" clId="{856BF87E-E0E8-4254-81CC-BD4D380BEFD0}" dt="2022-10-29T04:04:20.348" v="5139" actId="171"/>
          <ac:spMkLst>
            <pc:docMk/>
            <pc:sldMk cId="4247633511" sldId="415"/>
            <ac:spMk id="31" creationId="{1C9F78E4-642C-4686-963D-575704CDBE9E}"/>
          </ac:spMkLst>
        </pc:spChg>
        <pc:grpChg chg="add del mod topLvl">
          <ac:chgData name="hirose taichi" userId="ed2dc4b0-8795-4813-ada8-f41a239e7d7d" providerId="ADAL" clId="{856BF87E-E0E8-4254-81CC-BD4D380BEFD0}" dt="2022-10-28T19:17:13.315" v="4276" actId="165"/>
          <ac:grpSpMkLst>
            <pc:docMk/>
            <pc:sldMk cId="4247633511" sldId="415"/>
            <ac:grpSpMk id="11" creationId="{9280C8BB-66F1-49AF-94D7-2E820AC3B0B8}"/>
          </ac:grpSpMkLst>
        </pc:grpChg>
        <pc:grpChg chg="add del mod">
          <ac:chgData name="hirose taichi" userId="ed2dc4b0-8795-4813-ada8-f41a239e7d7d" providerId="ADAL" clId="{856BF87E-E0E8-4254-81CC-BD4D380BEFD0}" dt="2022-10-28T19:17:09.364" v="4275" actId="165"/>
          <ac:grpSpMkLst>
            <pc:docMk/>
            <pc:sldMk cId="4247633511" sldId="415"/>
            <ac:grpSpMk id="13" creationId="{C45F315F-28AD-4E1C-A97E-0B99C8BCBFE7}"/>
          </ac:grpSpMkLst>
        </pc:grpChg>
        <pc:grpChg chg="del mod topLvl">
          <ac:chgData name="hirose taichi" userId="ed2dc4b0-8795-4813-ada8-f41a239e7d7d" providerId="ADAL" clId="{856BF87E-E0E8-4254-81CC-BD4D380BEFD0}" dt="2022-10-28T18:51:40.163" v="3331" actId="165"/>
          <ac:grpSpMkLst>
            <pc:docMk/>
            <pc:sldMk cId="4247633511" sldId="415"/>
            <ac:grpSpMk id="21" creationId="{0E1A4A58-3C2F-4C4C-ABA7-321E7288348B}"/>
          </ac:grpSpMkLst>
        </pc:grpChg>
        <pc:grpChg chg="del">
          <ac:chgData name="hirose taichi" userId="ed2dc4b0-8795-4813-ada8-f41a239e7d7d" providerId="ADAL" clId="{856BF87E-E0E8-4254-81CC-BD4D380BEFD0}" dt="2022-10-28T18:43:59.951" v="3058" actId="478"/>
          <ac:grpSpMkLst>
            <pc:docMk/>
            <pc:sldMk cId="4247633511" sldId="415"/>
            <ac:grpSpMk id="46" creationId="{F1786009-4011-45B2-8EA2-F683642F046D}"/>
          </ac:grpSpMkLst>
        </pc:grpChg>
        <pc:grpChg chg="del mod">
          <ac:chgData name="hirose taichi" userId="ed2dc4b0-8795-4813-ada8-f41a239e7d7d" providerId="ADAL" clId="{856BF87E-E0E8-4254-81CC-BD4D380BEFD0}" dt="2022-10-28T18:51:07.838" v="3278" actId="165"/>
          <ac:grpSpMkLst>
            <pc:docMk/>
            <pc:sldMk cId="4247633511" sldId="415"/>
            <ac:grpSpMk id="47" creationId="{3CACC0C1-55EB-400D-B063-AFCD4216C1AD}"/>
          </ac:grpSpMkLst>
        </pc:grpChg>
        <pc:cxnChg chg="mod topLvl">
          <ac:chgData name="hirose taichi" userId="ed2dc4b0-8795-4813-ada8-f41a239e7d7d" providerId="ADAL" clId="{856BF87E-E0E8-4254-81CC-BD4D380BEFD0}" dt="2022-10-28T19:17:13.315" v="4276" actId="165"/>
          <ac:cxnSpMkLst>
            <pc:docMk/>
            <pc:sldMk cId="4247633511" sldId="415"/>
            <ac:cxnSpMk id="18" creationId="{97BF72C8-5206-4DEF-87AE-D8A75A6F2890}"/>
          </ac:cxnSpMkLst>
        </pc:cxnChg>
        <pc:cxnChg chg="mod topLvl">
          <ac:chgData name="hirose taichi" userId="ed2dc4b0-8795-4813-ada8-f41a239e7d7d" providerId="ADAL" clId="{856BF87E-E0E8-4254-81CC-BD4D380BEFD0}" dt="2022-10-28T19:17:13.315" v="4276" actId="165"/>
          <ac:cxnSpMkLst>
            <pc:docMk/>
            <pc:sldMk cId="4247633511" sldId="415"/>
            <ac:cxnSpMk id="26" creationId="{313C0F54-2CB1-4174-AEDB-48BDB710B8F2}"/>
          </ac:cxnSpMkLst>
        </pc:cxnChg>
        <pc:cxnChg chg="mod topLvl">
          <ac:chgData name="hirose taichi" userId="ed2dc4b0-8795-4813-ada8-f41a239e7d7d" providerId="ADAL" clId="{856BF87E-E0E8-4254-81CC-BD4D380BEFD0}" dt="2022-10-28T19:17:13.315" v="4276" actId="165"/>
          <ac:cxnSpMkLst>
            <pc:docMk/>
            <pc:sldMk cId="4247633511" sldId="415"/>
            <ac:cxnSpMk id="27" creationId="{13003A00-031A-4FFA-8457-1C4B1B7E39A5}"/>
          </ac:cxnSpMkLst>
        </pc:cxnChg>
        <pc:cxnChg chg="del mod topLvl">
          <ac:chgData name="hirose taichi" userId="ed2dc4b0-8795-4813-ada8-f41a239e7d7d" providerId="ADAL" clId="{856BF87E-E0E8-4254-81CC-BD4D380BEFD0}" dt="2022-10-28T19:18:39.011" v="4297" actId="478"/>
          <ac:cxnSpMkLst>
            <pc:docMk/>
            <pc:sldMk cId="4247633511" sldId="415"/>
            <ac:cxnSpMk id="29" creationId="{BC5CE51D-9328-4870-9E6C-3E77F1A4D82F}"/>
          </ac:cxnSpMkLst>
        </pc:cxnChg>
      </pc:sldChg>
      <pc:sldChg chg="addSp delSp modSp add del mod delAnim">
        <pc:chgData name="hirose taichi" userId="ed2dc4b0-8795-4813-ada8-f41a239e7d7d" providerId="ADAL" clId="{856BF87E-E0E8-4254-81CC-BD4D380BEFD0}" dt="2022-10-29T04:02:35.854" v="5134" actId="1035"/>
        <pc:sldMkLst>
          <pc:docMk/>
          <pc:sldMk cId="607085936" sldId="416"/>
        </pc:sldMkLst>
        <pc:spChg chg="mod">
          <ac:chgData name="hirose taichi" userId="ed2dc4b0-8795-4813-ada8-f41a239e7d7d" providerId="ADAL" clId="{856BF87E-E0E8-4254-81CC-BD4D380BEFD0}" dt="2022-10-28T19:09:23.807" v="3943" actId="2085"/>
          <ac:spMkLst>
            <pc:docMk/>
            <pc:sldMk cId="607085936" sldId="416"/>
            <ac:spMk id="2" creationId="{5CC3DBDC-2ABB-464E-AA98-8626CB68BCFA}"/>
          </ac:spMkLst>
        </pc:spChg>
        <pc:spChg chg="mod">
          <ac:chgData name="hirose taichi" userId="ed2dc4b0-8795-4813-ada8-f41a239e7d7d" providerId="ADAL" clId="{856BF87E-E0E8-4254-81CC-BD4D380BEFD0}" dt="2022-10-28T19:31:16.752" v="4745" actId="20577"/>
          <ac:spMkLst>
            <pc:docMk/>
            <pc:sldMk cId="607085936" sldId="416"/>
            <ac:spMk id="3" creationId="{0921E3F5-4656-480F-ACDF-10F20AD43E90}"/>
          </ac:spMkLst>
        </pc:spChg>
        <pc:spChg chg="del">
          <ac:chgData name="hirose taichi" userId="ed2dc4b0-8795-4813-ada8-f41a239e7d7d" providerId="ADAL" clId="{856BF87E-E0E8-4254-81CC-BD4D380BEFD0}" dt="2022-10-28T18:50:50.964" v="3276" actId="478"/>
          <ac:spMkLst>
            <pc:docMk/>
            <pc:sldMk cId="607085936" sldId="416"/>
            <ac:spMk id="28" creationId="{863775B5-6758-4C17-BF5C-32A171A19389}"/>
          </ac:spMkLst>
        </pc:spChg>
        <pc:spChg chg="del mod topLvl">
          <ac:chgData name="hirose taichi" userId="ed2dc4b0-8795-4813-ada8-f41a239e7d7d" providerId="ADAL" clId="{856BF87E-E0E8-4254-81CC-BD4D380BEFD0}" dt="2022-10-28T18:55:27.214" v="3595" actId="478"/>
          <ac:spMkLst>
            <pc:docMk/>
            <pc:sldMk cId="607085936" sldId="416"/>
            <ac:spMk id="30" creationId="{E0DA9FBD-264C-4E9B-AF31-875AA7D78335}"/>
          </ac:spMkLst>
        </pc:spChg>
        <pc:spChg chg="mod topLvl">
          <ac:chgData name="hirose taichi" userId="ed2dc4b0-8795-4813-ada8-f41a239e7d7d" providerId="ADAL" clId="{856BF87E-E0E8-4254-81CC-BD4D380BEFD0}" dt="2022-10-28T18:53:44.214" v="3516" actId="165"/>
          <ac:spMkLst>
            <pc:docMk/>
            <pc:sldMk cId="607085936" sldId="416"/>
            <ac:spMk id="31" creationId="{3B88BFBA-BFED-4EED-954C-7A0F1C9EC4AF}"/>
          </ac:spMkLst>
        </pc:spChg>
        <pc:spChg chg="del mod topLvl">
          <ac:chgData name="hirose taichi" userId="ed2dc4b0-8795-4813-ada8-f41a239e7d7d" providerId="ADAL" clId="{856BF87E-E0E8-4254-81CC-BD4D380BEFD0}" dt="2022-10-28T18:56:06.588" v="3602" actId="478"/>
          <ac:spMkLst>
            <pc:docMk/>
            <pc:sldMk cId="607085936" sldId="416"/>
            <ac:spMk id="35" creationId="{F83133A4-FFC4-4284-8A4C-41AF5AFFD9BC}"/>
          </ac:spMkLst>
        </pc:spChg>
        <pc:spChg chg="mod ord topLvl">
          <ac:chgData name="hirose taichi" userId="ed2dc4b0-8795-4813-ada8-f41a239e7d7d" providerId="ADAL" clId="{856BF87E-E0E8-4254-81CC-BD4D380BEFD0}" dt="2022-10-28T19:11:16.933" v="4125" actId="170"/>
          <ac:spMkLst>
            <pc:docMk/>
            <pc:sldMk cId="607085936" sldId="416"/>
            <ac:spMk id="36" creationId="{FDF7FC1D-0C18-4021-BDED-FCF72C5C87EF}"/>
          </ac:spMkLst>
        </pc:spChg>
        <pc:spChg chg="mod topLvl">
          <ac:chgData name="hirose taichi" userId="ed2dc4b0-8795-4813-ada8-f41a239e7d7d" providerId="ADAL" clId="{856BF87E-E0E8-4254-81CC-BD4D380BEFD0}" dt="2022-10-28T18:53:44.214" v="3516" actId="165"/>
          <ac:spMkLst>
            <pc:docMk/>
            <pc:sldMk cId="607085936" sldId="416"/>
            <ac:spMk id="37" creationId="{43654EF4-AC17-4514-B0CE-5C388051CD45}"/>
          </ac:spMkLst>
        </pc:spChg>
        <pc:spChg chg="mod ord topLvl">
          <ac:chgData name="hirose taichi" userId="ed2dc4b0-8795-4813-ada8-f41a239e7d7d" providerId="ADAL" clId="{856BF87E-E0E8-4254-81CC-BD4D380BEFD0}" dt="2022-10-28T19:11:12.895" v="4121" actId="170"/>
          <ac:spMkLst>
            <pc:docMk/>
            <pc:sldMk cId="607085936" sldId="416"/>
            <ac:spMk id="38" creationId="{95D98ABC-BF9D-4A07-82FA-F0F4F9AC14CE}"/>
          </ac:spMkLst>
        </pc:spChg>
        <pc:spChg chg="add del mod">
          <ac:chgData name="hirose taichi" userId="ed2dc4b0-8795-4813-ada8-f41a239e7d7d" providerId="ADAL" clId="{856BF87E-E0E8-4254-81CC-BD4D380BEFD0}" dt="2022-10-28T19:11:57.755" v="4148" actId="478"/>
          <ac:spMkLst>
            <pc:docMk/>
            <pc:sldMk cId="607085936" sldId="416"/>
            <ac:spMk id="39" creationId="{2EC8F96F-C3E5-41DD-8782-9F342E746303}"/>
          </ac:spMkLst>
        </pc:spChg>
        <pc:spChg chg="add del mod">
          <ac:chgData name="hirose taichi" userId="ed2dc4b0-8795-4813-ada8-f41a239e7d7d" providerId="ADAL" clId="{856BF87E-E0E8-4254-81CC-BD4D380BEFD0}" dt="2022-10-28T18:56:00.974" v="3601" actId="478"/>
          <ac:spMkLst>
            <pc:docMk/>
            <pc:sldMk cId="607085936" sldId="416"/>
            <ac:spMk id="40" creationId="{EB738D48-7FEC-49F7-8E58-15C71F1F2D1A}"/>
          </ac:spMkLst>
        </pc:spChg>
        <pc:spChg chg="add mod">
          <ac:chgData name="hirose taichi" userId="ed2dc4b0-8795-4813-ada8-f41a239e7d7d" providerId="ADAL" clId="{856BF87E-E0E8-4254-81CC-BD4D380BEFD0}" dt="2022-10-28T18:56:18.733" v="3604" actId="1076"/>
          <ac:spMkLst>
            <pc:docMk/>
            <pc:sldMk cId="607085936" sldId="416"/>
            <ac:spMk id="41" creationId="{C3816ECD-85B9-42D9-8740-879C06305C0F}"/>
          </ac:spMkLst>
        </pc:spChg>
        <pc:spChg chg="add del mod">
          <ac:chgData name="hirose taichi" userId="ed2dc4b0-8795-4813-ada8-f41a239e7d7d" providerId="ADAL" clId="{856BF87E-E0E8-4254-81CC-BD4D380BEFD0}" dt="2022-10-28T19:11:58.524" v="4149" actId="478"/>
          <ac:spMkLst>
            <pc:docMk/>
            <pc:sldMk cId="607085936" sldId="416"/>
            <ac:spMk id="42" creationId="{2F71AD3D-2101-484E-BEF7-582189E79C1A}"/>
          </ac:spMkLst>
        </pc:spChg>
        <pc:spChg chg="add mod">
          <ac:chgData name="hirose taichi" userId="ed2dc4b0-8795-4813-ada8-f41a239e7d7d" providerId="ADAL" clId="{856BF87E-E0E8-4254-81CC-BD4D380BEFD0}" dt="2022-10-29T04:02:35.854" v="5134" actId="1035"/>
          <ac:spMkLst>
            <pc:docMk/>
            <pc:sldMk cId="607085936" sldId="416"/>
            <ac:spMk id="43" creationId="{BDA08E82-CE60-47AC-BF4F-3731EA39B93D}"/>
          </ac:spMkLst>
        </pc:spChg>
        <pc:spChg chg="add mod ord">
          <ac:chgData name="hirose taichi" userId="ed2dc4b0-8795-4813-ada8-f41a239e7d7d" providerId="ADAL" clId="{856BF87E-E0E8-4254-81CC-BD4D380BEFD0}" dt="2022-10-28T20:30:15.359" v="4898" actId="14100"/>
          <ac:spMkLst>
            <pc:docMk/>
            <pc:sldMk cId="607085936" sldId="416"/>
            <ac:spMk id="44" creationId="{CEE11757-F51F-4533-B3F5-FE6586F0C44E}"/>
          </ac:spMkLst>
        </pc:spChg>
        <pc:spChg chg="add del mod">
          <ac:chgData name="hirose taichi" userId="ed2dc4b0-8795-4813-ada8-f41a239e7d7d" providerId="ADAL" clId="{856BF87E-E0E8-4254-81CC-BD4D380BEFD0}" dt="2022-10-28T19:13:26.929" v="4199" actId="478"/>
          <ac:spMkLst>
            <pc:docMk/>
            <pc:sldMk cId="607085936" sldId="416"/>
            <ac:spMk id="45" creationId="{9E093932-150F-45EC-9C4D-0D8ACC4473C0}"/>
          </ac:spMkLst>
        </pc:spChg>
        <pc:spChg chg="add mod">
          <ac:chgData name="hirose taichi" userId="ed2dc4b0-8795-4813-ada8-f41a239e7d7d" providerId="ADAL" clId="{856BF87E-E0E8-4254-81CC-BD4D380BEFD0}" dt="2022-10-28T20:29:31.043" v="4887" actId="1076"/>
          <ac:spMkLst>
            <pc:docMk/>
            <pc:sldMk cId="607085936" sldId="416"/>
            <ac:spMk id="46" creationId="{889EAE84-3B09-4AD2-9A33-5BDD068472AA}"/>
          </ac:spMkLst>
        </pc:spChg>
        <pc:spChg chg="add del mod">
          <ac:chgData name="hirose taichi" userId="ed2dc4b0-8795-4813-ada8-f41a239e7d7d" providerId="ADAL" clId="{856BF87E-E0E8-4254-81CC-BD4D380BEFD0}" dt="2022-10-28T20:30:00.738" v="4893" actId="478"/>
          <ac:spMkLst>
            <pc:docMk/>
            <pc:sldMk cId="607085936" sldId="416"/>
            <ac:spMk id="48" creationId="{D6C66868-EE52-4314-A3A4-77EAEFE1FF06}"/>
          </ac:spMkLst>
        </pc:spChg>
        <pc:spChg chg="mod topLvl">
          <ac:chgData name="hirose taichi" userId="ed2dc4b0-8795-4813-ada8-f41a239e7d7d" providerId="ADAL" clId="{856BF87E-E0E8-4254-81CC-BD4D380BEFD0}" dt="2022-10-28T19:22:33.214" v="4354" actId="1076"/>
          <ac:spMkLst>
            <pc:docMk/>
            <pc:sldMk cId="607085936" sldId="416"/>
            <ac:spMk id="50" creationId="{3F370BF7-7AAD-4F1B-8910-583E38CEB982}"/>
          </ac:spMkLst>
        </pc:spChg>
        <pc:spChg chg="add mod">
          <ac:chgData name="hirose taichi" userId="ed2dc4b0-8795-4813-ada8-f41a239e7d7d" providerId="ADAL" clId="{856BF87E-E0E8-4254-81CC-BD4D380BEFD0}" dt="2022-10-28T19:22:33.214" v="4354" actId="1076"/>
          <ac:spMkLst>
            <pc:docMk/>
            <pc:sldMk cId="607085936" sldId="416"/>
            <ac:spMk id="53" creationId="{4AB5289C-4795-4161-B269-FEB7D7F6B2BB}"/>
          </ac:spMkLst>
        </pc:spChg>
        <pc:spChg chg="add del mod">
          <ac:chgData name="hirose taichi" userId="ed2dc4b0-8795-4813-ada8-f41a239e7d7d" providerId="ADAL" clId="{856BF87E-E0E8-4254-81CC-BD4D380BEFD0}" dt="2022-10-28T20:30:06.355" v="4895" actId="478"/>
          <ac:spMkLst>
            <pc:docMk/>
            <pc:sldMk cId="607085936" sldId="416"/>
            <ac:spMk id="54" creationId="{765612D7-1140-43FD-AB24-3A0EAF2C5B5E}"/>
          </ac:spMkLst>
        </pc:spChg>
        <pc:spChg chg="add mod">
          <ac:chgData name="hirose taichi" userId="ed2dc4b0-8795-4813-ada8-f41a239e7d7d" providerId="ADAL" clId="{856BF87E-E0E8-4254-81CC-BD4D380BEFD0}" dt="2022-10-28T20:30:01.132" v="4894"/>
          <ac:spMkLst>
            <pc:docMk/>
            <pc:sldMk cId="607085936" sldId="416"/>
            <ac:spMk id="55" creationId="{44909EBC-EE1B-4E00-B47B-42FCEC3F460A}"/>
          </ac:spMkLst>
        </pc:spChg>
        <pc:spChg chg="add mod">
          <ac:chgData name="hirose taichi" userId="ed2dc4b0-8795-4813-ada8-f41a239e7d7d" providerId="ADAL" clId="{856BF87E-E0E8-4254-81CC-BD4D380BEFD0}" dt="2022-10-28T20:30:21.211" v="4899" actId="1076"/>
          <ac:spMkLst>
            <pc:docMk/>
            <pc:sldMk cId="607085936" sldId="416"/>
            <ac:spMk id="56" creationId="{790F9EDF-A41F-465F-91FD-C63D0689DAAA}"/>
          </ac:spMkLst>
        </pc:spChg>
        <pc:grpChg chg="add del mod">
          <ac:chgData name="hirose taichi" userId="ed2dc4b0-8795-4813-ada8-f41a239e7d7d" providerId="ADAL" clId="{856BF87E-E0E8-4254-81CC-BD4D380BEFD0}" dt="2022-10-28T18:53:44.214" v="3516" actId="165"/>
          <ac:grpSpMkLst>
            <pc:docMk/>
            <pc:sldMk cId="607085936" sldId="416"/>
            <ac:grpSpMk id="19" creationId="{62F24698-1F1C-4EF2-9A5E-C09EA964D585}"/>
          </ac:grpSpMkLst>
        </pc:grpChg>
        <pc:grpChg chg="del">
          <ac:chgData name="hirose taichi" userId="ed2dc4b0-8795-4813-ada8-f41a239e7d7d" providerId="ADAL" clId="{856BF87E-E0E8-4254-81CC-BD4D380BEFD0}" dt="2022-10-28T18:53:29.012" v="3514" actId="478"/>
          <ac:grpSpMkLst>
            <pc:docMk/>
            <pc:sldMk cId="607085936" sldId="416"/>
            <ac:grpSpMk id="47" creationId="{3CACC0C1-55EB-400D-B063-AFCD4216C1AD}"/>
          </ac:grpSpMkLst>
        </pc:grpChg>
        <pc:grpChg chg="add del mod">
          <ac:chgData name="hirose taichi" userId="ed2dc4b0-8795-4813-ada8-f41a239e7d7d" providerId="ADAL" clId="{856BF87E-E0E8-4254-81CC-BD4D380BEFD0}" dt="2022-10-28T19:19:50.467" v="4304" actId="165"/>
          <ac:grpSpMkLst>
            <pc:docMk/>
            <pc:sldMk cId="607085936" sldId="416"/>
            <ac:grpSpMk id="49" creationId="{18035E5E-AE83-478E-AA37-7D1003CCBEB6}"/>
          </ac:grpSpMkLst>
        </pc:grpChg>
        <pc:picChg chg="del mod topLvl">
          <ac:chgData name="hirose taichi" userId="ed2dc4b0-8795-4813-ada8-f41a239e7d7d" providerId="ADAL" clId="{856BF87E-E0E8-4254-81CC-BD4D380BEFD0}" dt="2022-10-28T19:19:52.936" v="4305" actId="478"/>
          <ac:picMkLst>
            <pc:docMk/>
            <pc:sldMk cId="607085936" sldId="416"/>
            <ac:picMk id="52" creationId="{A5BF6191-3B68-4967-AF69-767476C2A575}"/>
          </ac:picMkLst>
        </pc:picChg>
        <pc:cxnChg chg="mod topLvl">
          <ac:chgData name="hirose taichi" userId="ed2dc4b0-8795-4813-ada8-f41a239e7d7d" providerId="ADAL" clId="{856BF87E-E0E8-4254-81CC-BD4D380BEFD0}" dt="2022-10-28T19:22:14.783" v="4351" actId="14100"/>
          <ac:cxnSpMkLst>
            <pc:docMk/>
            <pc:sldMk cId="607085936" sldId="416"/>
            <ac:cxnSpMk id="20" creationId="{F9878C0D-D0C6-4ED4-939F-4E881287FA5A}"/>
          </ac:cxnSpMkLst>
        </pc:cxnChg>
        <pc:cxnChg chg="mod topLvl">
          <ac:chgData name="hirose taichi" userId="ed2dc4b0-8795-4813-ada8-f41a239e7d7d" providerId="ADAL" clId="{856BF87E-E0E8-4254-81CC-BD4D380BEFD0}" dt="2022-10-28T18:53:44.214" v="3516" actId="165"/>
          <ac:cxnSpMkLst>
            <pc:docMk/>
            <pc:sldMk cId="607085936" sldId="416"/>
            <ac:cxnSpMk id="32" creationId="{594094C7-AEF0-42C3-AD02-91710A99C64F}"/>
          </ac:cxnSpMkLst>
        </pc:cxnChg>
        <pc:cxnChg chg="mod topLvl">
          <ac:chgData name="hirose taichi" userId="ed2dc4b0-8795-4813-ada8-f41a239e7d7d" providerId="ADAL" clId="{856BF87E-E0E8-4254-81CC-BD4D380BEFD0}" dt="2022-10-28T18:53:44.214" v="3516" actId="165"/>
          <ac:cxnSpMkLst>
            <pc:docMk/>
            <pc:sldMk cId="607085936" sldId="416"/>
            <ac:cxnSpMk id="33" creationId="{E27F25B2-C1AC-4D46-9267-9DE60786271B}"/>
          </ac:cxnSpMkLst>
        </pc:cxnChg>
        <pc:cxnChg chg="del mod topLvl">
          <ac:chgData name="hirose taichi" userId="ed2dc4b0-8795-4813-ada8-f41a239e7d7d" providerId="ADAL" clId="{856BF87E-E0E8-4254-81CC-BD4D380BEFD0}" dt="2022-10-28T19:11:01.884" v="4114" actId="478"/>
          <ac:cxnSpMkLst>
            <pc:docMk/>
            <pc:sldMk cId="607085936" sldId="416"/>
            <ac:cxnSpMk id="34" creationId="{18F4BCC6-5068-49ED-BEFB-113A604C82E7}"/>
          </ac:cxnSpMkLst>
        </pc:cxnChg>
        <pc:cxnChg chg="mod topLvl">
          <ac:chgData name="hirose taichi" userId="ed2dc4b0-8795-4813-ada8-f41a239e7d7d" providerId="ADAL" clId="{856BF87E-E0E8-4254-81CC-BD4D380BEFD0}" dt="2022-10-28T19:22:33.214" v="4354" actId="1076"/>
          <ac:cxnSpMkLst>
            <pc:docMk/>
            <pc:sldMk cId="607085936" sldId="416"/>
            <ac:cxnSpMk id="51" creationId="{10DBC478-2A53-48EE-8CB4-56CB885FDF24}"/>
          </ac:cxnSpMkLst>
        </pc:cxnChg>
      </pc:sldChg>
      <pc:sldChg chg="add del">
        <pc:chgData name="hirose taichi" userId="ed2dc4b0-8795-4813-ada8-f41a239e7d7d" providerId="ADAL" clId="{856BF87E-E0E8-4254-81CC-BD4D380BEFD0}" dt="2022-10-28T18:44:06.332" v="3060"/>
        <pc:sldMkLst>
          <pc:docMk/>
          <pc:sldMk cId="1033737777" sldId="416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4150269027" sldId="416"/>
        </pc:sldMkLst>
      </pc:sldChg>
      <pc:sldChg chg="modSp add del mod">
        <pc:chgData name="hirose taichi" userId="ed2dc4b0-8795-4813-ada8-f41a239e7d7d" providerId="ADAL" clId="{856BF87E-E0E8-4254-81CC-BD4D380BEFD0}" dt="2022-10-28T19:22:43.659" v="4358" actId="47"/>
        <pc:sldMkLst>
          <pc:docMk/>
          <pc:sldMk cId="755063591" sldId="417"/>
        </pc:sldMkLst>
        <pc:spChg chg="mod">
          <ac:chgData name="hirose taichi" userId="ed2dc4b0-8795-4813-ada8-f41a239e7d7d" providerId="ADAL" clId="{856BF87E-E0E8-4254-81CC-BD4D380BEFD0}" dt="2022-10-28T19:21:55.411" v="4349" actId="20577"/>
          <ac:spMkLst>
            <pc:docMk/>
            <pc:sldMk cId="755063591" sldId="417"/>
            <ac:spMk id="3" creationId="{0921E3F5-4656-480F-ACDF-10F20AD43E90}"/>
          </ac:spMkLst>
        </pc:spChg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517670947" sldId="417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878327619" sldId="418"/>
        </pc:sldMkLst>
      </pc:sldChg>
      <pc:sldChg chg="addSp delSp modSp add mod ord">
        <pc:chgData name="hirose taichi" userId="ed2dc4b0-8795-4813-ada8-f41a239e7d7d" providerId="ADAL" clId="{856BF87E-E0E8-4254-81CC-BD4D380BEFD0}" dt="2022-10-29T05:05:48.332" v="5152" actId="20577"/>
        <pc:sldMkLst>
          <pc:docMk/>
          <pc:sldMk cId="3798514748" sldId="418"/>
        </pc:sldMkLst>
        <pc:spChg chg="mod">
          <ac:chgData name="hirose taichi" userId="ed2dc4b0-8795-4813-ada8-f41a239e7d7d" providerId="ADAL" clId="{856BF87E-E0E8-4254-81CC-BD4D380BEFD0}" dt="2022-10-28T19:25:43.923" v="4563" actId="20577"/>
          <ac:spMkLst>
            <pc:docMk/>
            <pc:sldMk cId="3798514748" sldId="418"/>
            <ac:spMk id="2" creationId="{5CC3DBDC-2ABB-464E-AA98-8626CB68BCFA}"/>
          </ac:spMkLst>
        </pc:spChg>
        <pc:spChg chg="mod">
          <ac:chgData name="hirose taichi" userId="ed2dc4b0-8795-4813-ada8-f41a239e7d7d" providerId="ADAL" clId="{856BF87E-E0E8-4254-81CC-BD4D380BEFD0}" dt="2022-10-28T19:32:35.486" v="4754" actId="20577"/>
          <ac:spMkLst>
            <pc:docMk/>
            <pc:sldMk cId="3798514748" sldId="418"/>
            <ac:spMk id="3" creationId="{0921E3F5-4656-480F-ACDF-10F20AD43E90}"/>
          </ac:spMkLst>
        </pc:spChg>
        <pc:spChg chg="add del mod">
          <ac:chgData name="hirose taichi" userId="ed2dc4b0-8795-4813-ada8-f41a239e7d7d" providerId="ADAL" clId="{856BF87E-E0E8-4254-81CC-BD4D380BEFD0}" dt="2022-10-28T20:30:47.226" v="4908" actId="478"/>
          <ac:spMkLst>
            <pc:docMk/>
            <pc:sldMk cId="3798514748" sldId="418"/>
            <ac:spMk id="21" creationId="{2FFE5630-95DF-4FFE-B01A-EFBDF114FD49}"/>
          </ac:spMkLst>
        </pc:spChg>
        <pc:spChg chg="add mod">
          <ac:chgData name="hirose taichi" userId="ed2dc4b0-8795-4813-ada8-f41a239e7d7d" providerId="ADAL" clId="{856BF87E-E0E8-4254-81CC-BD4D380BEFD0}" dt="2022-10-28T20:29:44.572" v="4890"/>
          <ac:spMkLst>
            <pc:docMk/>
            <pc:sldMk cId="3798514748" sldId="418"/>
            <ac:spMk id="22" creationId="{7FF37E1F-3CFC-48A0-91D5-F203ABED2D33}"/>
          </ac:spMkLst>
        </pc:spChg>
        <pc:spChg chg="add mod">
          <ac:chgData name="hirose taichi" userId="ed2dc4b0-8795-4813-ada8-f41a239e7d7d" providerId="ADAL" clId="{856BF87E-E0E8-4254-81CC-BD4D380BEFD0}" dt="2022-10-28T20:29:55.856" v="4892" actId="14100"/>
          <ac:spMkLst>
            <pc:docMk/>
            <pc:sldMk cId="3798514748" sldId="418"/>
            <ac:spMk id="23" creationId="{FADABBE3-4AAA-4A8E-80DC-98118D8007A7}"/>
          </ac:spMkLst>
        </pc:spChg>
        <pc:spChg chg="add mod">
          <ac:chgData name="hirose taichi" userId="ed2dc4b0-8795-4813-ada8-f41a239e7d7d" providerId="ADAL" clId="{856BF87E-E0E8-4254-81CC-BD4D380BEFD0}" dt="2022-10-28T20:30:34.464" v="4902" actId="1076"/>
          <ac:spMkLst>
            <pc:docMk/>
            <pc:sldMk cId="3798514748" sldId="418"/>
            <ac:spMk id="24" creationId="{F03B4CF8-1D92-4F8D-9576-587B6A6233E3}"/>
          </ac:spMkLst>
        </pc:spChg>
        <pc:spChg chg="add del mod">
          <ac:chgData name="hirose taichi" userId="ed2dc4b0-8795-4813-ada8-f41a239e7d7d" providerId="ADAL" clId="{856BF87E-E0E8-4254-81CC-BD4D380BEFD0}" dt="2022-10-28T20:30:42.873" v="4905"/>
          <ac:spMkLst>
            <pc:docMk/>
            <pc:sldMk cId="3798514748" sldId="418"/>
            <ac:spMk id="25" creationId="{D833B373-C0C8-4193-8BFC-CFD5352FD58D}"/>
          </ac:spMkLst>
        </pc:spChg>
        <pc:spChg chg="add mod">
          <ac:chgData name="hirose taichi" userId="ed2dc4b0-8795-4813-ada8-f41a239e7d7d" providerId="ADAL" clId="{856BF87E-E0E8-4254-81CC-BD4D380BEFD0}" dt="2022-10-28T20:30:51.429" v="4909" actId="1076"/>
          <ac:spMkLst>
            <pc:docMk/>
            <pc:sldMk cId="3798514748" sldId="418"/>
            <ac:spMk id="26" creationId="{6F67E49A-1B7E-44AA-80D2-29021F0BCAB1}"/>
          </ac:spMkLst>
        </pc:spChg>
        <pc:spChg chg="mod">
          <ac:chgData name="hirose taichi" userId="ed2dc4b0-8795-4813-ada8-f41a239e7d7d" providerId="ADAL" clId="{856BF87E-E0E8-4254-81CC-BD4D380BEFD0}" dt="2022-10-29T05:05:48.332" v="5152" actId="20577"/>
          <ac:spMkLst>
            <pc:docMk/>
            <pc:sldMk cId="3798514748" sldId="418"/>
            <ac:spMk id="43" creationId="{BDA08E82-CE60-47AC-BF4F-3731EA39B93D}"/>
          </ac:spMkLst>
        </pc:spChg>
        <pc:spChg chg="mod">
          <ac:chgData name="hirose taichi" userId="ed2dc4b0-8795-4813-ada8-f41a239e7d7d" providerId="ADAL" clId="{856BF87E-E0E8-4254-81CC-BD4D380BEFD0}" dt="2022-10-28T20:30:38.141" v="4903" actId="14100"/>
          <ac:spMkLst>
            <pc:docMk/>
            <pc:sldMk cId="3798514748" sldId="418"/>
            <ac:spMk id="44" creationId="{CEE11757-F51F-4533-B3F5-FE6586F0C44E}"/>
          </ac:spMkLst>
        </pc:spChg>
        <pc:spChg chg="del mod">
          <ac:chgData name="hirose taichi" userId="ed2dc4b0-8795-4813-ada8-f41a239e7d7d" providerId="ADAL" clId="{856BF87E-E0E8-4254-81CC-BD4D380BEFD0}" dt="2022-10-28T20:29:42.417" v="4888" actId="478"/>
          <ac:spMkLst>
            <pc:docMk/>
            <pc:sldMk cId="3798514748" sldId="418"/>
            <ac:spMk id="46" creationId="{889EAE84-3B09-4AD2-9A33-5BDD068472AA}"/>
          </ac:spMkLst>
        </pc:spChg>
        <pc:spChg chg="del">
          <ac:chgData name="hirose taichi" userId="ed2dc4b0-8795-4813-ada8-f41a239e7d7d" providerId="ADAL" clId="{856BF87E-E0E8-4254-81CC-BD4D380BEFD0}" dt="2022-10-28T20:29:43.462" v="4889" actId="478"/>
          <ac:spMkLst>
            <pc:docMk/>
            <pc:sldMk cId="3798514748" sldId="418"/>
            <ac:spMk id="48" creationId="{D6C66868-EE52-4314-A3A4-77EAEFE1FF06}"/>
          </ac:spMkLst>
        </pc:spChg>
        <pc:spChg chg="mod">
          <ac:chgData name="hirose taichi" userId="ed2dc4b0-8795-4813-ada8-f41a239e7d7d" providerId="ADAL" clId="{856BF87E-E0E8-4254-81CC-BD4D380BEFD0}" dt="2022-10-28T19:24:08.551" v="4432" actId="20577"/>
          <ac:spMkLst>
            <pc:docMk/>
            <pc:sldMk cId="3798514748" sldId="418"/>
            <ac:spMk id="50" creationId="{3F370BF7-7AAD-4F1B-8910-583E38CEB982}"/>
          </ac:spMkLst>
        </pc:spChg>
        <pc:spChg chg="add del mod">
          <ac:chgData name="hirose taichi" userId="ed2dc4b0-8795-4813-ada8-f41a239e7d7d" providerId="ADAL" clId="{856BF87E-E0E8-4254-81CC-BD4D380BEFD0}" dt="2022-10-28T20:30:28.379" v="4900" actId="478"/>
          <ac:spMkLst>
            <pc:docMk/>
            <pc:sldMk cId="3798514748" sldId="418"/>
            <ac:spMk id="53" creationId="{4AB5289C-4795-4161-B269-FEB7D7F6B2BB}"/>
          </ac:spMkLst>
        </pc:spChg>
        <pc:spChg chg="del">
          <ac:chgData name="hirose taichi" userId="ed2dc4b0-8795-4813-ada8-f41a239e7d7d" providerId="ADAL" clId="{856BF87E-E0E8-4254-81CC-BD4D380BEFD0}" dt="2022-10-28T19:24:31.577" v="4445" actId="478"/>
          <ac:spMkLst>
            <pc:docMk/>
            <pc:sldMk cId="3798514748" sldId="418"/>
            <ac:spMk id="54" creationId="{765612D7-1140-43FD-AB24-3A0EAF2C5B5E}"/>
          </ac:spMkLst>
        </pc:spChg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1134423277" sldId="419"/>
        </pc:sldMkLst>
      </pc:sldChg>
      <pc:sldChg chg="addSp delSp modSp new mod ord">
        <pc:chgData name="hirose taichi" userId="ed2dc4b0-8795-4813-ada8-f41a239e7d7d" providerId="ADAL" clId="{856BF87E-E0E8-4254-81CC-BD4D380BEFD0}" dt="2022-10-29T05:05:27.198" v="5148" actId="2084"/>
        <pc:sldMkLst>
          <pc:docMk/>
          <pc:sldMk cId="3010080662" sldId="419"/>
        </pc:sldMkLst>
        <pc:spChg chg="mod">
          <ac:chgData name="hirose taichi" userId="ed2dc4b0-8795-4813-ada8-f41a239e7d7d" providerId="ADAL" clId="{856BF87E-E0E8-4254-81CC-BD4D380BEFD0}" dt="2022-10-28T20:14:23.844" v="4795" actId="20577"/>
          <ac:spMkLst>
            <pc:docMk/>
            <pc:sldMk cId="3010080662" sldId="419"/>
            <ac:spMk id="2" creationId="{C2F241EE-E4BF-4D97-BA09-BDBD347F020B}"/>
          </ac:spMkLst>
        </pc:spChg>
        <pc:spChg chg="mod">
          <ac:chgData name="hirose taichi" userId="ed2dc4b0-8795-4813-ada8-f41a239e7d7d" providerId="ADAL" clId="{856BF87E-E0E8-4254-81CC-BD4D380BEFD0}" dt="2022-10-29T02:56:47.666" v="5029" actId="20577"/>
          <ac:spMkLst>
            <pc:docMk/>
            <pc:sldMk cId="3010080662" sldId="419"/>
            <ac:spMk id="3" creationId="{92AA5AB8-35DE-4570-A200-1F5631137564}"/>
          </ac:spMkLst>
        </pc:spChg>
        <pc:spChg chg="del">
          <ac:chgData name="hirose taichi" userId="ed2dc4b0-8795-4813-ada8-f41a239e7d7d" providerId="ADAL" clId="{856BF87E-E0E8-4254-81CC-BD4D380BEFD0}" dt="2022-10-28T20:10:36.816" v="4775"/>
          <ac:spMkLst>
            <pc:docMk/>
            <pc:sldMk cId="3010080662" sldId="419"/>
            <ac:spMk id="4" creationId="{BB1CA6C6-AE3C-462A-80FD-1961BC2E2D42}"/>
          </ac:spMkLst>
        </pc:spChg>
        <pc:spChg chg="add del mod">
          <ac:chgData name="hirose taichi" userId="ed2dc4b0-8795-4813-ada8-f41a239e7d7d" providerId="ADAL" clId="{856BF87E-E0E8-4254-81CC-BD4D380BEFD0}" dt="2022-10-29T02:53:54.369" v="4980"/>
          <ac:spMkLst>
            <pc:docMk/>
            <pc:sldMk cId="3010080662" sldId="419"/>
            <ac:spMk id="8" creationId="{93699332-9A24-49CF-9902-88B670A69E9A}"/>
          </ac:spMkLst>
        </pc:spChg>
        <pc:spChg chg="add del mod">
          <ac:chgData name="hirose taichi" userId="ed2dc4b0-8795-4813-ada8-f41a239e7d7d" providerId="ADAL" clId="{856BF87E-E0E8-4254-81CC-BD4D380BEFD0}" dt="2022-10-29T02:53:51.975" v="4979" actId="478"/>
          <ac:spMkLst>
            <pc:docMk/>
            <pc:sldMk cId="3010080662" sldId="419"/>
            <ac:spMk id="9" creationId="{C682793A-949B-461C-9EB4-83BF8D72187E}"/>
          </ac:spMkLst>
        </pc:spChg>
        <pc:spChg chg="add del mod">
          <ac:chgData name="hirose taichi" userId="ed2dc4b0-8795-4813-ada8-f41a239e7d7d" providerId="ADAL" clId="{856BF87E-E0E8-4254-81CC-BD4D380BEFD0}" dt="2022-10-29T02:55:31.991" v="5003" actId="478"/>
          <ac:spMkLst>
            <pc:docMk/>
            <pc:sldMk cId="3010080662" sldId="419"/>
            <ac:spMk id="12" creationId="{C4EBEF57-2802-4462-99D1-22AF3F100F19}"/>
          </ac:spMkLst>
        </pc:spChg>
        <pc:picChg chg="add del mod ord modCrop">
          <ac:chgData name="hirose taichi" userId="ed2dc4b0-8795-4813-ada8-f41a239e7d7d" providerId="ADAL" clId="{856BF87E-E0E8-4254-81CC-BD4D380BEFD0}" dt="2022-10-29T02:53:49.269" v="4978" actId="478"/>
          <ac:picMkLst>
            <pc:docMk/>
            <pc:sldMk cId="3010080662" sldId="419"/>
            <ac:picMk id="5" creationId="{5DD50F27-6F44-4281-85D3-5463B354198F}"/>
          </ac:picMkLst>
        </pc:picChg>
        <pc:picChg chg="add del mod ord">
          <ac:chgData name="hirose taichi" userId="ed2dc4b0-8795-4813-ada8-f41a239e7d7d" providerId="ADAL" clId="{856BF87E-E0E8-4254-81CC-BD4D380BEFD0}" dt="2022-10-29T02:51:10.270" v="4911" actId="478"/>
          <ac:picMkLst>
            <pc:docMk/>
            <pc:sldMk cId="3010080662" sldId="419"/>
            <ac:picMk id="6" creationId="{66C82BF7-7D18-4E30-8C7E-2838AAB551DB}"/>
          </ac:picMkLst>
        </pc:picChg>
        <pc:picChg chg="add mod ord modCrop">
          <ac:chgData name="hirose taichi" userId="ed2dc4b0-8795-4813-ada8-f41a239e7d7d" providerId="ADAL" clId="{856BF87E-E0E8-4254-81CC-BD4D380BEFD0}" dt="2022-10-29T05:05:27.198" v="5148" actId="2084"/>
          <ac:picMkLst>
            <pc:docMk/>
            <pc:sldMk cId="3010080662" sldId="419"/>
            <ac:picMk id="11" creationId="{150C2E9A-820D-431E-901B-D6CEA60D9192}"/>
          </ac:picMkLst>
        </pc:picChg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66135272" sldId="420"/>
        </pc:sldMkLst>
      </pc:sldChg>
      <pc:sldChg chg="addSp delSp modSp new mod ord">
        <pc:chgData name="hirose taichi" userId="ed2dc4b0-8795-4813-ada8-f41a239e7d7d" providerId="ADAL" clId="{856BF87E-E0E8-4254-81CC-BD4D380BEFD0}" dt="2022-10-29T02:56:57.636" v="5030"/>
        <pc:sldMkLst>
          <pc:docMk/>
          <pc:sldMk cId="821682799" sldId="420"/>
        </pc:sldMkLst>
        <pc:spChg chg="add del">
          <ac:chgData name="hirose taichi" userId="ed2dc4b0-8795-4813-ada8-f41a239e7d7d" providerId="ADAL" clId="{856BF87E-E0E8-4254-81CC-BD4D380BEFD0}" dt="2022-10-28T20:24:35.672" v="4830" actId="478"/>
          <ac:spMkLst>
            <pc:docMk/>
            <pc:sldMk cId="821682799" sldId="420"/>
            <ac:spMk id="2" creationId="{D309CA1F-0254-45A6-BA85-D8AE4B22CED4}"/>
          </ac:spMkLst>
        </pc:spChg>
        <pc:spChg chg="mod">
          <ac:chgData name="hirose taichi" userId="ed2dc4b0-8795-4813-ada8-f41a239e7d7d" providerId="ADAL" clId="{856BF87E-E0E8-4254-81CC-BD4D380BEFD0}" dt="2022-10-29T02:56:57.636" v="5030"/>
          <ac:spMkLst>
            <pc:docMk/>
            <pc:sldMk cId="821682799" sldId="420"/>
            <ac:spMk id="3" creationId="{97BC469F-E822-4C61-8837-AA0FD1917339}"/>
          </ac:spMkLst>
        </pc:spChg>
        <pc:spChg chg="add del mod">
          <ac:chgData name="hirose taichi" userId="ed2dc4b0-8795-4813-ada8-f41a239e7d7d" providerId="ADAL" clId="{856BF87E-E0E8-4254-81CC-BD4D380BEFD0}" dt="2022-10-28T20:24:22.547" v="4824"/>
          <ac:spMkLst>
            <pc:docMk/>
            <pc:sldMk cId="821682799" sldId="420"/>
            <ac:spMk id="5" creationId="{15D69503-F210-43DF-A492-E21CA8AB5B57}"/>
          </ac:spMkLst>
        </pc:spChg>
        <pc:spChg chg="add del mod">
          <ac:chgData name="hirose taichi" userId="ed2dc4b0-8795-4813-ada8-f41a239e7d7d" providerId="ADAL" clId="{856BF87E-E0E8-4254-81CC-BD4D380BEFD0}" dt="2022-10-28T20:24:35.220" v="4829"/>
          <ac:spMkLst>
            <pc:docMk/>
            <pc:sldMk cId="821682799" sldId="420"/>
            <ac:spMk id="6" creationId="{1BBC450F-4A0B-4BD9-A264-574220F48872}"/>
          </ac:spMkLst>
        </pc:spChg>
        <pc:spChg chg="add mod">
          <ac:chgData name="hirose taichi" userId="ed2dc4b0-8795-4813-ada8-f41a239e7d7d" providerId="ADAL" clId="{856BF87E-E0E8-4254-81CC-BD4D380BEFD0}" dt="2022-10-28T20:26:44.437" v="4857" actId="207"/>
          <ac:spMkLst>
            <pc:docMk/>
            <pc:sldMk cId="821682799" sldId="420"/>
            <ac:spMk id="7" creationId="{2BD196EB-EB57-49BD-81AF-E10DBC472459}"/>
          </ac:spMkLst>
        </pc:spChg>
        <pc:spChg chg="add mod">
          <ac:chgData name="hirose taichi" userId="ed2dc4b0-8795-4813-ada8-f41a239e7d7d" providerId="ADAL" clId="{856BF87E-E0E8-4254-81CC-BD4D380BEFD0}" dt="2022-10-28T20:27:39.349" v="4875" actId="207"/>
          <ac:spMkLst>
            <pc:docMk/>
            <pc:sldMk cId="821682799" sldId="420"/>
            <ac:spMk id="8" creationId="{62933470-FBD6-47A2-AD0E-D855C7D8C4A4}"/>
          </ac:spMkLst>
        </pc:spChg>
        <pc:spChg chg="add mod">
          <ac:chgData name="hirose taichi" userId="ed2dc4b0-8795-4813-ada8-f41a239e7d7d" providerId="ADAL" clId="{856BF87E-E0E8-4254-81CC-BD4D380BEFD0}" dt="2022-10-28T20:26:46.833" v="4860" actId="1076"/>
          <ac:spMkLst>
            <pc:docMk/>
            <pc:sldMk cId="821682799" sldId="420"/>
            <ac:spMk id="9" creationId="{5A87CEF2-9B09-4295-BDD7-325B5C1E99A3}"/>
          </ac:spMkLst>
        </pc:spChg>
        <pc:spChg chg="add del mod">
          <ac:chgData name="hirose taichi" userId="ed2dc4b0-8795-4813-ada8-f41a239e7d7d" providerId="ADAL" clId="{856BF87E-E0E8-4254-81CC-BD4D380BEFD0}" dt="2022-10-28T20:26:44.115" v="4856"/>
          <ac:spMkLst>
            <pc:docMk/>
            <pc:sldMk cId="821682799" sldId="420"/>
            <ac:spMk id="10" creationId="{473DC06E-DB53-4D45-BF37-0AC05CBC0E55}"/>
          </ac:spMkLst>
        </pc:spChg>
        <pc:spChg chg="add mod">
          <ac:chgData name="hirose taichi" userId="ed2dc4b0-8795-4813-ada8-f41a239e7d7d" providerId="ADAL" clId="{856BF87E-E0E8-4254-81CC-BD4D380BEFD0}" dt="2022-10-28T20:27:25.656" v="4872" actId="14100"/>
          <ac:spMkLst>
            <pc:docMk/>
            <pc:sldMk cId="821682799" sldId="420"/>
            <ac:spMk id="11" creationId="{3EA7CE90-44FE-4678-9495-9A9202D330DC}"/>
          </ac:spMkLst>
        </pc:spChg>
        <pc:spChg chg="add mod">
          <ac:chgData name="hirose taichi" userId="ed2dc4b0-8795-4813-ada8-f41a239e7d7d" providerId="ADAL" clId="{856BF87E-E0E8-4254-81CC-BD4D380BEFD0}" dt="2022-10-28T20:27:46.364" v="4883" actId="6549"/>
          <ac:spMkLst>
            <pc:docMk/>
            <pc:sldMk cId="821682799" sldId="420"/>
            <ac:spMk id="12" creationId="{9542EC9C-97BA-4A59-90B8-9A4EBE9D1927}"/>
          </ac:spMkLst>
        </pc:spChg>
      </pc:sldChg>
      <pc:sldChg chg="modSp add mod">
        <pc:chgData name="hirose taichi" userId="ed2dc4b0-8795-4813-ada8-f41a239e7d7d" providerId="ADAL" clId="{856BF87E-E0E8-4254-81CC-BD4D380BEFD0}" dt="2022-10-29T04:02:16.379" v="5133" actId="14100"/>
        <pc:sldMkLst>
          <pc:docMk/>
          <pc:sldMk cId="881839197" sldId="421"/>
        </pc:sldMkLst>
        <pc:spChg chg="mod">
          <ac:chgData name="hirose taichi" userId="ed2dc4b0-8795-4813-ada8-f41a239e7d7d" providerId="ADAL" clId="{856BF87E-E0E8-4254-81CC-BD4D380BEFD0}" dt="2022-10-29T02:57:14.187" v="5032" actId="20577"/>
          <ac:spMkLst>
            <pc:docMk/>
            <pc:sldMk cId="881839197" sldId="421"/>
            <ac:spMk id="3" creationId="{92AA5AB8-35DE-4570-A200-1F5631137564}"/>
          </ac:spMkLst>
        </pc:spChg>
        <pc:picChg chg="mod">
          <ac:chgData name="hirose taichi" userId="ed2dc4b0-8795-4813-ada8-f41a239e7d7d" providerId="ADAL" clId="{856BF87E-E0E8-4254-81CC-BD4D380BEFD0}" dt="2022-10-29T04:02:16.379" v="5133" actId="14100"/>
          <ac:picMkLst>
            <pc:docMk/>
            <pc:sldMk cId="881839197" sldId="421"/>
            <ac:picMk id="11" creationId="{150C2E9A-820D-431E-901B-D6CEA60D9192}"/>
          </ac:picMkLst>
        </pc:picChg>
      </pc:sldChg>
      <pc:sldChg chg="add del">
        <pc:chgData name="hirose taichi" userId="ed2dc4b0-8795-4813-ada8-f41a239e7d7d" providerId="ADAL" clId="{856BF87E-E0E8-4254-81CC-BD4D380BEFD0}" dt="2022-10-29T02:56:27.799" v="5011" actId="47"/>
        <pc:sldMkLst>
          <pc:docMk/>
          <pc:sldMk cId="2895030632" sldId="421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971021489" sldId="421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728924642" sldId="423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87437289" sldId="424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1795011624" sldId="425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192304104" sldId="427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2739668184" sldId="433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640920125" sldId="434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450140619" sldId="435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121305091" sldId="436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831873244" sldId="437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933343930" sldId="438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1155609912" sldId="439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379481932" sldId="442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711065916" sldId="445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1462836674" sldId="446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413062540" sldId="447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2185442985" sldId="448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4284249393" sldId="449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2386079528" sldId="450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2994247592" sldId="451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465261322" sldId="454"/>
        </pc:sldMkLst>
      </pc:sldChg>
      <pc:sldMasterChg chg="modSp modSldLayout">
        <pc:chgData name="hirose taichi" userId="ed2dc4b0-8795-4813-ada8-f41a239e7d7d" providerId="ADAL" clId="{856BF87E-E0E8-4254-81CC-BD4D380BEFD0}" dt="2022-10-28T17:11:21.177" v="948" actId="2710"/>
        <pc:sldMasterMkLst>
          <pc:docMk/>
          <pc:sldMasterMk cId="689685353" sldId="2147483670"/>
        </pc:sldMasterMkLst>
        <pc:spChg chg="mod">
          <ac:chgData name="hirose taichi" userId="ed2dc4b0-8795-4813-ada8-f41a239e7d7d" providerId="ADAL" clId="{856BF87E-E0E8-4254-81CC-BD4D380BEFD0}" dt="2022-10-28T17:10:53.639" v="946" actId="2710"/>
          <ac:spMkLst>
            <pc:docMk/>
            <pc:sldMasterMk cId="689685353" sldId="2147483670"/>
            <ac:spMk id="3" creationId="{5B186E95-CD16-2241-8602-308FAF4AD97E}"/>
          </ac:spMkLst>
        </pc:spChg>
        <pc:sldLayoutChg chg="delSp mod">
          <pc:chgData name="hirose taichi" userId="ed2dc4b0-8795-4813-ada8-f41a239e7d7d" providerId="ADAL" clId="{856BF87E-E0E8-4254-81CC-BD4D380BEFD0}" dt="2022-10-28T16:00:23.559" v="84" actId="478"/>
          <pc:sldLayoutMkLst>
            <pc:docMk/>
            <pc:sldMasterMk cId="689685353" sldId="2147483670"/>
            <pc:sldLayoutMk cId="2493184615" sldId="2147483736"/>
          </pc:sldLayoutMkLst>
          <pc:picChg chg="del">
            <ac:chgData name="hirose taichi" userId="ed2dc4b0-8795-4813-ada8-f41a239e7d7d" providerId="ADAL" clId="{856BF87E-E0E8-4254-81CC-BD4D380BEFD0}" dt="2022-10-28T16:00:22.217" v="83" actId="478"/>
            <ac:picMkLst>
              <pc:docMk/>
              <pc:sldMasterMk cId="689685353" sldId="2147483670"/>
              <pc:sldLayoutMk cId="2493184615" sldId="2147483736"/>
              <ac:picMk id="6" creationId="{4ACCF5EC-A75C-CB47-BE2C-1AEEF23F9EFF}"/>
            </ac:picMkLst>
          </pc:picChg>
          <pc:picChg chg="del">
            <ac:chgData name="hirose taichi" userId="ed2dc4b0-8795-4813-ada8-f41a239e7d7d" providerId="ADAL" clId="{856BF87E-E0E8-4254-81CC-BD4D380BEFD0}" dt="2022-10-28T16:00:23.559" v="84" actId="478"/>
            <ac:picMkLst>
              <pc:docMk/>
              <pc:sldMasterMk cId="689685353" sldId="2147483670"/>
              <pc:sldLayoutMk cId="2493184615" sldId="2147483736"/>
              <ac:picMk id="7" creationId="{3AC894CD-6398-4427-B7DF-5E67B72B673C}"/>
            </ac:picMkLst>
          </pc:picChg>
        </pc:sldLayoutChg>
        <pc:sldLayoutChg chg="modSp mod">
          <pc:chgData name="hirose taichi" userId="ed2dc4b0-8795-4813-ada8-f41a239e7d7d" providerId="ADAL" clId="{856BF87E-E0E8-4254-81CC-BD4D380BEFD0}" dt="2022-10-28T17:11:21.177" v="948" actId="2710"/>
          <pc:sldLayoutMkLst>
            <pc:docMk/>
            <pc:sldMasterMk cId="689685353" sldId="2147483670"/>
            <pc:sldLayoutMk cId="1366641637" sldId="2147483738"/>
          </pc:sldLayoutMkLst>
          <pc:spChg chg="mod">
            <ac:chgData name="hirose taichi" userId="ed2dc4b0-8795-4813-ada8-f41a239e7d7d" providerId="ADAL" clId="{856BF87E-E0E8-4254-81CC-BD4D380BEFD0}" dt="2022-10-28T16:41:52.241" v="532" actId="14100"/>
            <ac:spMkLst>
              <pc:docMk/>
              <pc:sldMasterMk cId="689685353" sldId="2147483670"/>
              <pc:sldLayoutMk cId="1366641637" sldId="2147483738"/>
              <ac:spMk id="8" creationId="{00A5003E-608C-E649-9885-A6DB8953090E}"/>
            </ac:spMkLst>
          </pc:spChg>
          <pc:spChg chg="mod">
            <ac:chgData name="hirose taichi" userId="ed2dc4b0-8795-4813-ada8-f41a239e7d7d" providerId="ADAL" clId="{856BF87E-E0E8-4254-81CC-BD4D380BEFD0}" dt="2022-10-28T17:11:21.177" v="948" actId="2710"/>
            <ac:spMkLst>
              <pc:docMk/>
              <pc:sldMasterMk cId="689685353" sldId="2147483670"/>
              <pc:sldLayoutMk cId="1366641637" sldId="2147483738"/>
              <ac:spMk id="9" creationId="{84B9191C-23D3-7343-9090-F12F4EF2337D}"/>
            </ac:spMkLst>
          </pc:spChg>
        </pc:sldLayoutChg>
        <pc:sldLayoutChg chg="modSp mod">
          <pc:chgData name="hirose taichi" userId="ed2dc4b0-8795-4813-ada8-f41a239e7d7d" providerId="ADAL" clId="{856BF87E-E0E8-4254-81CC-BD4D380BEFD0}" dt="2022-10-28T16:41:56.934" v="533" actId="14100"/>
          <pc:sldLayoutMkLst>
            <pc:docMk/>
            <pc:sldMasterMk cId="689685353" sldId="2147483670"/>
            <pc:sldLayoutMk cId="4009676808" sldId="2147483739"/>
          </pc:sldLayoutMkLst>
          <pc:spChg chg="mod">
            <ac:chgData name="hirose taichi" userId="ed2dc4b0-8795-4813-ada8-f41a239e7d7d" providerId="ADAL" clId="{856BF87E-E0E8-4254-81CC-BD4D380BEFD0}" dt="2022-10-28T16:41:56.934" v="533" actId="14100"/>
            <ac:spMkLst>
              <pc:docMk/>
              <pc:sldMasterMk cId="689685353" sldId="2147483670"/>
              <pc:sldLayoutMk cId="4009676808" sldId="2147483739"/>
              <ac:spMk id="8" creationId="{00A5003E-608C-E649-9885-A6DB8953090E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6C602-ADD5-904C-8024-0435CAED47E2}" type="datetimeFigureOut">
              <a:rPr kumimoji="1" lang="ja-JP" altLang="en-US" smtClean="0"/>
              <a:t>2022/10/30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7981C-FA40-F348-8BD1-6FCF5195A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1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436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085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883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135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377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貯留層のほうが圧力が高いので，貯留層から地表に圧力を持ってくると，膨張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22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貯留層のほうが圧力が高いので，貯留層から地表に圧力を持ってくると，膨張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42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貯留層のほうが圧力が高いので，貯留層から地表に圧力を持ってくると，膨張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819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貯留層のほうが圧力が高いので，貯留層から地表に圧力を持ってくると，膨張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355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81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タイトル スライド"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C18EF649-5691-8D4A-81AC-43DF31C4B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2052693"/>
            <a:ext cx="10369550" cy="172720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A1D2BD8D-05E3-F84F-9125-9A5C01E0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985175"/>
            <a:ext cx="10369550" cy="865187"/>
          </a:xfrm>
        </p:spPr>
        <p:txBody>
          <a:bodyPr anchor="ctr" anchorCtr="0"/>
          <a:lstStyle>
            <a:lvl1pPr algn="ctr">
              <a:defRPr sz="4400"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3149C3-5A70-0640-A9F7-DB0CDF7D301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4825" y="3915491"/>
            <a:ext cx="8642351" cy="1303084"/>
          </a:xfrm>
        </p:spPr>
        <p:txBody>
          <a:bodyPr anchor="ctr" anchorCtr="0"/>
          <a:lstStyle>
            <a:lvl1pPr marL="0" indent="0" algn="ctr" eaLnBrk="1" hangingPunct="1"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九州大学</a:t>
            </a:r>
            <a:r>
              <a:rPr kumimoji="1" lang="en-US" altLang="ja-JP" sz="2400" dirty="0"/>
              <a:t>UI</a:t>
            </a:r>
            <a:r>
              <a:rPr kumimoji="1" lang="ja-JP" altLang="en-US" sz="2400" dirty="0"/>
              <a:t>プロジェクト</a:t>
            </a:r>
          </a:p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九大 太郎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3184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（＃ari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71127"/>
            <a:ext cx="11213614" cy="49054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28665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2677098-60FC-491D-8FDB-90AFF7B6A5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8948" y="6361887"/>
            <a:ext cx="1387047" cy="3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41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＃あ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2677098-60FC-491D-8FDB-90AFF7B6A5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8948" y="6361887"/>
            <a:ext cx="1387047" cy="3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（＃なし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94094"/>
            <a:ext cx="11213614" cy="48825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38752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2677098-60FC-491D-8FDB-90AFF7B6A5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8948" y="6361887"/>
            <a:ext cx="1387047" cy="3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76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A2677098-60FC-491D-8FDB-90AFF7B6A5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8948" y="6361887"/>
            <a:ext cx="1387047" cy="3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22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186E95-CD16-2241-8602-308FAF4AD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998" y="1268413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AE18DA-72BA-A343-9385-614ADEF8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98" y="-17813"/>
            <a:ext cx="11231997" cy="5978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8968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8" r:id="rId2"/>
    <p:sldLayoutId id="2147483741" r:id="rId3"/>
    <p:sldLayoutId id="2147483739" r:id="rId4"/>
    <p:sldLayoutId id="214748374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000" b="0" i="0" kern="1200" spc="10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u"/>
        <a:defRPr kumimoji="1" sz="2400" b="0" i="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4112" userDrawn="1">
          <p15:clr>
            <a:srgbClr val="F26B43"/>
          </p15:clr>
        </p15:guide>
        <p15:guide id="3" pos="3568" userDrawn="1">
          <p15:clr>
            <a:srgbClr val="F26B43"/>
          </p15:clr>
        </p15:guide>
        <p15:guide id="4" pos="3296" userDrawn="1">
          <p15:clr>
            <a:srgbClr val="F26B43"/>
          </p15:clr>
        </p15:guide>
        <p15:guide id="5" pos="3024" userDrawn="1">
          <p15:clr>
            <a:srgbClr val="F26B43"/>
          </p15:clr>
        </p15:guide>
        <p15:guide id="6" pos="2751" userDrawn="1">
          <p15:clr>
            <a:srgbClr val="F26B43"/>
          </p15:clr>
        </p15:guide>
        <p15:guide id="7" pos="2479" userDrawn="1">
          <p15:clr>
            <a:srgbClr val="F26B43"/>
          </p15:clr>
        </p15:guide>
        <p15:guide id="8" pos="2207" userDrawn="1">
          <p15:clr>
            <a:srgbClr val="F26B43"/>
          </p15:clr>
        </p15:guide>
        <p15:guide id="9" pos="1935" userDrawn="1">
          <p15:clr>
            <a:srgbClr val="F26B43"/>
          </p15:clr>
        </p15:guide>
        <p15:guide id="10" pos="1663" userDrawn="1">
          <p15:clr>
            <a:srgbClr val="F26B43"/>
          </p15:clr>
        </p15:guide>
        <p15:guide id="11" pos="1391" userDrawn="1">
          <p15:clr>
            <a:srgbClr val="F26B43"/>
          </p15:clr>
        </p15:guide>
        <p15:guide id="12" pos="1118" userDrawn="1">
          <p15:clr>
            <a:srgbClr val="F26B43"/>
          </p15:clr>
        </p15:guide>
        <p15:guide id="13" pos="846" userDrawn="1">
          <p15:clr>
            <a:srgbClr val="F26B43"/>
          </p15:clr>
        </p15:guide>
        <p15:guide id="14" pos="30" userDrawn="1">
          <p15:clr>
            <a:srgbClr val="F26B43"/>
          </p15:clr>
        </p15:guide>
        <p15:guide id="15" pos="574" userDrawn="1">
          <p15:clr>
            <a:srgbClr val="F26B43"/>
          </p15:clr>
        </p15:guide>
        <p15:guide id="16" pos="4384" userDrawn="1">
          <p15:clr>
            <a:srgbClr val="F26B43"/>
          </p15:clr>
        </p15:guide>
        <p15:guide id="17" pos="4656" userDrawn="1">
          <p15:clr>
            <a:srgbClr val="F26B43"/>
          </p15:clr>
        </p15:guide>
        <p15:guide id="18" pos="4929" userDrawn="1">
          <p15:clr>
            <a:srgbClr val="F26B43"/>
          </p15:clr>
        </p15:guide>
        <p15:guide id="19" pos="5201" userDrawn="1">
          <p15:clr>
            <a:srgbClr val="F26B43"/>
          </p15:clr>
        </p15:guide>
        <p15:guide id="20" pos="5473" userDrawn="1">
          <p15:clr>
            <a:srgbClr val="F26B43"/>
          </p15:clr>
        </p15:guide>
        <p15:guide id="21" pos="5745" userDrawn="1">
          <p15:clr>
            <a:srgbClr val="F26B43"/>
          </p15:clr>
        </p15:guide>
        <p15:guide id="22" pos="6017" userDrawn="1">
          <p15:clr>
            <a:srgbClr val="F26B43"/>
          </p15:clr>
        </p15:guide>
        <p15:guide id="23" pos="6289" userDrawn="1">
          <p15:clr>
            <a:srgbClr val="F26B43"/>
          </p15:clr>
        </p15:guide>
        <p15:guide id="24" pos="6562" userDrawn="1">
          <p15:clr>
            <a:srgbClr val="F26B43"/>
          </p15:clr>
        </p15:guide>
        <p15:guide id="25" pos="6834" userDrawn="1">
          <p15:clr>
            <a:srgbClr val="F26B43"/>
          </p15:clr>
        </p15:guide>
        <p15:guide id="26" pos="7106" userDrawn="1">
          <p15:clr>
            <a:srgbClr val="F26B43"/>
          </p15:clr>
        </p15:guide>
        <p15:guide id="27" pos="7378" userDrawn="1">
          <p15:clr>
            <a:srgbClr val="F26B43"/>
          </p15:clr>
        </p15:guide>
        <p15:guide id="28" pos="7650" userDrawn="1">
          <p15:clr>
            <a:srgbClr val="F26B43"/>
          </p15:clr>
        </p15:guide>
        <p15:guide id="29" orient="horz" pos="255" userDrawn="1">
          <p15:clr>
            <a:srgbClr val="F26B43"/>
          </p15:clr>
        </p15:guide>
        <p15:guide id="30" orient="horz" pos="527" userDrawn="1">
          <p15:clr>
            <a:srgbClr val="F26B43"/>
          </p15:clr>
        </p15:guide>
        <p15:guide id="31" orient="horz" pos="799" userDrawn="1">
          <p15:clr>
            <a:srgbClr val="F26B43"/>
          </p15:clr>
        </p15:guide>
        <p15:guide id="32" orient="horz" pos="1071" userDrawn="1">
          <p15:clr>
            <a:srgbClr val="F26B43"/>
          </p15:clr>
        </p15:guide>
        <p15:guide id="33" orient="horz" pos="1344" userDrawn="1">
          <p15:clr>
            <a:srgbClr val="F26B43"/>
          </p15:clr>
        </p15:guide>
        <p15:guide id="34" orient="horz" pos="1616" userDrawn="1">
          <p15:clr>
            <a:srgbClr val="F26B43"/>
          </p15:clr>
        </p15:guide>
        <p15:guide id="35" orient="horz" pos="1888" userDrawn="1">
          <p15:clr>
            <a:srgbClr val="F26B43"/>
          </p15:clr>
        </p15:guide>
        <p15:guide id="36" orient="horz" pos="2160" userDrawn="1">
          <p15:clr>
            <a:srgbClr val="F26B43"/>
          </p15:clr>
        </p15:guide>
        <p15:guide id="37" orient="horz" pos="2432" userDrawn="1">
          <p15:clr>
            <a:srgbClr val="F26B43"/>
          </p15:clr>
        </p15:guide>
        <p15:guide id="38" orient="horz" pos="2704" userDrawn="1">
          <p15:clr>
            <a:srgbClr val="F26B43"/>
          </p15:clr>
        </p15:guide>
        <p15:guide id="39" orient="horz" pos="2976" userDrawn="1">
          <p15:clr>
            <a:srgbClr val="F26B43"/>
          </p15:clr>
        </p15:guide>
        <p15:guide id="40" orient="horz" pos="3249" userDrawn="1">
          <p15:clr>
            <a:srgbClr val="F26B43"/>
          </p15:clr>
        </p15:guide>
        <p15:guide id="41" orient="horz" pos="3521" userDrawn="1">
          <p15:clr>
            <a:srgbClr val="F26B43"/>
          </p15:clr>
        </p15:guide>
        <p15:guide id="42" orient="horz" pos="3793" userDrawn="1">
          <p15:clr>
            <a:srgbClr val="F26B43"/>
          </p15:clr>
        </p15:guide>
        <p15:guide id="43" orient="horz" pos="4065" userDrawn="1">
          <p15:clr>
            <a:srgbClr val="F26B43"/>
          </p15:clr>
        </p15:guide>
        <p15:guide id="44" pos="3976" userDrawn="1">
          <p15:clr>
            <a:srgbClr val="F26B43"/>
          </p15:clr>
        </p15:guide>
        <p15:guide id="45" pos="3704" userDrawn="1">
          <p15:clr>
            <a:srgbClr val="F26B43"/>
          </p15:clr>
        </p15:guide>
        <p15:guide id="46" pos="302" userDrawn="1">
          <p15:clr>
            <a:srgbClr val="F26B43"/>
          </p15:clr>
        </p15:guide>
        <p15:guide id="47" pos="166" userDrawn="1">
          <p15:clr>
            <a:srgbClr val="F26B43"/>
          </p15:clr>
        </p15:guide>
        <p15:guide id="48" pos="7514" userDrawn="1">
          <p15:clr>
            <a:srgbClr val="F26B43"/>
          </p15:clr>
        </p15:guide>
        <p15:guide id="49" orient="horz" pos="119" userDrawn="1">
          <p15:clr>
            <a:srgbClr val="F26B43"/>
          </p15:clr>
        </p15:guide>
        <p15:guide id="50" orient="horz" pos="4201" userDrawn="1">
          <p15:clr>
            <a:srgbClr val="F26B43"/>
          </p15:clr>
        </p15:guide>
        <p15:guide id="51" orient="horz" pos="3929" userDrawn="1">
          <p15:clr>
            <a:srgbClr val="F26B43"/>
          </p15:clr>
        </p15:guide>
        <p15:guide id="52" orient="horz" pos="391" userDrawn="1">
          <p15:clr>
            <a:srgbClr val="F26B43"/>
          </p15:clr>
        </p15:guide>
        <p15:guide id="53" orient="horz" pos="1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ED08E-1875-2F43-80F1-4D57794F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3947"/>
            <a:ext cx="12192000" cy="2470106"/>
          </a:xfrm>
        </p:spPr>
        <p:txBody>
          <a:bodyPr wrap="square" anchor="ctr" anchorCtr="0"/>
          <a:lstStyle/>
          <a:p>
            <a:pPr algn="ctr">
              <a:lnSpc>
                <a:spcPct val="150000"/>
              </a:lnSpc>
            </a:pPr>
            <a: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  <a:t>IMPES</a:t>
            </a:r>
            <a:r>
              <a:rPr lang="ja-JP" altLang="en-US" sz="3200" b="1" dirty="0">
                <a:solidFill>
                  <a:schemeClr val="bg1">
                    <a:lumMod val="95000"/>
                  </a:schemeClr>
                </a:solidFill>
              </a:rPr>
              <a:t>法</a:t>
            </a:r>
            <a:br>
              <a:rPr lang="en-US" altLang="ja-JP" sz="3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ja-JP" sz="3200" b="1" dirty="0" err="1">
                <a:solidFill>
                  <a:schemeClr val="bg1">
                    <a:lumMod val="95000"/>
                  </a:schemeClr>
                </a:solidFill>
              </a:rPr>
              <a:t>IM</a:t>
            </a:r>
            <a:r>
              <a:rPr lang="en-US" altLang="ja-JP" sz="3200" dirty="0" err="1">
                <a:solidFill>
                  <a:schemeClr val="bg1">
                    <a:lumMod val="95000"/>
                  </a:schemeClr>
                </a:solidFill>
              </a:rPr>
              <a:t>plicit</a:t>
            </a:r>
            <a:r>
              <a:rPr lang="en-US" altLang="ja-JP" sz="3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  <a:t>P</a:t>
            </a:r>
            <a:r>
              <a:rPr lang="en-US" altLang="ja-JP" sz="3200" dirty="0">
                <a:solidFill>
                  <a:schemeClr val="bg1">
                    <a:lumMod val="95000"/>
                  </a:schemeClr>
                </a:solidFill>
              </a:rPr>
              <a:t>ressure </a:t>
            </a:r>
            <a: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altLang="ja-JP" sz="3200" dirty="0">
                <a:solidFill>
                  <a:schemeClr val="bg1">
                    <a:lumMod val="95000"/>
                  </a:schemeClr>
                </a:solidFill>
              </a:rPr>
              <a:t>xplicit </a:t>
            </a:r>
            <a: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en-US" altLang="ja-JP" sz="3200" dirty="0">
                <a:solidFill>
                  <a:schemeClr val="bg1">
                    <a:lumMod val="95000"/>
                  </a:schemeClr>
                </a:solidFill>
              </a:rPr>
              <a:t>aturation Method</a:t>
            </a:r>
            <a:endParaRPr lang="ja-JP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コンテンツ プレースホルダー 5">
            <a:extLst>
              <a:ext uri="{FF2B5EF4-FFF2-40B4-BE49-F238E27FC236}">
                <a16:creationId xmlns:a16="http://schemas.microsoft.com/office/drawing/2014/main" id="{484B1FDD-10D6-4369-8F16-DA90D0911493}"/>
              </a:ext>
            </a:extLst>
          </p:cNvPr>
          <p:cNvSpPr txBox="1">
            <a:spLocks/>
          </p:cNvSpPr>
          <p:nvPr/>
        </p:nvSpPr>
        <p:spPr>
          <a:xfrm>
            <a:off x="1774825" y="556260"/>
            <a:ext cx="8642351" cy="7068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kumimoji="1" sz="2400" b="0" i="0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</a:rPr>
              <a:t>2-3.</a:t>
            </a:r>
            <a:r>
              <a:rPr lang="ja-JP" altLang="en-US" sz="2800" b="1" dirty="0">
                <a:solidFill>
                  <a:schemeClr val="bg1">
                    <a:lumMod val="95000"/>
                  </a:schemeClr>
                </a:solidFill>
              </a:rPr>
              <a:t>油層シミュレーション</a:t>
            </a:r>
            <a:endParaRPr lang="ja-JP" altLang="en-US" sz="28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1231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309CA1F-0254-45A6-BA85-D8AE4B22C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7BC469F-E822-4C61-8837-AA0FD191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～</a:t>
            </a:r>
            <a:r>
              <a:rPr kumimoji="1" lang="en-US" altLang="ja-JP" dirty="0"/>
              <a:t>3</a:t>
            </a:r>
            <a:r>
              <a:rPr lang="ja-JP" altLang="en-US" dirty="0"/>
              <a:t>のまとめ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F3C007-385A-40FA-8CA0-45F743CC22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BD196EB-EB57-49BD-81AF-E10DBC472459}"/>
              </a:ext>
            </a:extLst>
          </p:cNvPr>
          <p:cNvSpPr/>
          <p:nvPr/>
        </p:nvSpPr>
        <p:spPr>
          <a:xfrm>
            <a:off x="488948" y="2379463"/>
            <a:ext cx="1844677" cy="379716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2933470-FBD6-47A2-AD0E-D855C7D8C4A4}"/>
              </a:ext>
            </a:extLst>
          </p:cNvPr>
          <p:cNvSpPr/>
          <p:nvPr/>
        </p:nvSpPr>
        <p:spPr>
          <a:xfrm>
            <a:off x="2489197" y="2379463"/>
            <a:ext cx="1844677" cy="126861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ガス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A87CEF2-9B09-4295-BDD7-325B5C1E99A3}"/>
              </a:ext>
            </a:extLst>
          </p:cNvPr>
          <p:cNvSpPr/>
          <p:nvPr/>
        </p:nvSpPr>
        <p:spPr>
          <a:xfrm>
            <a:off x="2489196" y="3833338"/>
            <a:ext cx="1844677" cy="234328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EA7CE90-44FE-4678-9495-9A9202D330DC}"/>
              </a:ext>
            </a:extLst>
          </p:cNvPr>
          <p:cNvSpPr/>
          <p:nvPr/>
        </p:nvSpPr>
        <p:spPr>
          <a:xfrm>
            <a:off x="4784266" y="4623910"/>
            <a:ext cx="1844677" cy="155271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542EC9C-97BA-4A59-90B8-9A4EBE9D1927}"/>
              </a:ext>
            </a:extLst>
          </p:cNvPr>
          <p:cNvSpPr/>
          <p:nvPr/>
        </p:nvSpPr>
        <p:spPr>
          <a:xfrm>
            <a:off x="4784266" y="3848898"/>
            <a:ext cx="1844677" cy="58975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68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150C2E9A-820D-431E-901B-D6CEA60D919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61" r="5557"/>
          <a:stretch/>
        </p:blipFill>
        <p:spPr>
          <a:xfrm>
            <a:off x="1389945" y="1513034"/>
            <a:ext cx="9412110" cy="4905497"/>
          </a:xfr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2F241EE-E4BF-4D97-BA09-BDBD347F0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容積係数 </a:t>
            </a:r>
            <a:r>
              <a:rPr kumimoji="1" lang="en-US" altLang="ja-JP" dirty="0"/>
              <a:t>/ </a:t>
            </a:r>
            <a:r>
              <a:rPr kumimoji="1" lang="ja-JP" altLang="en-US" dirty="0"/>
              <a:t>溶解ガス油比は圧力に依存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2AA5AB8-35DE-4570-A200-1F563113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～</a:t>
            </a:r>
            <a:r>
              <a:rPr kumimoji="1" lang="en-US" altLang="ja-JP" dirty="0"/>
              <a:t>3</a:t>
            </a:r>
            <a:r>
              <a:rPr lang="ja-JP" altLang="en-US" dirty="0"/>
              <a:t>のまとめ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0080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150C2E9A-820D-431E-901B-D6CEA60D919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61" r="5557"/>
          <a:stretch/>
        </p:blipFill>
        <p:spPr>
          <a:xfrm>
            <a:off x="1389945" y="1513034"/>
            <a:ext cx="9412110" cy="4905497"/>
          </a:xfr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2F241EE-E4BF-4D97-BA09-BDBD347F0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容積係数 </a:t>
            </a:r>
            <a:r>
              <a:rPr kumimoji="1" lang="en-US" altLang="ja-JP" dirty="0"/>
              <a:t>/ </a:t>
            </a:r>
            <a:r>
              <a:rPr kumimoji="1" lang="ja-JP" altLang="en-US" dirty="0"/>
              <a:t>溶解ガス油比は圧力に依存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2AA5AB8-35DE-4570-A200-1F563113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 dirty="0"/>
              <a:t>沸点圧力（</a:t>
            </a:r>
            <a:r>
              <a:rPr lang="en-US" altLang="ja-JP" dirty="0"/>
              <a:t>Bubble Point Pressure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183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75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2800" dirty="0"/>
                  <a:t>水の質量保存則</a:t>
                </a:r>
                <a:endParaRPr kumimoji="1" lang="en-US" altLang="ja-JP" sz="2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>
                        <m:sSub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ja-JP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800" dirty="0"/>
                  <a:t>ダルシーの法則（</a:t>
                </a:r>
                <a:r>
                  <a:rPr kumimoji="1" lang="en-US" altLang="ja-JP" sz="2800" dirty="0"/>
                  <a:t>2</a:t>
                </a:r>
                <a:r>
                  <a:rPr lang="ja-JP" altLang="en-US" sz="2800" dirty="0"/>
                  <a:t>相流）</a:t>
                </a:r>
                <a:endParaRPr kumimoji="1" lang="en-US" altLang="ja-JP" sz="2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ja-JP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B6C3B743-46DE-40E0-98E6-975211BE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水</a:t>
            </a:r>
            <a:r>
              <a:rPr kumimoji="1" lang="en-US" altLang="ja-JP" dirty="0"/>
              <a:t>-</a:t>
            </a:r>
            <a:r>
              <a:rPr kumimoji="1" lang="ja-JP" altLang="en-US" dirty="0"/>
              <a:t>油</a:t>
            </a:r>
            <a:r>
              <a:rPr kumimoji="1" lang="en-US" altLang="ja-JP" dirty="0"/>
              <a:t>2</a:t>
            </a:r>
            <a:r>
              <a:rPr kumimoji="1" lang="ja-JP" altLang="en-US" dirty="0"/>
              <a:t>相流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A60E09-FBA0-4930-B57F-6342DE1B46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431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sz="2800" dirty="0"/>
                  <a:t>油</a:t>
                </a:r>
                <a:r>
                  <a:rPr kumimoji="1" lang="ja-JP" altLang="en-US" sz="2800" dirty="0"/>
                  <a:t>の質量保存則</a:t>
                </a:r>
                <a:endParaRPr kumimoji="1" lang="en-US" altLang="ja-JP" sz="2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ja-JP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800" dirty="0"/>
                  <a:t>ダルシーの法則（</a:t>
                </a:r>
                <a:r>
                  <a:rPr kumimoji="1" lang="en-US" altLang="ja-JP" sz="2800" dirty="0"/>
                  <a:t>2</a:t>
                </a:r>
                <a:r>
                  <a:rPr lang="ja-JP" altLang="en-US" sz="2800" dirty="0"/>
                  <a:t>相流）</a:t>
                </a:r>
                <a:endParaRPr kumimoji="1" lang="en-US" altLang="ja-JP" sz="2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B6C3B743-46DE-40E0-98E6-975211BE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水</a:t>
            </a:r>
            <a:r>
              <a:rPr kumimoji="1" lang="en-US" altLang="ja-JP" dirty="0"/>
              <a:t>-</a:t>
            </a:r>
            <a:r>
              <a:rPr kumimoji="1" lang="ja-JP" altLang="en-US" dirty="0"/>
              <a:t>油</a:t>
            </a:r>
            <a:r>
              <a:rPr kumimoji="1" lang="en-US" altLang="ja-JP" dirty="0"/>
              <a:t>2</a:t>
            </a:r>
            <a:r>
              <a:rPr kumimoji="1" lang="ja-JP" altLang="en-US" dirty="0"/>
              <a:t>相流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A60E09-FBA0-4930-B57F-6342DE1B46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027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449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50" y="1271127"/>
                <a:ext cx="6785040" cy="4905498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地表条件と貯留層条件における</a:t>
                </a:r>
                <a:r>
                  <a:rPr lang="ja-JP" altLang="en-US" b="1" dirty="0"/>
                  <a:t>流体の体積比</a:t>
                </a:r>
                <a:endParaRPr lang="en-US" altLang="ja-JP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𝑅𝑒𝑠𝑒𝑟𝑣𝑜𝑖𝑟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𝑆𝑡𝑎𝑛𝑑𝑎𝑟𝑑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𝑅𝐶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𝑆𝐶</m:t>
                              </m:r>
                            </m:sup>
                          </m:sSubSup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𝑅𝐶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𝑆𝐶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ja-JP" dirty="0"/>
              </a:p>
              <a:p>
                <a:r>
                  <a:rPr lang="ja-JP" altLang="en-US" dirty="0"/>
                  <a:t>水の容積係数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ja-JP" altLang="en-US" dirty="0"/>
                  <a:t>≒１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0" y="1271127"/>
                <a:ext cx="6785040" cy="4905498"/>
              </a:xfrm>
              <a:blipFill>
                <a:blip r:embed="rId3"/>
                <a:stretch>
                  <a:fillRect l="-25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容積係数 </a:t>
            </a:r>
            <a:r>
              <a:rPr kumimoji="1" lang="en-US" altLang="ja-JP" dirty="0"/>
              <a:t>/ Formation Volume Factor</a:t>
            </a:r>
            <a:r>
              <a:rPr kumimoji="1" lang="ja-JP" altLang="en-US" dirty="0"/>
              <a:t>（水）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63775B5-6758-4C17-BF5C-32A171A19389}"/>
                  </a:ext>
                </a:extLst>
              </p:cNvPr>
              <p:cNvSpPr txBox="1"/>
              <p:nvPr/>
            </p:nvSpPr>
            <p:spPr>
              <a:xfrm>
                <a:off x="1057275" y="4465305"/>
                <a:ext cx="5848350" cy="9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</a:pPr>
                <a:r>
                  <a:rPr kumimoji="1" lang="ja-JP" altLang="ja-JP" sz="4400" b="1" i="0" kern="1200" dirty="0">
                    <a:solidFill>
                      <a:srgbClr val="E03C3C"/>
                    </a:solidFill>
                    <a:effectLst/>
                    <a:latin typeface="Meiryo UI" panose="020B0604030504040204" pitchFamily="50" charset="-128"/>
                    <a:ea typeface="Meiryo UI" panose="020B0604030504040204" pitchFamily="50" charset="-128"/>
                  </a:rPr>
                  <a:t>油の容積係数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4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4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𝑩</m:t>
                        </m:r>
                      </m:e>
                      <m:sub>
                        <m:r>
                          <a:rPr kumimoji="1" lang="en-US" altLang="ja-JP" sz="4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𝒐</m:t>
                        </m:r>
                      </m:sub>
                    </m:sSub>
                  </m:oMath>
                </a14:m>
                <a:r>
                  <a:rPr kumimoji="1" lang="ja-JP" altLang="ja-JP" sz="4400" b="1" i="0" kern="1200" dirty="0">
                    <a:solidFill>
                      <a:srgbClr val="E03C3C"/>
                    </a:solidFill>
                    <a:effectLst/>
                    <a:latin typeface="Meiryo UI" panose="020B0604030504040204" pitchFamily="50" charset="-128"/>
                    <a:ea typeface="Meiryo UI" panose="020B0604030504040204" pitchFamily="50" charset="-128"/>
                  </a:rPr>
                  <a:t> ？</a:t>
                </a:r>
                <a:endParaRPr lang="ja-JP" altLang="ja-JP" sz="4400" dirty="0">
                  <a:effectLst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63775B5-6758-4C17-BF5C-32A171A19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4465305"/>
                <a:ext cx="5848350" cy="976999"/>
              </a:xfrm>
              <a:prstGeom prst="rect">
                <a:avLst/>
              </a:prstGeom>
              <a:blipFill>
                <a:blip r:embed="rId4"/>
                <a:stretch>
                  <a:fillRect b="-27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7BF72C8-5206-4DEF-87AE-D8A75A6F2890}"/>
              </a:ext>
            </a:extLst>
          </p:cNvPr>
          <p:cNvCxnSpPr>
            <a:cxnSpLocks/>
          </p:cNvCxnSpPr>
          <p:nvPr/>
        </p:nvCxnSpPr>
        <p:spPr>
          <a:xfrm>
            <a:off x="7273990" y="3213832"/>
            <a:ext cx="4353959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F3EE70D-555E-4015-BF16-678974A74AE0}"/>
              </a:ext>
            </a:extLst>
          </p:cNvPr>
          <p:cNvSpPr/>
          <p:nvPr/>
        </p:nvSpPr>
        <p:spPr>
          <a:xfrm>
            <a:off x="7022559" y="2211947"/>
            <a:ext cx="1765460" cy="929673"/>
          </a:xfrm>
          <a:prstGeom prst="rect">
            <a:avLst/>
          </a:prstGeom>
          <a:solidFill>
            <a:schemeClr val="accent5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水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221F9E5-6153-4BA4-A447-66C06CCCF93D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13C0F54-2CB1-4174-AEDB-48BDB710B8F2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矢印: 上向き折線 30">
            <a:extLst>
              <a:ext uri="{FF2B5EF4-FFF2-40B4-BE49-F238E27FC236}">
                <a16:creationId xmlns:a16="http://schemas.microsoft.com/office/drawing/2014/main" id="{1C9F78E4-642C-4686-963D-575704CDBE9E}"/>
              </a:ext>
            </a:extLst>
          </p:cNvPr>
          <p:cNvSpPr/>
          <p:nvPr/>
        </p:nvSpPr>
        <p:spPr>
          <a:xfrm rot="16200000">
            <a:off x="7112202" y="3069061"/>
            <a:ext cx="2639388" cy="2080988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5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3003A00-031A-4FFA-8457-1C4B1B7E39A5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F2A396D-A065-4292-BBBA-786B3D905C52}"/>
              </a:ext>
            </a:extLst>
          </p:cNvPr>
          <p:cNvSpPr/>
          <p:nvPr/>
        </p:nvSpPr>
        <p:spPr>
          <a:xfrm>
            <a:off x="9323798" y="2561725"/>
            <a:ext cx="259080" cy="6332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6811F9A-7D5E-41C8-B3F8-744067D56AC7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15EC43A-BAAE-40E8-A140-66BE9DFCDF5A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5B7C387-3E29-47BC-9DBB-31BFEA4F825C}"/>
              </a:ext>
            </a:extLst>
          </p:cNvPr>
          <p:cNvSpPr/>
          <p:nvPr/>
        </p:nvSpPr>
        <p:spPr>
          <a:xfrm>
            <a:off x="8567613" y="5243349"/>
            <a:ext cx="1766712" cy="929673"/>
          </a:xfrm>
          <a:prstGeom prst="rect">
            <a:avLst/>
          </a:prstGeom>
          <a:solidFill>
            <a:schemeClr val="accent5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水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地中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3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50" y="1271127"/>
                <a:ext cx="6785040" cy="4905498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r>
                  <a:rPr kumimoji="1" lang="ja-JP" altLang="en-US" sz="2400" b="1" kern="1200" dirty="0">
                    <a:solidFill>
                      <a:srgbClr val="E03C3C"/>
                    </a:solidFill>
                    <a:effectLst/>
                    <a:ea typeface="Meiryo UI" panose="020B0604030504040204" pitchFamily="50" charset="-128"/>
                  </a:rPr>
                  <a:t>油の容積係数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1" i="1" kern="1200" smtClean="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𝑩</m:t>
                        </m:r>
                      </m:e>
                      <m:sub>
                        <m:r>
                          <a:rPr kumimoji="1" lang="en-US" altLang="ja-JP" sz="2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𝒐</m:t>
                        </m:r>
                      </m:sub>
                    </m:sSub>
                  </m:oMath>
                </a14:m>
                <a:r>
                  <a:rPr kumimoji="1" lang="ja-JP" altLang="en-US" b="1" dirty="0">
                    <a:solidFill>
                      <a:srgbClr val="E03C3C"/>
                    </a:solidFill>
                  </a:rPr>
                  <a:t> ＞ </a:t>
                </a:r>
                <a:r>
                  <a:rPr kumimoji="1" lang="en-US" altLang="ja-JP" b="1" dirty="0">
                    <a:solidFill>
                      <a:srgbClr val="E03C3C"/>
                    </a:solidFill>
                  </a:rPr>
                  <a:t>1</a:t>
                </a:r>
                <a:r>
                  <a:rPr kumimoji="1" lang="ja-JP" altLang="en-US" b="1" dirty="0">
                    <a:solidFill>
                      <a:srgbClr val="E03C3C"/>
                    </a:solidFill>
                  </a:rPr>
                  <a:t>（大抵は </a:t>
                </a:r>
                <a:r>
                  <a:rPr kumimoji="1" lang="en-US" altLang="ja-JP" b="1" dirty="0">
                    <a:solidFill>
                      <a:srgbClr val="E03C3C"/>
                    </a:solidFill>
                  </a:rPr>
                  <a:t>1</a:t>
                </a:r>
                <a:r>
                  <a:rPr kumimoji="1" lang="ja-JP" altLang="en-US" b="1" dirty="0">
                    <a:solidFill>
                      <a:srgbClr val="E03C3C"/>
                    </a:solidFill>
                  </a:rPr>
                  <a:t>＜</a:t>
                </a:r>
                <a14:m>
                  <m:oMath xmlns:m="http://schemas.openxmlformats.org/officeDocument/2006/math">
                    <m:r>
                      <a:rPr lang="ja-JP" altLang="en-US" b="1" i="1">
                        <a:solidFill>
                          <a:srgbClr val="E03C3C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 </m:t>
                    </m:r>
                    <m:sSub>
                      <m:sSubPr>
                        <m:ctrlPr>
                          <a:rPr lang="en-US" altLang="ja-JP" b="1" i="1">
                            <a:solidFill>
                              <a:srgbClr val="E03C3C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b="1" i="1">
                            <a:solidFill>
                              <a:srgbClr val="E03C3C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𝑩</m:t>
                        </m:r>
                      </m:e>
                      <m:sub>
                        <m:r>
                          <a:rPr lang="en-US" altLang="ja-JP" b="1" i="1">
                            <a:solidFill>
                              <a:srgbClr val="E03C3C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𝒐</m:t>
                        </m:r>
                      </m:sub>
                    </m:sSub>
                    <m:r>
                      <a:rPr lang="ja-JP" altLang="en-US" b="1" i="1">
                        <a:solidFill>
                          <a:srgbClr val="E03C3C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 </m:t>
                    </m:r>
                  </m:oMath>
                </a14:m>
                <a:r>
                  <a:rPr lang="ja-JP" altLang="en-US" b="1" dirty="0">
                    <a:solidFill>
                      <a:srgbClr val="E03C3C"/>
                    </a:solidFill>
                  </a:rPr>
                  <a:t>＜</a:t>
                </a:r>
                <a:r>
                  <a:rPr lang="en-US" altLang="ja-JP" b="1" dirty="0">
                    <a:solidFill>
                      <a:srgbClr val="E03C3C"/>
                    </a:solidFill>
                  </a:rPr>
                  <a:t>2</a:t>
                </a:r>
                <a:r>
                  <a:rPr lang="ja-JP" altLang="en-US" b="1" dirty="0">
                    <a:solidFill>
                      <a:srgbClr val="E03C3C"/>
                    </a:solidFill>
                  </a:rPr>
                  <a:t>）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0" y="1271127"/>
                <a:ext cx="6785040" cy="4905498"/>
              </a:xfrm>
              <a:blipFill>
                <a:blip r:embed="rId3"/>
                <a:stretch>
                  <a:fillRect l="-25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容積係数 </a:t>
            </a:r>
            <a:r>
              <a:rPr kumimoji="1" lang="en-US" altLang="ja-JP" dirty="0"/>
              <a:t>/ Formation Volume Factor</a:t>
            </a:r>
            <a:r>
              <a:rPr kumimoji="1" lang="ja-JP" altLang="en-US" dirty="0"/>
              <a:t>（油）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9878C0D-D0C6-4ED4-939F-4E881287FA5A}"/>
              </a:ext>
            </a:extLst>
          </p:cNvPr>
          <p:cNvCxnSpPr>
            <a:cxnSpLocks/>
          </p:cNvCxnSpPr>
          <p:nvPr/>
        </p:nvCxnSpPr>
        <p:spPr>
          <a:xfrm flipV="1">
            <a:off x="909098" y="3213832"/>
            <a:ext cx="10530766" cy="2020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B88BFBA-BFED-4EED-954C-7A0F1C9EC4AF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94094C7-AEF0-42C3-AD02-91710A99C64F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27F25B2-C1AC-4D46-9267-9DE60786271B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3654EF4-AC17-4514-B0CE-5C388051CD45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矢印: 上向き折線 43">
            <a:extLst>
              <a:ext uri="{FF2B5EF4-FFF2-40B4-BE49-F238E27FC236}">
                <a16:creationId xmlns:a16="http://schemas.microsoft.com/office/drawing/2014/main" id="{CEE11757-F51F-4533-B3F5-FE6586F0C44E}"/>
              </a:ext>
            </a:extLst>
          </p:cNvPr>
          <p:cNvSpPr/>
          <p:nvPr/>
        </p:nvSpPr>
        <p:spPr>
          <a:xfrm rot="16200000">
            <a:off x="6326953" y="2283812"/>
            <a:ext cx="2639388" cy="3651486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3816ECD-85B9-42D9-8740-879C06305C0F}"/>
              </a:ext>
            </a:extLst>
          </p:cNvPr>
          <p:cNvSpPr/>
          <p:nvPr/>
        </p:nvSpPr>
        <p:spPr>
          <a:xfrm>
            <a:off x="7569779" y="5227439"/>
            <a:ext cx="3762375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DF7FC1D-0C18-4021-BDED-FCF72C5C87EF}"/>
              </a:ext>
            </a:extLst>
          </p:cNvPr>
          <p:cNvSpPr/>
          <p:nvPr/>
        </p:nvSpPr>
        <p:spPr>
          <a:xfrm>
            <a:off x="9323798" y="2561725"/>
            <a:ext cx="259080" cy="6332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5D98ABC-BF9D-4A07-82FA-F0F4F9AC14CE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四角形: 上の 2 つの角を丸める 42">
            <a:extLst>
              <a:ext uri="{FF2B5EF4-FFF2-40B4-BE49-F238E27FC236}">
                <a16:creationId xmlns:a16="http://schemas.microsoft.com/office/drawing/2014/main" id="{BDA08E82-CE60-47AC-BF4F-3731EA39B93D}"/>
              </a:ext>
            </a:extLst>
          </p:cNvPr>
          <p:cNvSpPr/>
          <p:nvPr/>
        </p:nvSpPr>
        <p:spPr>
          <a:xfrm>
            <a:off x="6940711" y="2248278"/>
            <a:ext cx="1962148" cy="957668"/>
          </a:xfrm>
          <a:prstGeom prst="round2Same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生産設備</a:t>
            </a:r>
            <a:endParaRPr kumimoji="1" lang="en-US" altLang="ja-JP" sz="2400" b="1" dirty="0"/>
          </a:p>
          <a:p>
            <a:pPr algn="ctr"/>
            <a:r>
              <a:rPr lang="ja-JP" altLang="en-US" sz="2400" b="1" dirty="0"/>
              <a:t>セパレーター</a:t>
            </a:r>
            <a:endParaRPr kumimoji="1" lang="ja-JP" altLang="en-US" sz="2400" b="1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89EAE84-3B09-4AD2-9A33-5BDD068472AA}"/>
              </a:ext>
            </a:extLst>
          </p:cNvPr>
          <p:cNvSpPr/>
          <p:nvPr/>
        </p:nvSpPr>
        <p:spPr>
          <a:xfrm>
            <a:off x="1492555" y="2255430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/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40404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0DBC478-2A53-48EE-8CB4-56CB885FDF24}"/>
              </a:ext>
            </a:extLst>
          </p:cNvPr>
          <p:cNvCxnSpPr>
            <a:cxnSpLocks/>
          </p:cNvCxnSpPr>
          <p:nvPr/>
        </p:nvCxnSpPr>
        <p:spPr>
          <a:xfrm>
            <a:off x="2293674" y="4876175"/>
            <a:ext cx="376847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AB5289C-4795-4161-B269-FEB7D7F6B2BB}"/>
              </a:ext>
            </a:extLst>
          </p:cNvPr>
          <p:cNvSpPr/>
          <p:nvPr/>
        </p:nvSpPr>
        <p:spPr>
          <a:xfrm>
            <a:off x="2293674" y="5048088"/>
            <a:ext cx="3762375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4909EBC-EE1B-4E00-B47B-42FCEC3F460A}"/>
              </a:ext>
            </a:extLst>
          </p:cNvPr>
          <p:cNvSpPr/>
          <p:nvPr/>
        </p:nvSpPr>
        <p:spPr>
          <a:xfrm>
            <a:off x="3264751" y="2255430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90F9EDF-A41F-465F-91FD-C63D0689DAAA}"/>
              </a:ext>
            </a:extLst>
          </p:cNvPr>
          <p:cNvSpPr/>
          <p:nvPr/>
        </p:nvSpPr>
        <p:spPr>
          <a:xfrm>
            <a:off x="3256975" y="3808145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085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CC3DBDC-2ABB-464E-AA98-8626CB68B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271127"/>
            <a:ext cx="6785040" cy="4905498"/>
          </a:xfrm>
          <a:ln>
            <a:noFill/>
          </a:ln>
        </p:spPr>
        <p:txBody>
          <a:bodyPr>
            <a:normAutofit/>
          </a:bodyPr>
          <a:lstStyle/>
          <a:p>
            <a:r>
              <a:rPr lang="ja-JP" altLang="en-US" dirty="0"/>
              <a:t>地表の油と減圧して生じるガスの比（</a:t>
            </a:r>
            <a:r>
              <a:rPr lang="en-US" altLang="ja-JP" dirty="0" err="1"/>
              <a:t>scf</a:t>
            </a:r>
            <a:r>
              <a:rPr lang="en-US" altLang="ja-JP" dirty="0"/>
              <a:t>/</a:t>
            </a:r>
            <a:r>
              <a:rPr lang="en-US" altLang="ja-JP" dirty="0" err="1"/>
              <a:t>bbl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 </a:t>
            </a:r>
            <a:r>
              <a:rPr kumimoji="1" lang="ja-JP" altLang="en-US" dirty="0"/>
              <a:t>溶解ガス油比 </a:t>
            </a:r>
            <a:r>
              <a:rPr kumimoji="1" lang="en-US" altLang="ja-JP" dirty="0"/>
              <a:t>/ Solution Gas Oil Ratio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9878C0D-D0C6-4ED4-939F-4E881287FA5A}"/>
              </a:ext>
            </a:extLst>
          </p:cNvPr>
          <p:cNvCxnSpPr>
            <a:cxnSpLocks/>
          </p:cNvCxnSpPr>
          <p:nvPr/>
        </p:nvCxnSpPr>
        <p:spPr>
          <a:xfrm flipV="1">
            <a:off x="909098" y="3213832"/>
            <a:ext cx="10530766" cy="2020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B88BFBA-BFED-4EED-954C-7A0F1C9EC4AF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94094C7-AEF0-42C3-AD02-91710A99C64F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27F25B2-C1AC-4D46-9267-9DE60786271B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3654EF4-AC17-4514-B0CE-5C388051CD45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矢印: 上向き折線 43">
            <a:extLst>
              <a:ext uri="{FF2B5EF4-FFF2-40B4-BE49-F238E27FC236}">
                <a16:creationId xmlns:a16="http://schemas.microsoft.com/office/drawing/2014/main" id="{CEE11757-F51F-4533-B3F5-FE6586F0C44E}"/>
              </a:ext>
            </a:extLst>
          </p:cNvPr>
          <p:cNvSpPr/>
          <p:nvPr/>
        </p:nvSpPr>
        <p:spPr>
          <a:xfrm rot="16200000">
            <a:off x="6464501" y="2421360"/>
            <a:ext cx="2639388" cy="3376390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3816ECD-85B9-42D9-8740-879C06305C0F}"/>
              </a:ext>
            </a:extLst>
          </p:cNvPr>
          <p:cNvSpPr/>
          <p:nvPr/>
        </p:nvSpPr>
        <p:spPr>
          <a:xfrm>
            <a:off x="7569779" y="5227439"/>
            <a:ext cx="3762375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DF7FC1D-0C18-4021-BDED-FCF72C5C87EF}"/>
              </a:ext>
            </a:extLst>
          </p:cNvPr>
          <p:cNvSpPr/>
          <p:nvPr/>
        </p:nvSpPr>
        <p:spPr>
          <a:xfrm>
            <a:off x="9323798" y="2561725"/>
            <a:ext cx="259080" cy="6332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5D98ABC-BF9D-4A07-82FA-F0F4F9AC14CE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四角形: 上の 2 つの角を丸める 42">
            <a:extLst>
              <a:ext uri="{FF2B5EF4-FFF2-40B4-BE49-F238E27FC236}">
                <a16:creationId xmlns:a16="http://schemas.microsoft.com/office/drawing/2014/main" id="{BDA08E82-CE60-47AC-BF4F-3731EA39B93D}"/>
              </a:ext>
            </a:extLst>
          </p:cNvPr>
          <p:cNvSpPr/>
          <p:nvPr/>
        </p:nvSpPr>
        <p:spPr>
          <a:xfrm>
            <a:off x="6940711" y="2256370"/>
            <a:ext cx="1962148" cy="957668"/>
          </a:xfrm>
          <a:prstGeom prst="round2Same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生産設備</a:t>
            </a:r>
            <a:endParaRPr kumimoji="1" lang="en-US" altLang="ja-JP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/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40404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0DBC478-2A53-48EE-8CB4-56CB885FDF24}"/>
              </a:ext>
            </a:extLst>
          </p:cNvPr>
          <p:cNvCxnSpPr>
            <a:cxnSpLocks/>
          </p:cNvCxnSpPr>
          <p:nvPr/>
        </p:nvCxnSpPr>
        <p:spPr>
          <a:xfrm>
            <a:off x="2293674" y="4876175"/>
            <a:ext cx="376847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FF37E1F-3CFC-48A0-91D5-F203ABED2D33}"/>
              </a:ext>
            </a:extLst>
          </p:cNvPr>
          <p:cNvSpPr/>
          <p:nvPr/>
        </p:nvSpPr>
        <p:spPr>
          <a:xfrm>
            <a:off x="1492555" y="2255430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ADABBE3-4AAA-4A8E-80DC-98118D8007A7}"/>
              </a:ext>
            </a:extLst>
          </p:cNvPr>
          <p:cNvSpPr/>
          <p:nvPr/>
        </p:nvSpPr>
        <p:spPr>
          <a:xfrm>
            <a:off x="3264751" y="2255430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03B4CF8-1D92-4F8D-9576-587B6A6233E3}"/>
              </a:ext>
            </a:extLst>
          </p:cNvPr>
          <p:cNvSpPr/>
          <p:nvPr/>
        </p:nvSpPr>
        <p:spPr>
          <a:xfrm>
            <a:off x="3264751" y="5019865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F67E49A-1B7E-44AA-80D2-29021F0BCAB1}"/>
              </a:ext>
            </a:extLst>
          </p:cNvPr>
          <p:cNvSpPr/>
          <p:nvPr/>
        </p:nvSpPr>
        <p:spPr>
          <a:xfrm>
            <a:off x="2849694" y="3821472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514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49" y="1261023"/>
                <a:ext cx="8881709" cy="4905498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ガスの容積係数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ja-JP" dirty="0"/>
                  <a:t>&lt;</a:t>
                </a:r>
                <a:r>
                  <a:rPr lang="ja-JP" altLang="en-US" dirty="0"/>
                  <a:t>１（気体は圧縮率が高い）</a:t>
                </a:r>
                <a:endParaRPr lang="en-US" altLang="ja-JP" dirty="0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49" y="1261023"/>
                <a:ext cx="8881709" cy="4905498"/>
              </a:xfrm>
              <a:blipFill>
                <a:blip r:embed="rId3"/>
                <a:stretch>
                  <a:fillRect l="-19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容積係数 </a:t>
            </a:r>
            <a:r>
              <a:rPr kumimoji="1" lang="en-US" altLang="ja-JP" dirty="0"/>
              <a:t>/ Formation Volume Factor</a:t>
            </a:r>
            <a:r>
              <a:rPr kumimoji="1" lang="ja-JP" altLang="en-US" dirty="0"/>
              <a:t>（ガス）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8B29C1-4338-4B86-BB3A-86C06BF7AAFC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962C15A-750F-4038-85CA-2EA08E09EC07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1514D72-2201-4004-8BD6-149A4468F695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矢印: 上向き折線 23">
            <a:extLst>
              <a:ext uri="{FF2B5EF4-FFF2-40B4-BE49-F238E27FC236}">
                <a16:creationId xmlns:a16="http://schemas.microsoft.com/office/drawing/2014/main" id="{7B96C3D1-02AA-4975-8B1F-289D4F3ADA98}"/>
              </a:ext>
            </a:extLst>
          </p:cNvPr>
          <p:cNvSpPr/>
          <p:nvPr/>
        </p:nvSpPr>
        <p:spPr>
          <a:xfrm rot="16200000">
            <a:off x="6326953" y="2283812"/>
            <a:ext cx="2639388" cy="3651486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0BE28581-A310-4D1F-BA4C-F5604794A489}"/>
              </a:ext>
            </a:extLst>
          </p:cNvPr>
          <p:cNvSpPr/>
          <p:nvPr/>
        </p:nvSpPr>
        <p:spPr>
          <a:xfrm>
            <a:off x="9323798" y="2561725"/>
            <a:ext cx="259080" cy="644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53B7ADBF-2C3A-40A7-89AC-A1DC3C4785FA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3BA63449-8B35-4381-A61A-AA433D6EE382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A998D3C8-C75B-4388-B7D4-5F9CF7F80E6C}"/>
              </a:ext>
            </a:extLst>
          </p:cNvPr>
          <p:cNvSpPr/>
          <p:nvPr/>
        </p:nvSpPr>
        <p:spPr>
          <a:xfrm>
            <a:off x="8309119" y="5281935"/>
            <a:ext cx="2305251" cy="774535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貯留層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7C79F3-CA4B-4AE5-BE2C-CB5EEA8FD996}"/>
              </a:ext>
            </a:extLst>
          </p:cNvPr>
          <p:cNvSpPr txBox="1"/>
          <p:nvPr/>
        </p:nvSpPr>
        <p:spPr>
          <a:xfrm>
            <a:off x="667726" y="1925148"/>
            <a:ext cx="16451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b="1" i="1" dirty="0">
                <a:solidFill>
                  <a:srgbClr val="70AD47"/>
                </a:solidFill>
                <a:latin typeface="Cambria Math" panose="02040503050406030204" pitchFamily="18" charset="0"/>
              </a:rPr>
              <a:t>コンデンセート</a:t>
            </a:r>
          </a:p>
        </p:txBody>
      </p:sp>
      <p:sp>
        <p:nvSpPr>
          <p:cNvPr id="23" name="四角形: 上の 2 つの角を丸める 22">
            <a:extLst>
              <a:ext uri="{FF2B5EF4-FFF2-40B4-BE49-F238E27FC236}">
                <a16:creationId xmlns:a16="http://schemas.microsoft.com/office/drawing/2014/main" id="{7F903914-2C7B-4E5F-A750-5D2F94BBD5A6}"/>
              </a:ext>
            </a:extLst>
          </p:cNvPr>
          <p:cNvSpPr/>
          <p:nvPr/>
        </p:nvSpPr>
        <p:spPr>
          <a:xfrm>
            <a:off x="6940711" y="2248278"/>
            <a:ext cx="1962148" cy="957668"/>
          </a:xfrm>
          <a:prstGeom prst="round2Same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生産設備</a:t>
            </a:r>
            <a:endParaRPr kumimoji="1" lang="en-US" altLang="ja-JP" sz="2400" b="1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94E0668-3B64-4B6D-8543-FB41CA11701B}"/>
              </a:ext>
            </a:extLst>
          </p:cNvPr>
          <p:cNvCxnSpPr>
            <a:cxnSpLocks/>
          </p:cNvCxnSpPr>
          <p:nvPr/>
        </p:nvCxnSpPr>
        <p:spPr>
          <a:xfrm flipV="1">
            <a:off x="909098" y="3213832"/>
            <a:ext cx="10530766" cy="2020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681D165-8DD6-4365-8FDE-6FB28B64E2B2}"/>
              </a:ext>
            </a:extLst>
          </p:cNvPr>
          <p:cNvSpPr/>
          <p:nvPr/>
        </p:nvSpPr>
        <p:spPr>
          <a:xfrm>
            <a:off x="1492555" y="2255430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33DAD3A-C836-43A5-BBF3-383D477FCC7F}"/>
              </a:ext>
            </a:extLst>
          </p:cNvPr>
          <p:cNvSpPr/>
          <p:nvPr/>
        </p:nvSpPr>
        <p:spPr>
          <a:xfrm>
            <a:off x="3264751" y="2255430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EE1BC58-29B4-425B-ADB1-DB2251E321A4}"/>
                  </a:ext>
                </a:extLst>
              </p:cNvPr>
              <p:cNvSpPr txBox="1"/>
              <p:nvPr/>
            </p:nvSpPr>
            <p:spPr>
              <a:xfrm>
                <a:off x="796535" y="4630849"/>
                <a:ext cx="1929033" cy="49173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40404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EE1BC58-29B4-425B-ADB1-DB2251E32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35" y="4630849"/>
                <a:ext cx="1929033" cy="491738"/>
              </a:xfrm>
              <a:prstGeom prst="rect">
                <a:avLst/>
              </a:prstGeom>
              <a:blipFill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AEF0FB9C-6E85-4076-9AAC-CF6EEF001851}"/>
              </a:ext>
            </a:extLst>
          </p:cNvPr>
          <p:cNvCxnSpPr>
            <a:cxnSpLocks/>
          </p:cNvCxnSpPr>
          <p:nvPr/>
        </p:nvCxnSpPr>
        <p:spPr>
          <a:xfrm>
            <a:off x="2293674" y="4876175"/>
            <a:ext cx="376847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E11BAE3-8AA4-443E-ACD4-6639B3C68EBA}"/>
              </a:ext>
            </a:extLst>
          </p:cNvPr>
          <p:cNvSpPr/>
          <p:nvPr/>
        </p:nvSpPr>
        <p:spPr>
          <a:xfrm>
            <a:off x="3264608" y="5048088"/>
            <a:ext cx="2043657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ガス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EF3A8A0-9C75-4ED9-83D7-A688383B8BBC}"/>
              </a:ext>
            </a:extLst>
          </p:cNvPr>
          <p:cNvSpPr/>
          <p:nvPr/>
        </p:nvSpPr>
        <p:spPr>
          <a:xfrm>
            <a:off x="2293674" y="3808145"/>
            <a:ext cx="3768471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ガス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41257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 kumimoji="1" sz="24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kumimoji="1" sz="2400" b="0" i="1" smtClean="0">
            <a:latin typeface="Cambria Math" panose="020405030504060302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芸工紹介スライド_20201218_日本語版_圧縮済.pptx" id="{60C39C6A-EEFD-8D4A-888C-ACAE2159EE30}" vid="{4956D4AB-AD0C-B241-927E-F22A200AEBF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</Template>
  <TotalTime>2761</TotalTime>
  <Words>426</Words>
  <Application>Microsoft Office PowerPoint</Application>
  <PresentationFormat>ワイド画面</PresentationFormat>
  <Paragraphs>94</Paragraphs>
  <Slides>12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Meiryo UI</vt:lpstr>
      <vt:lpstr>游ゴシック</vt:lpstr>
      <vt:lpstr>Arial</vt:lpstr>
      <vt:lpstr>Cambria Math</vt:lpstr>
      <vt:lpstr>Wingdings</vt:lpstr>
      <vt:lpstr>テーマ</vt:lpstr>
      <vt:lpstr>IMPES法 IMplicit Pressure Explicit Saturation Method</vt:lpstr>
      <vt:lpstr>CONTENTS</vt:lpstr>
      <vt:lpstr>1. 水-油2相流</vt:lpstr>
      <vt:lpstr>1. 水-油2相流</vt:lpstr>
      <vt:lpstr>CONTENTS</vt:lpstr>
      <vt:lpstr>2. 容積係数 / Formation Volume Factor（水）</vt:lpstr>
      <vt:lpstr>2. 容積係数 / Formation Volume Factor（油）</vt:lpstr>
      <vt:lpstr>3. 溶解ガス油比 / Solution Gas Oil Ratio</vt:lpstr>
      <vt:lpstr>2. 容積係数 / Formation Volume Factor（ガス）</vt:lpstr>
      <vt:lpstr>2～3のまとめ</vt:lpstr>
      <vt:lpstr>2～3のまとめ</vt:lpstr>
      <vt:lpstr>4. 沸点圧力（Bubble Point Pressure）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IHARA HISAYASU</dc:creator>
  <cp:lastModifiedBy>hirose taichi</cp:lastModifiedBy>
  <cp:revision>67</cp:revision>
  <dcterms:created xsi:type="dcterms:W3CDTF">2020-12-20T20:55:45Z</dcterms:created>
  <dcterms:modified xsi:type="dcterms:W3CDTF">2022-10-30T06:42:17Z</dcterms:modified>
</cp:coreProperties>
</file>