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36" r:id="rId7"/>
    <p:sldId id="413" r:id="rId8"/>
    <p:sldId id="415" r:id="rId9"/>
    <p:sldId id="416" r:id="rId10"/>
    <p:sldId id="418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36"/>
            <p14:sldId id="413"/>
            <p14:sldId id="415"/>
            <p14:sldId id="416"/>
            <p14:sldId id="418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 autoAdjust="0"/>
    <p:restoredTop sz="79467" autoAdjust="0"/>
  </p:normalViewPr>
  <p:slideViewPr>
    <p:cSldViewPr snapToGrid="0">
      <p:cViewPr varScale="1">
        <p:scale>
          <a:sx n="126" d="100"/>
          <a:sy n="126" d="100"/>
        </p:scale>
        <p:origin x="168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EF0E2AE-1B58-4893-A141-98D409284304}"/>
    <pc:docChg chg="undo redo custSel addSld delSld modSld modSection">
      <pc:chgData name="hirose taichi" userId="ed2dc4b0-8795-4813-ada8-f41a239e7d7d" providerId="ADAL" clId="{BEF0E2AE-1B58-4893-A141-98D409284304}" dt="2022-11-16T15:25:15.611" v="115" actId="47"/>
      <pc:docMkLst>
        <pc:docMk/>
      </pc:docMkLst>
      <pc:sldChg chg="del">
        <pc:chgData name="hirose taichi" userId="ed2dc4b0-8795-4813-ada8-f41a239e7d7d" providerId="ADAL" clId="{BEF0E2AE-1B58-4893-A141-98D409284304}" dt="2022-11-16T15:25:15.611" v="115" actId="47"/>
        <pc:sldMkLst>
          <pc:docMk/>
          <pc:sldMk cId="282841257" sldId="412"/>
        </pc:sldMkLst>
      </pc:sldChg>
      <pc:sldChg chg="modSp new mod">
        <pc:chgData name="hirose taichi" userId="ed2dc4b0-8795-4813-ada8-f41a239e7d7d" providerId="ADAL" clId="{BEF0E2AE-1B58-4893-A141-98D409284304}" dt="2022-11-02T15:59:53.859" v="114" actId="255"/>
        <pc:sldMkLst>
          <pc:docMk/>
          <pc:sldMk cId="1028811060" sldId="436"/>
        </pc:sldMkLst>
        <pc:spChg chg="mod">
          <ac:chgData name="hirose taichi" userId="ed2dc4b0-8795-4813-ada8-f41a239e7d7d" providerId="ADAL" clId="{BEF0E2AE-1B58-4893-A141-98D409284304}" dt="2022-11-02T15:59:53.859" v="114" actId="255"/>
          <ac:spMkLst>
            <pc:docMk/>
            <pc:sldMk cId="1028811060" sldId="436"/>
            <ac:spMk id="2" creationId="{4CF4E688-62B9-481C-83A0-47319F99A08C}"/>
          </ac:spMkLst>
        </pc:spChg>
        <pc:spChg chg="mod">
          <ac:chgData name="hirose taichi" userId="ed2dc4b0-8795-4813-ada8-f41a239e7d7d" providerId="ADAL" clId="{BEF0E2AE-1B58-4893-A141-98D409284304}" dt="2022-11-02T15:57:11.741" v="1"/>
          <ac:spMkLst>
            <pc:docMk/>
            <pc:sldMk cId="1028811060" sldId="436"/>
            <ac:spMk id="3" creationId="{07BA0DF4-446F-4216-ABED-8857BC1D5A75}"/>
          </ac:spMkLst>
        </pc:spChg>
      </pc:sldChg>
    </pc:docChg>
  </pc:docChgLst>
  <pc:docChgLst>
    <pc:chgData name="hirose taichi" userId="ed2dc4b0-8795-4813-ada8-f41a239e7d7d" providerId="ADAL" clId="{EDE8CFA6-3180-D147-B5C7-185357DDA95B}"/>
    <pc:docChg chg="modSld">
      <pc:chgData name="hirose taichi" userId="ed2dc4b0-8795-4813-ada8-f41a239e7d7d" providerId="ADAL" clId="{EDE8CFA6-3180-D147-B5C7-185357DDA95B}" dt="2022-11-10T04:39:56.101" v="4" actId="113"/>
      <pc:docMkLst>
        <pc:docMk/>
      </pc:docMkLst>
      <pc:sldChg chg="modSp mod">
        <pc:chgData name="hirose taichi" userId="ed2dc4b0-8795-4813-ada8-f41a239e7d7d" providerId="ADAL" clId="{EDE8CFA6-3180-D147-B5C7-185357DDA95B}" dt="2022-11-10T04:39:30.509" v="2" actId="14100"/>
        <pc:sldMkLst>
          <pc:docMk/>
          <pc:sldMk cId="4247633511" sldId="415"/>
        </pc:sldMkLst>
        <pc:spChg chg="mod">
          <ac:chgData name="hirose taichi" userId="ed2dc4b0-8795-4813-ada8-f41a239e7d7d" providerId="ADAL" clId="{EDE8CFA6-3180-D147-B5C7-185357DDA95B}" dt="2022-11-10T04:39:30.509" v="2" actId="14100"/>
          <ac:spMkLst>
            <pc:docMk/>
            <pc:sldMk cId="4247633511" sldId="415"/>
            <ac:spMk id="22" creationId="{4F2A396D-A065-4292-BBBA-786B3D905C52}"/>
          </ac:spMkLst>
        </pc:spChg>
      </pc:sldChg>
      <pc:sldChg chg="modSp mod">
        <pc:chgData name="hirose taichi" userId="ed2dc4b0-8795-4813-ada8-f41a239e7d7d" providerId="ADAL" clId="{EDE8CFA6-3180-D147-B5C7-185357DDA95B}" dt="2022-11-10T04:39:08.168" v="0" actId="14100"/>
        <pc:sldMkLst>
          <pc:docMk/>
          <pc:sldMk cId="607085936" sldId="416"/>
        </pc:sldMkLst>
        <pc:spChg chg="mod">
          <ac:chgData name="hirose taichi" userId="ed2dc4b0-8795-4813-ada8-f41a239e7d7d" providerId="ADAL" clId="{EDE8CFA6-3180-D147-B5C7-185357DDA95B}" dt="2022-11-10T04:39:08.168" v="0" actId="14100"/>
          <ac:spMkLst>
            <pc:docMk/>
            <pc:sldMk cId="607085936" sldId="416"/>
            <ac:spMk id="36" creationId="{FDF7FC1D-0C18-4021-BDED-FCF72C5C87EF}"/>
          </ac:spMkLst>
        </pc:spChg>
      </pc:sldChg>
      <pc:sldChg chg="modSp mod">
        <pc:chgData name="hirose taichi" userId="ed2dc4b0-8795-4813-ada8-f41a239e7d7d" providerId="ADAL" clId="{EDE8CFA6-3180-D147-B5C7-185357DDA95B}" dt="2022-11-10T04:39:19.246" v="1" actId="14100"/>
        <pc:sldMkLst>
          <pc:docMk/>
          <pc:sldMk cId="3798514748" sldId="418"/>
        </pc:sldMkLst>
        <pc:spChg chg="mod">
          <ac:chgData name="hirose taichi" userId="ed2dc4b0-8795-4813-ada8-f41a239e7d7d" providerId="ADAL" clId="{EDE8CFA6-3180-D147-B5C7-185357DDA95B}" dt="2022-11-10T04:39:19.246" v="1" actId="14100"/>
          <ac:spMkLst>
            <pc:docMk/>
            <pc:sldMk cId="3798514748" sldId="418"/>
            <ac:spMk id="36" creationId="{FDF7FC1D-0C18-4021-BDED-FCF72C5C87EF}"/>
          </ac:spMkLst>
        </pc:spChg>
      </pc:sldChg>
      <pc:sldChg chg="modSp mod">
        <pc:chgData name="hirose taichi" userId="ed2dc4b0-8795-4813-ada8-f41a239e7d7d" providerId="ADAL" clId="{EDE8CFA6-3180-D147-B5C7-185357DDA95B}" dt="2022-11-10T04:39:56.101" v="4" actId="113"/>
        <pc:sldMkLst>
          <pc:docMk/>
          <pc:sldMk cId="3145032794" sldId="435"/>
        </pc:sldMkLst>
        <pc:spChg chg="mod">
          <ac:chgData name="hirose taichi" userId="ed2dc4b0-8795-4813-ada8-f41a239e7d7d" providerId="ADAL" clId="{EDE8CFA6-3180-D147-B5C7-185357DDA95B}" dt="2022-11-10T04:39:56.101" v="4" actId="113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72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半陰解法：</a:t>
            </a:r>
            <a:r>
              <a:rPr lang="en-US" altLang="ja-JP" b="1" dirty="0">
                <a:solidFill>
                  <a:srgbClr val="FF0000"/>
                </a:solidFill>
              </a:rPr>
              <a:t>IMEX</a:t>
            </a:r>
            <a:r>
              <a:rPr lang="ja-JP" altLang="en-US" b="1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IMplicit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EXplicit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b="1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b="1" dirty="0">
                <a:solidFill>
                  <a:srgbClr val="FF0000"/>
                </a:solidFill>
              </a:rPr>
              <a:t>実装（プログラミング）が容易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b="1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b="1" dirty="0">
                <a:solidFill>
                  <a:srgbClr val="FF0000"/>
                </a:solidFill>
              </a:rPr>
              <a:t>IMPES</a:t>
            </a:r>
            <a:r>
              <a:rPr lang="ja-JP" altLang="en-US" b="1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IMplicit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Pressure,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Explicit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Saturation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水相の質量保存＋ダルシー則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油相の質量保存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＋ダルシー則</a:t>
                </a:r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𝛻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#######</m:t>
                          </m:r>
                        </m:e>
                      </m:eqArr>
                    </m:oMath>
                  </m:oMathPara>
                </a14:m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油層圧力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kumimoji="1" lang="ja-JP" altLang="en-US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2" b="-2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7BA0DF4-446F-4216-ABED-8857BC1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5A820-6EBE-4EEC-A58D-92FC62DB8B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8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52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72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2819</TotalTime>
  <Words>579</Words>
  <Application>Microsoft Office PowerPoint</Application>
  <PresentationFormat>ワイド画面</PresentationFormat>
  <Paragraphs>134</Paragraphs>
  <Slides>17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2022-11-16T15:25:25Z</dcterms:modified>
</cp:coreProperties>
</file>