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0" r:id="rId1"/>
  </p:sldMasterIdLst>
  <p:notesMasterIdLst>
    <p:notesMasterId r:id="rId3"/>
  </p:notesMasterIdLst>
  <p:sldIdLst>
    <p:sldId id="408" r:id="rId2"/>
  </p:sldIdLst>
  <p:sldSz cx="12192000" cy="6858000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691F220-FB97-5F4A-ABB5-5DB2C9E85607}">
          <p14:sldIdLst>
            <p14:sldId id="4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5959"/>
    <a:srgbClr val="D0CECE"/>
    <a:srgbClr val="FFFFFF"/>
    <a:srgbClr val="70AD47"/>
    <a:srgbClr val="5B9BD5"/>
    <a:srgbClr val="E03C3C"/>
    <a:srgbClr val="EB6E19"/>
    <a:srgbClr val="5799D5"/>
    <a:srgbClr val="0E767D"/>
    <a:srgbClr val="8D2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66DFB7-7EF4-4F25-BF3A-34BB468D85B0}" v="17" dt="2023-02-01T17:03:41.8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47" autoAdjust="0"/>
    <p:restoredTop sz="79451" autoAdjust="0"/>
  </p:normalViewPr>
  <p:slideViewPr>
    <p:cSldViewPr snapToGrid="0">
      <p:cViewPr varScale="1">
        <p:scale>
          <a:sx n="124" d="100"/>
          <a:sy n="124" d="100"/>
        </p:scale>
        <p:origin x="173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se taichi" userId="ed2dc4b0-8795-4813-ada8-f41a239e7d7d" providerId="ADAL" clId="{5566DFB7-7EF4-4F25-BF3A-34BB468D85B0}"/>
    <pc:docChg chg="undo custSel delSld modSld modMainMaster modSection">
      <pc:chgData name="hirose taichi" userId="ed2dc4b0-8795-4813-ada8-f41a239e7d7d" providerId="ADAL" clId="{5566DFB7-7EF4-4F25-BF3A-34BB468D85B0}" dt="2023-02-01T17:03:41.813" v="65"/>
      <pc:docMkLst>
        <pc:docMk/>
      </pc:docMkLst>
      <pc:sldChg chg="modSp mod">
        <pc:chgData name="hirose taichi" userId="ed2dc4b0-8795-4813-ada8-f41a239e7d7d" providerId="ADAL" clId="{5566DFB7-7EF4-4F25-BF3A-34BB468D85B0}" dt="2023-01-23T17:03:15.137" v="1" actId="20577"/>
        <pc:sldMkLst>
          <pc:docMk/>
          <pc:sldMk cId="2131231909" sldId="391"/>
        </pc:sldMkLst>
        <pc:spChg chg="mod">
          <ac:chgData name="hirose taichi" userId="ed2dc4b0-8795-4813-ada8-f41a239e7d7d" providerId="ADAL" clId="{5566DFB7-7EF4-4F25-BF3A-34BB468D85B0}" dt="2023-01-23T17:03:15.137" v="1" actId="20577"/>
          <ac:spMkLst>
            <pc:docMk/>
            <pc:sldMk cId="2131231909" sldId="391"/>
            <ac:spMk id="2" creationId="{C6AED08E-1875-2F43-80F1-4D57794FD14C}"/>
          </ac:spMkLst>
        </pc:spChg>
        <pc:spChg chg="mod">
          <ac:chgData name="hirose taichi" userId="ed2dc4b0-8795-4813-ada8-f41a239e7d7d" providerId="ADAL" clId="{5566DFB7-7EF4-4F25-BF3A-34BB468D85B0}" dt="2023-01-23T17:03:11.827" v="0" actId="20577"/>
          <ac:spMkLst>
            <pc:docMk/>
            <pc:sldMk cId="2131231909" sldId="391"/>
            <ac:spMk id="7" creationId="{484B1FDD-10D6-4369-8F16-DA90D0911493}"/>
          </ac:spMkLst>
        </pc:spChg>
      </pc:sldChg>
      <pc:sldChg chg="addSp delSp modSp mod">
        <pc:chgData name="hirose taichi" userId="ed2dc4b0-8795-4813-ada8-f41a239e7d7d" providerId="ADAL" clId="{5566DFB7-7EF4-4F25-BF3A-34BB468D85B0}" dt="2023-01-23T17:03:41.178" v="8" actId="1076"/>
        <pc:sldMkLst>
          <pc:docMk/>
          <pc:sldMk cId="385752651" sldId="408"/>
        </pc:sldMkLst>
        <pc:spChg chg="mod">
          <ac:chgData name="hirose taichi" userId="ed2dc4b0-8795-4813-ada8-f41a239e7d7d" providerId="ADAL" clId="{5566DFB7-7EF4-4F25-BF3A-34BB468D85B0}" dt="2023-01-23T17:03:31.098" v="4" actId="20577"/>
          <ac:spMkLst>
            <pc:docMk/>
            <pc:sldMk cId="385752651" sldId="408"/>
            <ac:spMk id="8" creationId="{ACCD9BDE-60DA-477F-99B1-1DBC7DBEFA5D}"/>
          </ac:spMkLst>
        </pc:spChg>
        <pc:spChg chg="mod">
          <ac:chgData name="hirose taichi" userId="ed2dc4b0-8795-4813-ada8-f41a239e7d7d" providerId="ADAL" clId="{5566DFB7-7EF4-4F25-BF3A-34BB468D85B0}" dt="2023-01-23T17:03:24.162" v="2" actId="20577"/>
          <ac:spMkLst>
            <pc:docMk/>
            <pc:sldMk cId="385752651" sldId="408"/>
            <ac:spMk id="9" creationId="{AB3DAF47-8225-4213-B34A-30AAC2D3F94A}"/>
          </ac:spMkLst>
        </pc:spChg>
        <pc:spChg chg="add mod">
          <ac:chgData name="hirose taichi" userId="ed2dc4b0-8795-4813-ada8-f41a239e7d7d" providerId="ADAL" clId="{5566DFB7-7EF4-4F25-BF3A-34BB468D85B0}" dt="2023-01-23T17:03:41.178" v="8" actId="1076"/>
          <ac:spMkLst>
            <pc:docMk/>
            <pc:sldMk cId="385752651" sldId="408"/>
            <ac:spMk id="21" creationId="{E74A4ED3-8EFD-4EA8-947B-0A3B82148291}"/>
          </ac:spMkLst>
        </pc:spChg>
        <pc:grpChg chg="del">
          <ac:chgData name="hirose taichi" userId="ed2dc4b0-8795-4813-ada8-f41a239e7d7d" providerId="ADAL" clId="{5566DFB7-7EF4-4F25-BF3A-34BB468D85B0}" dt="2023-01-23T17:03:27.725" v="3" actId="478"/>
          <ac:grpSpMkLst>
            <pc:docMk/>
            <pc:sldMk cId="385752651" sldId="408"/>
            <ac:grpSpMk id="4" creationId="{DA290673-6CFE-4D46-9038-1E71614E0DA1}"/>
          </ac:grpSpMkLst>
        </pc:grpChg>
        <pc:grpChg chg="del">
          <ac:chgData name="hirose taichi" userId="ed2dc4b0-8795-4813-ada8-f41a239e7d7d" providerId="ADAL" clId="{5566DFB7-7EF4-4F25-BF3A-34BB468D85B0}" dt="2023-01-23T17:03:27.725" v="3" actId="478"/>
          <ac:grpSpMkLst>
            <pc:docMk/>
            <pc:sldMk cId="385752651" sldId="408"/>
            <ac:grpSpMk id="13" creationId="{EB7F7804-FCD9-48E9-9820-5B10D0BB5627}"/>
          </ac:grpSpMkLst>
        </pc:grpChg>
        <pc:grpChg chg="del">
          <ac:chgData name="hirose taichi" userId="ed2dc4b0-8795-4813-ada8-f41a239e7d7d" providerId="ADAL" clId="{5566DFB7-7EF4-4F25-BF3A-34BB468D85B0}" dt="2023-01-23T17:03:27.725" v="3" actId="478"/>
          <ac:grpSpMkLst>
            <pc:docMk/>
            <pc:sldMk cId="385752651" sldId="408"/>
            <ac:grpSpMk id="14" creationId="{261309A5-890D-4F9D-976D-F5627C5873A9}"/>
          </ac:grpSpMkLst>
        </pc:grpChg>
        <pc:grpChg chg="del">
          <ac:chgData name="hirose taichi" userId="ed2dc4b0-8795-4813-ada8-f41a239e7d7d" providerId="ADAL" clId="{5566DFB7-7EF4-4F25-BF3A-34BB468D85B0}" dt="2023-01-23T17:03:27.725" v="3" actId="478"/>
          <ac:grpSpMkLst>
            <pc:docMk/>
            <pc:sldMk cId="385752651" sldId="408"/>
            <ac:grpSpMk id="18" creationId="{C80E58F4-3552-4503-BDDC-2168ED1D5E38}"/>
          </ac:grpSpMkLst>
        </pc:grpChg>
      </pc:sldChg>
      <pc:sldChg chg="del">
        <pc:chgData name="hirose taichi" userId="ed2dc4b0-8795-4813-ada8-f41a239e7d7d" providerId="ADAL" clId="{5566DFB7-7EF4-4F25-BF3A-34BB468D85B0}" dt="2023-01-23T17:03:52.203" v="20" actId="47"/>
        <pc:sldMkLst>
          <pc:docMk/>
          <pc:sldMk cId="3714317995" sldId="409"/>
        </pc:sldMkLst>
      </pc:sldChg>
      <pc:sldChg chg="del">
        <pc:chgData name="hirose taichi" userId="ed2dc4b0-8795-4813-ada8-f41a239e7d7d" providerId="ADAL" clId="{5566DFB7-7EF4-4F25-BF3A-34BB468D85B0}" dt="2023-01-23T17:03:49.409" v="19" actId="47"/>
        <pc:sldMkLst>
          <pc:docMk/>
          <pc:sldMk cId="1300278304" sldId="411"/>
        </pc:sldMkLst>
      </pc:sldChg>
      <pc:sldChg chg="del">
        <pc:chgData name="hirose taichi" userId="ed2dc4b0-8795-4813-ada8-f41a239e7d7d" providerId="ADAL" clId="{5566DFB7-7EF4-4F25-BF3A-34BB468D85B0}" dt="2023-01-23T17:03:48.116" v="14" actId="47"/>
        <pc:sldMkLst>
          <pc:docMk/>
          <pc:sldMk cId="282841257" sldId="412"/>
        </pc:sldMkLst>
      </pc:sldChg>
      <pc:sldChg chg="del">
        <pc:chgData name="hirose taichi" userId="ed2dc4b0-8795-4813-ada8-f41a239e7d7d" providerId="ADAL" clId="{5566DFB7-7EF4-4F25-BF3A-34BB468D85B0}" dt="2023-01-23T17:03:49.168" v="18" actId="47"/>
        <pc:sldMkLst>
          <pc:docMk/>
          <pc:sldMk cId="764492402" sldId="413"/>
        </pc:sldMkLst>
      </pc:sldChg>
      <pc:sldChg chg="del">
        <pc:chgData name="hirose taichi" userId="ed2dc4b0-8795-4813-ada8-f41a239e7d7d" providerId="ADAL" clId="{5566DFB7-7EF4-4F25-BF3A-34BB468D85B0}" dt="2023-01-23T17:03:48.937" v="17" actId="47"/>
        <pc:sldMkLst>
          <pc:docMk/>
          <pc:sldMk cId="4247633511" sldId="415"/>
        </pc:sldMkLst>
      </pc:sldChg>
      <pc:sldChg chg="del">
        <pc:chgData name="hirose taichi" userId="ed2dc4b0-8795-4813-ada8-f41a239e7d7d" providerId="ADAL" clId="{5566DFB7-7EF4-4F25-BF3A-34BB468D85B0}" dt="2023-01-23T17:03:48.540" v="16" actId="47"/>
        <pc:sldMkLst>
          <pc:docMk/>
          <pc:sldMk cId="607085936" sldId="416"/>
        </pc:sldMkLst>
      </pc:sldChg>
      <pc:sldChg chg="del">
        <pc:chgData name="hirose taichi" userId="ed2dc4b0-8795-4813-ada8-f41a239e7d7d" providerId="ADAL" clId="{5566DFB7-7EF4-4F25-BF3A-34BB468D85B0}" dt="2023-01-23T17:03:48.309" v="15" actId="47"/>
        <pc:sldMkLst>
          <pc:docMk/>
          <pc:sldMk cId="3798514748" sldId="418"/>
        </pc:sldMkLst>
      </pc:sldChg>
      <pc:sldChg chg="delSp modSp del mod">
        <pc:chgData name="hirose taichi" userId="ed2dc4b0-8795-4813-ada8-f41a239e7d7d" providerId="ADAL" clId="{5566DFB7-7EF4-4F25-BF3A-34BB468D85B0}" dt="2023-01-23T17:03:42.953" v="9" actId="47"/>
        <pc:sldMkLst>
          <pc:docMk/>
          <pc:sldMk cId="1159668265" sldId="422"/>
        </pc:sldMkLst>
        <pc:spChg chg="del mod">
          <ac:chgData name="hirose taichi" userId="ed2dc4b0-8795-4813-ada8-f41a239e7d7d" providerId="ADAL" clId="{5566DFB7-7EF4-4F25-BF3A-34BB468D85B0}" dt="2023-01-23T17:03:38.046" v="6" actId="21"/>
          <ac:spMkLst>
            <pc:docMk/>
            <pc:sldMk cId="1159668265" sldId="422"/>
            <ac:spMk id="15" creationId="{B4582FC9-01E6-4EFC-8DCB-8EC76751D2E2}"/>
          </ac:spMkLst>
        </pc:spChg>
      </pc:sldChg>
      <pc:sldChg chg="del">
        <pc:chgData name="hirose taichi" userId="ed2dc4b0-8795-4813-ada8-f41a239e7d7d" providerId="ADAL" clId="{5566DFB7-7EF4-4F25-BF3A-34BB468D85B0}" dt="2023-01-23T17:03:47.906" v="13" actId="47"/>
        <pc:sldMkLst>
          <pc:docMk/>
          <pc:sldMk cId="4157498024" sldId="423"/>
        </pc:sldMkLst>
      </pc:sldChg>
      <pc:sldChg chg="del">
        <pc:chgData name="hirose taichi" userId="ed2dc4b0-8795-4813-ada8-f41a239e7d7d" providerId="ADAL" clId="{5566DFB7-7EF4-4F25-BF3A-34BB468D85B0}" dt="2023-01-23T17:03:47.720" v="12" actId="47"/>
        <pc:sldMkLst>
          <pc:docMk/>
          <pc:sldMk cId="1283115782" sldId="424"/>
        </pc:sldMkLst>
      </pc:sldChg>
      <pc:sldChg chg="del">
        <pc:chgData name="hirose taichi" userId="ed2dc4b0-8795-4813-ada8-f41a239e7d7d" providerId="ADAL" clId="{5566DFB7-7EF4-4F25-BF3A-34BB468D85B0}" dt="2023-01-23T17:03:47.538" v="11" actId="47"/>
        <pc:sldMkLst>
          <pc:docMk/>
          <pc:sldMk cId="4209606308" sldId="426"/>
        </pc:sldMkLst>
      </pc:sldChg>
      <pc:sldChg chg="del">
        <pc:chgData name="hirose taichi" userId="ed2dc4b0-8795-4813-ada8-f41a239e7d7d" providerId="ADAL" clId="{5566DFB7-7EF4-4F25-BF3A-34BB468D85B0}" dt="2023-01-23T17:03:47.336" v="10" actId="47"/>
        <pc:sldMkLst>
          <pc:docMk/>
          <pc:sldMk cId="3145032794" sldId="435"/>
        </pc:sldMkLst>
      </pc:sldChg>
      <pc:sldMasterChg chg="modSp mod addSldLayout delSldLayout modSldLayout">
        <pc:chgData name="hirose taichi" userId="ed2dc4b0-8795-4813-ada8-f41a239e7d7d" providerId="ADAL" clId="{5566DFB7-7EF4-4F25-BF3A-34BB468D85B0}" dt="2023-02-01T17:03:41.813" v="65"/>
        <pc:sldMasterMkLst>
          <pc:docMk/>
          <pc:sldMasterMk cId="689685353" sldId="2147483670"/>
        </pc:sldMasterMkLst>
        <pc:spChg chg="mod">
          <ac:chgData name="hirose taichi" userId="ed2dc4b0-8795-4813-ada8-f41a239e7d7d" providerId="ADAL" clId="{5566DFB7-7EF4-4F25-BF3A-34BB468D85B0}" dt="2023-02-01T16:59:05.185" v="22" actId="20577"/>
          <ac:spMkLst>
            <pc:docMk/>
            <pc:sldMasterMk cId="689685353" sldId="2147483670"/>
            <ac:spMk id="3" creationId="{5B186E95-CD16-2241-8602-308FAF4AD97E}"/>
          </ac:spMkLst>
        </pc:spChg>
        <pc:sldLayoutChg chg="addSp modSp mod">
          <pc:chgData name="hirose taichi" userId="ed2dc4b0-8795-4813-ada8-f41a239e7d7d" providerId="ADAL" clId="{5566DFB7-7EF4-4F25-BF3A-34BB468D85B0}" dt="2023-02-01T17:03:41.813" v="65"/>
          <pc:sldLayoutMkLst>
            <pc:docMk/>
            <pc:sldMasterMk cId="689685353" sldId="2147483670"/>
            <pc:sldLayoutMk cId="2493184615" sldId="2147483736"/>
          </pc:sldLayoutMkLst>
          <pc:spChg chg="mod">
            <ac:chgData name="hirose taichi" userId="ed2dc4b0-8795-4813-ada8-f41a239e7d7d" providerId="ADAL" clId="{5566DFB7-7EF4-4F25-BF3A-34BB468D85B0}" dt="2023-02-01T17:01:26.663" v="53" actId="20577"/>
            <ac:spMkLst>
              <pc:docMk/>
              <pc:sldMasterMk cId="689685353" sldId="2147483670"/>
              <pc:sldLayoutMk cId="2493184615" sldId="2147483736"/>
              <ac:spMk id="4" creationId="{783149C3-5A70-0640-A9F7-DB0CDF7D301F}"/>
            </ac:spMkLst>
          </pc:spChg>
          <pc:picChg chg="add mod">
            <ac:chgData name="hirose taichi" userId="ed2dc4b0-8795-4813-ada8-f41a239e7d7d" providerId="ADAL" clId="{5566DFB7-7EF4-4F25-BF3A-34BB468D85B0}" dt="2023-02-01T17:03:41.813" v="65"/>
            <ac:picMkLst>
              <pc:docMk/>
              <pc:sldMasterMk cId="689685353" sldId="2147483670"/>
              <pc:sldLayoutMk cId="2493184615" sldId="2147483736"/>
              <ac:picMk id="2" creationId="{12952742-F4C5-ADED-701C-CEE3ABC65ACB}"/>
            </ac:picMkLst>
          </pc:picChg>
          <pc:picChg chg="add mod">
            <ac:chgData name="hirose taichi" userId="ed2dc4b0-8795-4813-ada8-f41a239e7d7d" providerId="ADAL" clId="{5566DFB7-7EF4-4F25-BF3A-34BB468D85B0}" dt="2023-02-01T17:03:41.813" v="65"/>
            <ac:picMkLst>
              <pc:docMk/>
              <pc:sldMasterMk cId="689685353" sldId="2147483670"/>
              <pc:sldLayoutMk cId="2493184615" sldId="2147483736"/>
              <ac:picMk id="5" creationId="{126BFCEF-67A4-D924-B9DD-C400A543B6CF}"/>
            </ac:picMkLst>
          </pc:picChg>
        </pc:sldLayoutChg>
        <pc:sldLayoutChg chg="addSp modSp mod">
          <pc:chgData name="hirose taichi" userId="ed2dc4b0-8795-4813-ada8-f41a239e7d7d" providerId="ADAL" clId="{5566DFB7-7EF4-4F25-BF3A-34BB468D85B0}" dt="2023-02-01T17:02:18.798" v="55"/>
          <pc:sldLayoutMkLst>
            <pc:docMk/>
            <pc:sldMasterMk cId="689685353" sldId="2147483670"/>
            <pc:sldLayoutMk cId="1366641637" sldId="2147483738"/>
          </pc:sldLayoutMkLst>
          <pc:spChg chg="mod">
            <ac:chgData name="hirose taichi" userId="ed2dc4b0-8795-4813-ada8-f41a239e7d7d" providerId="ADAL" clId="{5566DFB7-7EF4-4F25-BF3A-34BB468D85B0}" dt="2023-02-01T17:00:30.659" v="44" actId="14"/>
            <ac:spMkLst>
              <pc:docMk/>
              <pc:sldMasterMk cId="689685353" sldId="2147483670"/>
              <pc:sldLayoutMk cId="1366641637" sldId="2147483738"/>
              <ac:spMk id="9" creationId="{84B9191C-23D3-7343-9090-F12F4EF2337D}"/>
            </ac:spMkLst>
          </pc:spChg>
          <pc:picChg chg="add mod">
            <ac:chgData name="hirose taichi" userId="ed2dc4b0-8795-4813-ada8-f41a239e7d7d" providerId="ADAL" clId="{5566DFB7-7EF4-4F25-BF3A-34BB468D85B0}" dt="2023-02-01T17:02:18.798" v="55"/>
            <ac:picMkLst>
              <pc:docMk/>
              <pc:sldMasterMk cId="689685353" sldId="2147483670"/>
              <pc:sldLayoutMk cId="1366641637" sldId="2147483738"/>
              <ac:picMk id="2" creationId="{B3C30F95-639E-22EB-FA66-82077E6AC3CE}"/>
            </ac:picMkLst>
          </pc:picChg>
        </pc:sldLayoutChg>
        <pc:sldLayoutChg chg="addSp modSp mod">
          <pc:chgData name="hirose taichi" userId="ed2dc4b0-8795-4813-ada8-f41a239e7d7d" providerId="ADAL" clId="{5566DFB7-7EF4-4F25-BF3A-34BB468D85B0}" dt="2023-02-01T17:03:14.498" v="62" actId="255"/>
          <pc:sldLayoutMkLst>
            <pc:docMk/>
            <pc:sldMasterMk cId="689685353" sldId="2147483670"/>
            <pc:sldLayoutMk cId="4009676808" sldId="2147483739"/>
          </pc:sldLayoutMkLst>
          <pc:spChg chg="mod">
            <ac:chgData name="hirose taichi" userId="ed2dc4b0-8795-4813-ada8-f41a239e7d7d" providerId="ADAL" clId="{5566DFB7-7EF4-4F25-BF3A-34BB468D85B0}" dt="2023-02-01T17:03:14.498" v="62" actId="255"/>
            <ac:spMkLst>
              <pc:docMk/>
              <pc:sldMasterMk cId="689685353" sldId="2147483670"/>
              <pc:sldLayoutMk cId="4009676808" sldId="2147483739"/>
              <ac:spMk id="3" creationId="{71764D13-43D4-43D4-A32F-B67F1D237A37}"/>
            </ac:spMkLst>
          </pc:spChg>
          <pc:spChg chg="mod">
            <ac:chgData name="hirose taichi" userId="ed2dc4b0-8795-4813-ada8-f41a239e7d7d" providerId="ADAL" clId="{5566DFB7-7EF4-4F25-BF3A-34BB468D85B0}" dt="2023-02-01T17:00:52.641" v="52" actId="14"/>
            <ac:spMkLst>
              <pc:docMk/>
              <pc:sldMasterMk cId="689685353" sldId="2147483670"/>
              <pc:sldLayoutMk cId="4009676808" sldId="2147483739"/>
              <ac:spMk id="9" creationId="{84B9191C-23D3-7343-9090-F12F4EF2337D}"/>
            </ac:spMkLst>
          </pc:spChg>
          <pc:picChg chg="add mod">
            <ac:chgData name="hirose taichi" userId="ed2dc4b0-8795-4813-ada8-f41a239e7d7d" providerId="ADAL" clId="{5566DFB7-7EF4-4F25-BF3A-34BB468D85B0}" dt="2023-02-01T17:02:14.219" v="54"/>
            <ac:picMkLst>
              <pc:docMk/>
              <pc:sldMasterMk cId="689685353" sldId="2147483670"/>
              <pc:sldLayoutMk cId="4009676808" sldId="2147483739"/>
              <ac:picMk id="2" creationId="{71137387-C808-38E9-6468-D2A4A8233FFA}"/>
            </ac:picMkLst>
          </pc:picChg>
        </pc:sldLayoutChg>
        <pc:sldLayoutChg chg="addSp delSp mod">
          <pc:chgData name="hirose taichi" userId="ed2dc4b0-8795-4813-ada8-f41a239e7d7d" providerId="ADAL" clId="{5566DFB7-7EF4-4F25-BF3A-34BB468D85B0}" dt="2023-02-01T17:03:00.987" v="59" actId="478"/>
          <pc:sldLayoutMkLst>
            <pc:docMk/>
            <pc:sldMasterMk cId="689685353" sldId="2147483670"/>
            <pc:sldLayoutMk cId="1743376598" sldId="2147483740"/>
          </pc:sldLayoutMkLst>
          <pc:spChg chg="add del">
            <ac:chgData name="hirose taichi" userId="ed2dc4b0-8795-4813-ada8-f41a239e7d7d" providerId="ADAL" clId="{5566DFB7-7EF4-4F25-BF3A-34BB468D85B0}" dt="2023-02-01T17:03:00.987" v="59" actId="478"/>
            <ac:spMkLst>
              <pc:docMk/>
              <pc:sldMasterMk cId="689685353" sldId="2147483670"/>
              <pc:sldLayoutMk cId="1743376598" sldId="2147483740"/>
              <ac:spMk id="14" creationId="{E681D316-4110-4E76-92AF-A49EC031D4C6}"/>
            </ac:spMkLst>
          </pc:spChg>
        </pc:sldLayoutChg>
        <pc:sldLayoutChg chg="add del">
          <pc:chgData name="hirose taichi" userId="ed2dc4b0-8795-4813-ada8-f41a239e7d7d" providerId="ADAL" clId="{5566DFB7-7EF4-4F25-BF3A-34BB468D85B0}" dt="2023-02-01T17:03:27.887" v="64" actId="2696"/>
          <pc:sldLayoutMkLst>
            <pc:docMk/>
            <pc:sldMasterMk cId="689685353" sldId="2147483670"/>
            <pc:sldLayoutMk cId="2060422521" sldId="2147483740"/>
          </pc:sldLayoutMkLst>
        </pc:sldLayoutChg>
        <pc:sldLayoutChg chg="add del">
          <pc:chgData name="hirose taichi" userId="ed2dc4b0-8795-4813-ada8-f41a239e7d7d" providerId="ADAL" clId="{5566DFB7-7EF4-4F25-BF3A-34BB468D85B0}" dt="2023-02-01T17:03:26.702" v="63" actId="2696"/>
          <pc:sldLayoutMkLst>
            <pc:docMk/>
            <pc:sldMasterMk cId="689685353" sldId="2147483670"/>
            <pc:sldLayoutMk cId="285286843" sldId="2147483741"/>
          </pc:sldLayoutMkLst>
        </pc:sldLayoutChg>
      </pc:sldMasterChg>
    </pc:docChg>
  </pc:docChgLst>
  <pc:docChgLst>
    <pc:chgData name="hirose taichi" userId="ed2dc4b0-8795-4813-ada8-f41a239e7d7d" providerId="ADAL" clId="{C7B24D26-6EDE-4BB5-913E-386296AE7227}"/>
    <pc:docChg chg="delSld modSection">
      <pc:chgData name="hirose taichi" userId="ed2dc4b0-8795-4813-ada8-f41a239e7d7d" providerId="ADAL" clId="{C7B24D26-6EDE-4BB5-913E-386296AE7227}" dt="2022-12-12T10:09:09.116" v="1" actId="2696"/>
      <pc:docMkLst>
        <pc:docMk/>
      </pc:docMkLst>
      <pc:sldChg chg="del">
        <pc:chgData name="hirose taichi" userId="ed2dc4b0-8795-4813-ada8-f41a239e7d7d" providerId="ADAL" clId="{C7B24D26-6EDE-4BB5-913E-386296AE7227}" dt="2022-12-12T10:09:09.116" v="1" actId="2696"/>
        <pc:sldMkLst>
          <pc:docMk/>
          <pc:sldMk cId="3010080662" sldId="419"/>
        </pc:sldMkLst>
      </pc:sldChg>
      <pc:sldChg chg="del">
        <pc:chgData name="hirose taichi" userId="ed2dc4b0-8795-4813-ada8-f41a239e7d7d" providerId="ADAL" clId="{C7B24D26-6EDE-4BB5-913E-386296AE7227}" dt="2022-12-12T10:09:06.568" v="0" actId="2696"/>
        <pc:sldMkLst>
          <pc:docMk/>
          <pc:sldMk cId="881839197" sldId="421"/>
        </pc:sldMkLst>
      </pc:sldChg>
      <pc:sldChg chg="del">
        <pc:chgData name="hirose taichi" userId="ed2dc4b0-8795-4813-ada8-f41a239e7d7d" providerId="ADAL" clId="{C7B24D26-6EDE-4BB5-913E-386296AE7227}" dt="2022-12-12T10:09:06.568" v="0" actId="2696"/>
        <pc:sldMkLst>
          <pc:docMk/>
          <pc:sldMk cId="1681394602" sldId="434"/>
        </pc:sldMkLst>
      </pc:sldChg>
    </pc:docChg>
  </pc:docChgLst>
  <pc:docChgLst>
    <pc:chgData name="hirose taichi" userId="ed2dc4b0-8795-4813-ada8-f41a239e7d7d" providerId="ADAL" clId="{014C0239-033E-42FA-A680-B85397D0196E}"/>
    <pc:docChg chg="delSld modSection">
      <pc:chgData name="hirose taichi" userId="ed2dc4b0-8795-4813-ada8-f41a239e7d7d" providerId="ADAL" clId="{014C0239-033E-42FA-A680-B85397D0196E}" dt="2023-02-02T03:09:58.506" v="0" actId="47"/>
      <pc:docMkLst>
        <pc:docMk/>
      </pc:docMkLst>
      <pc:sldChg chg="del">
        <pc:chgData name="hirose taichi" userId="ed2dc4b0-8795-4813-ada8-f41a239e7d7d" providerId="ADAL" clId="{014C0239-033E-42FA-A680-B85397D0196E}" dt="2023-02-02T03:09:58.506" v="0" actId="47"/>
        <pc:sldMkLst>
          <pc:docMk/>
          <pc:sldMk cId="2131231909" sldId="3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6C602-ADD5-904C-8024-0435CAED47E2}" type="datetimeFigureOut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7981C-FA40-F348-8BD1-6FCF5195A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11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88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タイトル スライド">
    <p:bg>
      <p:bgPr>
        <a:solidFill>
          <a:srgbClr val="8D2F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C18EF649-5691-8D4A-81AC-43DF31C4B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25" y="2052693"/>
            <a:ext cx="10369550" cy="172720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A1D2BD8D-05E3-F84F-9125-9A5C01E0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985175"/>
            <a:ext cx="10369550" cy="865187"/>
          </a:xfrm>
        </p:spPr>
        <p:txBody>
          <a:bodyPr anchor="ctr" anchorCtr="0"/>
          <a:lstStyle>
            <a:lvl1pPr algn="ctr">
              <a:defRPr sz="4400" b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3149C3-5A70-0640-A9F7-DB0CDF7D301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4825" y="3915491"/>
            <a:ext cx="8642351" cy="1303084"/>
          </a:xfrm>
        </p:spPr>
        <p:txBody>
          <a:bodyPr anchor="ctr" anchorCtr="0"/>
          <a:lstStyle>
            <a:lvl1pPr marL="0" indent="0" algn="ctr" eaLnBrk="1" hangingPunct="1"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eaLnBrk="1" hangingPunct="1">
              <a:spcBef>
                <a:spcPct val="20000"/>
              </a:spcBef>
            </a:pPr>
            <a:r>
              <a:rPr kumimoji="1" lang="ja-JP" altLang="en-US" sz="2400" dirty="0"/>
              <a:t>九州大学</a:t>
            </a:r>
            <a:r>
              <a:rPr kumimoji="1" lang="en-US" altLang="ja-JP" sz="2400" dirty="0"/>
              <a:t>UI</a:t>
            </a:r>
            <a:r>
              <a:rPr kumimoji="1" lang="ja-JP" altLang="en-US" sz="2400" dirty="0"/>
              <a:t>プロジェクト</a:t>
            </a:r>
          </a:p>
          <a:p>
            <a:pPr eaLnBrk="1" hangingPunct="1">
              <a:spcBef>
                <a:spcPct val="20000"/>
              </a:spcBef>
            </a:pPr>
            <a:r>
              <a:rPr kumimoji="1" lang="ja-JP" altLang="en-US" sz="2400" dirty="0"/>
              <a:t>九大 太郎</a:t>
            </a:r>
          </a:p>
        </p:txBody>
      </p:sp>
      <p:pic>
        <p:nvPicPr>
          <p:cNvPr id="2" name="図 1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12952742-F4C5-ADED-701C-CEE3ABC65A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150" t="21620" r="5248" b="10860"/>
          <a:stretch/>
        </p:blipFill>
        <p:spPr>
          <a:xfrm>
            <a:off x="672175" y="5920109"/>
            <a:ext cx="2364786" cy="64419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26BFCEF-67A4-D924-B9DD-C400A543B6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18477" b="-2166"/>
          <a:stretch/>
        </p:blipFill>
        <p:spPr>
          <a:xfrm>
            <a:off x="9136617" y="5864855"/>
            <a:ext cx="2364786" cy="72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84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（＃ari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84B9191C-23D3-7343-9090-F12F4EF233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949" y="1271127"/>
            <a:ext cx="11213614" cy="49054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00A5003E-608C-E649-9885-A6DB89530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948" y="628665"/>
            <a:ext cx="11213614" cy="45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基本フォーマット</a:t>
            </a:r>
            <a:endParaRPr kumimoji="1" lang="ja-JP" altLang="en-US" dirty="0"/>
          </a:p>
        </p:txBody>
      </p:sp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E681D316-4110-4E76-92AF-A49EC031D4C6}"/>
              </a:ext>
            </a:extLst>
          </p:cNvPr>
          <p:cNvSpPr txBox="1">
            <a:spLocks/>
          </p:cNvSpPr>
          <p:nvPr userDrawn="1"/>
        </p:nvSpPr>
        <p:spPr>
          <a:xfrm>
            <a:off x="10675332" y="6302196"/>
            <a:ext cx="1027231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200" b="0" i="0" kern="1200">
                <a:solidFill>
                  <a:schemeClr val="tx1"/>
                </a:solidFill>
                <a:latin typeface="Myriad Pro" panose="020B0503030403020204" pitchFamily="34" charset="0"/>
                <a:ea typeface="FOT-UDKakugo_Small Pr6 R" panose="02020400000000000000" pitchFamily="18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6E1F464-8D8C-DA48-8FE9-90F060746768}" type="slidenum">
              <a:rPr lang="ja-JP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pPr algn="r"/>
              <a:t>‹#›</a:t>
            </a:fld>
            <a:endParaRPr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64D13-43D4-43D4-A32F-B67F1D237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8948" y="145799"/>
            <a:ext cx="5331957" cy="294811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B3C30F95-639E-22EB-FA66-82077E6AC3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8948" y="6361887"/>
            <a:ext cx="1387047" cy="39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41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（＃なし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84B9191C-23D3-7343-9090-F12F4EF233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949" y="1294094"/>
            <a:ext cx="11213614" cy="48825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00A5003E-608C-E649-9885-A6DB89530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948" y="638752"/>
            <a:ext cx="11213614" cy="45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基本フォーマット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64D13-43D4-43D4-A32F-B67F1D237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8948" y="145799"/>
            <a:ext cx="5331957" cy="294811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71137387-C808-38E9-6468-D2A4A8233F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8948" y="6361887"/>
            <a:ext cx="1387047" cy="39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76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186E95-CD16-2241-8602-308FAF4AD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998" y="1268413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7AE18DA-72BA-A343-9385-614ADEF85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998" y="-17813"/>
            <a:ext cx="11231997" cy="5978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8968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8" r:id="rId2"/>
    <p:sldLayoutId id="2147483739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000" b="0" i="0" kern="1200" spc="100" baseline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u"/>
        <a:defRPr kumimoji="1" sz="2400" b="0" i="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4112" userDrawn="1">
          <p15:clr>
            <a:srgbClr val="F26B43"/>
          </p15:clr>
        </p15:guide>
        <p15:guide id="3" pos="3568" userDrawn="1">
          <p15:clr>
            <a:srgbClr val="F26B43"/>
          </p15:clr>
        </p15:guide>
        <p15:guide id="4" pos="3296" userDrawn="1">
          <p15:clr>
            <a:srgbClr val="F26B43"/>
          </p15:clr>
        </p15:guide>
        <p15:guide id="5" pos="3024" userDrawn="1">
          <p15:clr>
            <a:srgbClr val="F26B43"/>
          </p15:clr>
        </p15:guide>
        <p15:guide id="6" pos="2751" userDrawn="1">
          <p15:clr>
            <a:srgbClr val="F26B43"/>
          </p15:clr>
        </p15:guide>
        <p15:guide id="7" pos="2479" userDrawn="1">
          <p15:clr>
            <a:srgbClr val="F26B43"/>
          </p15:clr>
        </p15:guide>
        <p15:guide id="8" pos="2207" userDrawn="1">
          <p15:clr>
            <a:srgbClr val="F26B43"/>
          </p15:clr>
        </p15:guide>
        <p15:guide id="9" pos="1935" userDrawn="1">
          <p15:clr>
            <a:srgbClr val="F26B43"/>
          </p15:clr>
        </p15:guide>
        <p15:guide id="10" pos="1663" userDrawn="1">
          <p15:clr>
            <a:srgbClr val="F26B43"/>
          </p15:clr>
        </p15:guide>
        <p15:guide id="11" pos="1391" userDrawn="1">
          <p15:clr>
            <a:srgbClr val="F26B43"/>
          </p15:clr>
        </p15:guide>
        <p15:guide id="12" pos="1118" userDrawn="1">
          <p15:clr>
            <a:srgbClr val="F26B43"/>
          </p15:clr>
        </p15:guide>
        <p15:guide id="13" pos="846" userDrawn="1">
          <p15:clr>
            <a:srgbClr val="F26B43"/>
          </p15:clr>
        </p15:guide>
        <p15:guide id="14" pos="30" userDrawn="1">
          <p15:clr>
            <a:srgbClr val="F26B43"/>
          </p15:clr>
        </p15:guide>
        <p15:guide id="15" pos="574" userDrawn="1">
          <p15:clr>
            <a:srgbClr val="F26B43"/>
          </p15:clr>
        </p15:guide>
        <p15:guide id="16" pos="4384" userDrawn="1">
          <p15:clr>
            <a:srgbClr val="F26B43"/>
          </p15:clr>
        </p15:guide>
        <p15:guide id="17" pos="4656" userDrawn="1">
          <p15:clr>
            <a:srgbClr val="F26B43"/>
          </p15:clr>
        </p15:guide>
        <p15:guide id="18" pos="4929" userDrawn="1">
          <p15:clr>
            <a:srgbClr val="F26B43"/>
          </p15:clr>
        </p15:guide>
        <p15:guide id="19" pos="5201" userDrawn="1">
          <p15:clr>
            <a:srgbClr val="F26B43"/>
          </p15:clr>
        </p15:guide>
        <p15:guide id="20" pos="5473" userDrawn="1">
          <p15:clr>
            <a:srgbClr val="F26B43"/>
          </p15:clr>
        </p15:guide>
        <p15:guide id="21" pos="5745" userDrawn="1">
          <p15:clr>
            <a:srgbClr val="F26B43"/>
          </p15:clr>
        </p15:guide>
        <p15:guide id="22" pos="6017" userDrawn="1">
          <p15:clr>
            <a:srgbClr val="F26B43"/>
          </p15:clr>
        </p15:guide>
        <p15:guide id="23" pos="6289" userDrawn="1">
          <p15:clr>
            <a:srgbClr val="F26B43"/>
          </p15:clr>
        </p15:guide>
        <p15:guide id="24" pos="6562" userDrawn="1">
          <p15:clr>
            <a:srgbClr val="F26B43"/>
          </p15:clr>
        </p15:guide>
        <p15:guide id="25" pos="6834" userDrawn="1">
          <p15:clr>
            <a:srgbClr val="F26B43"/>
          </p15:clr>
        </p15:guide>
        <p15:guide id="26" pos="7106" userDrawn="1">
          <p15:clr>
            <a:srgbClr val="F26B43"/>
          </p15:clr>
        </p15:guide>
        <p15:guide id="27" pos="7378" userDrawn="1">
          <p15:clr>
            <a:srgbClr val="F26B43"/>
          </p15:clr>
        </p15:guide>
        <p15:guide id="28" pos="7650" userDrawn="1">
          <p15:clr>
            <a:srgbClr val="F26B43"/>
          </p15:clr>
        </p15:guide>
        <p15:guide id="29" orient="horz" pos="255" userDrawn="1">
          <p15:clr>
            <a:srgbClr val="F26B43"/>
          </p15:clr>
        </p15:guide>
        <p15:guide id="30" orient="horz" pos="527" userDrawn="1">
          <p15:clr>
            <a:srgbClr val="F26B43"/>
          </p15:clr>
        </p15:guide>
        <p15:guide id="31" orient="horz" pos="799" userDrawn="1">
          <p15:clr>
            <a:srgbClr val="F26B43"/>
          </p15:clr>
        </p15:guide>
        <p15:guide id="32" orient="horz" pos="1071" userDrawn="1">
          <p15:clr>
            <a:srgbClr val="F26B43"/>
          </p15:clr>
        </p15:guide>
        <p15:guide id="33" orient="horz" pos="1344" userDrawn="1">
          <p15:clr>
            <a:srgbClr val="F26B43"/>
          </p15:clr>
        </p15:guide>
        <p15:guide id="34" orient="horz" pos="1616" userDrawn="1">
          <p15:clr>
            <a:srgbClr val="F26B43"/>
          </p15:clr>
        </p15:guide>
        <p15:guide id="35" orient="horz" pos="1888" userDrawn="1">
          <p15:clr>
            <a:srgbClr val="F26B43"/>
          </p15:clr>
        </p15:guide>
        <p15:guide id="36" orient="horz" pos="2160" userDrawn="1">
          <p15:clr>
            <a:srgbClr val="F26B43"/>
          </p15:clr>
        </p15:guide>
        <p15:guide id="37" orient="horz" pos="2432" userDrawn="1">
          <p15:clr>
            <a:srgbClr val="F26B43"/>
          </p15:clr>
        </p15:guide>
        <p15:guide id="38" orient="horz" pos="2704" userDrawn="1">
          <p15:clr>
            <a:srgbClr val="F26B43"/>
          </p15:clr>
        </p15:guide>
        <p15:guide id="39" orient="horz" pos="2976" userDrawn="1">
          <p15:clr>
            <a:srgbClr val="F26B43"/>
          </p15:clr>
        </p15:guide>
        <p15:guide id="40" orient="horz" pos="3249" userDrawn="1">
          <p15:clr>
            <a:srgbClr val="F26B43"/>
          </p15:clr>
        </p15:guide>
        <p15:guide id="41" orient="horz" pos="3521" userDrawn="1">
          <p15:clr>
            <a:srgbClr val="F26B43"/>
          </p15:clr>
        </p15:guide>
        <p15:guide id="42" orient="horz" pos="3793" userDrawn="1">
          <p15:clr>
            <a:srgbClr val="F26B43"/>
          </p15:clr>
        </p15:guide>
        <p15:guide id="43" orient="horz" pos="4065" userDrawn="1">
          <p15:clr>
            <a:srgbClr val="F26B43"/>
          </p15:clr>
        </p15:guide>
        <p15:guide id="44" pos="3976" userDrawn="1">
          <p15:clr>
            <a:srgbClr val="F26B43"/>
          </p15:clr>
        </p15:guide>
        <p15:guide id="45" pos="3704" userDrawn="1">
          <p15:clr>
            <a:srgbClr val="F26B43"/>
          </p15:clr>
        </p15:guide>
        <p15:guide id="46" pos="302" userDrawn="1">
          <p15:clr>
            <a:srgbClr val="F26B43"/>
          </p15:clr>
        </p15:guide>
        <p15:guide id="47" pos="166" userDrawn="1">
          <p15:clr>
            <a:srgbClr val="F26B43"/>
          </p15:clr>
        </p15:guide>
        <p15:guide id="48" pos="7514" userDrawn="1">
          <p15:clr>
            <a:srgbClr val="F26B43"/>
          </p15:clr>
        </p15:guide>
        <p15:guide id="49" orient="horz" pos="119" userDrawn="1">
          <p15:clr>
            <a:srgbClr val="F26B43"/>
          </p15:clr>
        </p15:guide>
        <p15:guide id="50" orient="horz" pos="4201" userDrawn="1">
          <p15:clr>
            <a:srgbClr val="F26B43"/>
          </p15:clr>
        </p15:guide>
        <p15:guide id="51" orient="horz" pos="3929" userDrawn="1">
          <p15:clr>
            <a:srgbClr val="F26B43"/>
          </p15:clr>
        </p15:guide>
        <p15:guide id="52" orient="horz" pos="391" userDrawn="1">
          <p15:clr>
            <a:srgbClr val="F26B43"/>
          </p15:clr>
        </p15:guide>
        <p15:guide id="53" orient="horz" pos="1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74A4ED3-8EFD-4EA8-947B-0A3B82148291}"/>
              </a:ext>
            </a:extLst>
          </p:cNvPr>
          <p:cNvSpPr/>
          <p:nvPr/>
        </p:nvSpPr>
        <p:spPr>
          <a:xfrm>
            <a:off x="2337135" y="1708582"/>
            <a:ext cx="7259629" cy="4193105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52651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 rtlCol="0" anchor="ctr"/>
      <a:lstStyle>
        <a:defPPr algn="ctr">
          <a:defRPr kumimoji="1" sz="24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kumimoji="1" sz="2400" b="0" i="1" smtClean="0">
            <a:latin typeface="Cambria Math" panose="020405030504060302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芸工紹介スライド_20201218_日本語版_圧縮済.pptx" id="{60C39C6A-EEFD-8D4A-888C-ACAE2159EE30}" vid="{4956D4AB-AD0C-B241-927E-F22A200AEBF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</Template>
  <TotalTime>2817</TotalTime>
  <Words>3</Words>
  <Application>Microsoft Office PowerPoint</Application>
  <PresentationFormat>ワイド画面</PresentationFormat>
  <Paragraphs>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Arial</vt:lpstr>
      <vt:lpstr>Wingdings</vt:lpstr>
      <vt:lpstr>テーマ</vt:lpstr>
      <vt:lpstr>CONTENTS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IHARA HISAYASU</dc:creator>
  <cp:lastModifiedBy>hirose taichi</cp:lastModifiedBy>
  <cp:revision>69</cp:revision>
  <dcterms:created xsi:type="dcterms:W3CDTF">2020-12-20T20:55:45Z</dcterms:created>
  <dcterms:modified xsi:type="dcterms:W3CDTF">2023-02-02T03:10:04Z</dcterms:modified>
</cp:coreProperties>
</file>