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0" r:id="rId1"/>
  </p:sldMasterIdLst>
  <p:notesMasterIdLst>
    <p:notesMasterId r:id="rId4"/>
  </p:notesMasterIdLst>
  <p:sldIdLst>
    <p:sldId id="409" r:id="rId2"/>
    <p:sldId id="408" r:id="rId3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691F220-FB97-5F4A-ABB5-5DB2C9E85607}">
          <p14:sldIdLst>
            <p14:sldId id="409"/>
            <p14:sldId id="4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5959"/>
    <a:srgbClr val="D0CECE"/>
    <a:srgbClr val="FFFFFF"/>
    <a:srgbClr val="70AD47"/>
    <a:srgbClr val="5B9BD5"/>
    <a:srgbClr val="E03C3C"/>
    <a:srgbClr val="EB6E19"/>
    <a:srgbClr val="5799D5"/>
    <a:srgbClr val="0E767D"/>
    <a:srgbClr val="8D2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7" autoAdjust="0"/>
    <p:restoredTop sz="79451" autoAdjust="0"/>
  </p:normalViewPr>
  <p:slideViewPr>
    <p:cSldViewPr snapToGrid="0">
      <p:cViewPr varScale="1">
        <p:scale>
          <a:sx n="124" d="100"/>
          <a:sy n="124" d="100"/>
        </p:scale>
        <p:origin x="17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5611119F-AE72-4B68-9169-BFD19A14C2AE}"/>
    <pc:docChg chg="addSld delSld modSection">
      <pc:chgData name="hirose taichi" userId="ed2dc4b0-8795-4813-ada8-f41a239e7d7d" providerId="ADAL" clId="{5611119F-AE72-4B68-9169-BFD19A14C2AE}" dt="2023-02-02T03:09:39.333" v="1" actId="47"/>
      <pc:docMkLst>
        <pc:docMk/>
      </pc:docMkLst>
      <pc:sldChg chg="del">
        <pc:chgData name="hirose taichi" userId="ed2dc4b0-8795-4813-ada8-f41a239e7d7d" providerId="ADAL" clId="{5611119F-AE72-4B68-9169-BFD19A14C2AE}" dt="2023-02-02T03:09:39.333" v="1" actId="47"/>
        <pc:sldMkLst>
          <pc:docMk/>
          <pc:sldMk cId="2131231909" sldId="391"/>
        </pc:sldMkLst>
      </pc:sldChg>
      <pc:sldChg chg="new">
        <pc:chgData name="hirose taichi" userId="ed2dc4b0-8795-4813-ada8-f41a239e7d7d" providerId="ADAL" clId="{5611119F-AE72-4B68-9169-BFD19A14C2AE}" dt="2023-02-02T03:09:37.055" v="0" actId="680"/>
        <pc:sldMkLst>
          <pc:docMk/>
          <pc:sldMk cId="947198160" sldId="4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6C602-ADD5-904C-8024-0435CAED47E2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981C-FA40-F348-8BD1-6FCF5195A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88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タイトル スライド"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8EF649-5691-8D4A-81AC-43DF31C4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052693"/>
            <a:ext cx="10369550" cy="172720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1D2BD8D-05E3-F84F-9125-9A5C01E0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985175"/>
            <a:ext cx="10369550" cy="865187"/>
          </a:xfrm>
        </p:spPr>
        <p:txBody>
          <a:bodyPr anchor="ctr" anchorCtr="0"/>
          <a:lstStyle>
            <a:lvl1pPr algn="ctr">
              <a:defRPr sz="4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149C3-5A70-0640-A9F7-DB0CDF7D30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4825" y="3915491"/>
            <a:ext cx="8642351" cy="1303084"/>
          </a:xfrm>
        </p:spPr>
        <p:txBody>
          <a:bodyPr anchor="ctr" anchorCtr="0"/>
          <a:lstStyle>
            <a:lvl1pPr marL="0" indent="0" algn="ctr" eaLnBrk="1" hangingPunct="1"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九州大学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プロジェクト</a:t>
            </a:r>
          </a:p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九大 太郎</a:t>
            </a:r>
          </a:p>
        </p:txBody>
      </p:sp>
      <p:pic>
        <p:nvPicPr>
          <p:cNvPr id="2" name="図 1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12952742-F4C5-ADED-701C-CEE3ABC65A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150" t="21620" r="5248" b="10860"/>
          <a:stretch/>
        </p:blipFill>
        <p:spPr>
          <a:xfrm>
            <a:off x="672175" y="5920109"/>
            <a:ext cx="2364786" cy="64419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26BFCEF-67A4-D924-B9DD-C400A543B6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8477" b="-2166"/>
          <a:stretch/>
        </p:blipFill>
        <p:spPr>
          <a:xfrm>
            <a:off x="9136617" y="5864855"/>
            <a:ext cx="2364786" cy="72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8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（＃ari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3C30F95-639E-22EB-FA66-82077E6AC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48" y="6361887"/>
            <a:ext cx="1387047" cy="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4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（＃なし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94094"/>
            <a:ext cx="11213614" cy="48825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38752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1137387-C808-38E9-6468-D2A4A8233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48" y="6361887"/>
            <a:ext cx="1387047" cy="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76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86E95-CD16-2241-8602-308FAF4A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998" y="126841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AE18DA-72BA-A343-9385-614ADEF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8" y="-17813"/>
            <a:ext cx="11231997" cy="5978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896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3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b="0" i="0" kern="1200" spc="10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u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112" userDrawn="1">
          <p15:clr>
            <a:srgbClr val="F26B43"/>
          </p15:clr>
        </p15:guide>
        <p15:guide id="3" pos="3568" userDrawn="1">
          <p15:clr>
            <a:srgbClr val="F26B43"/>
          </p15:clr>
        </p15:guide>
        <p15:guide id="4" pos="3296" userDrawn="1">
          <p15:clr>
            <a:srgbClr val="F26B43"/>
          </p15:clr>
        </p15:guide>
        <p15:guide id="5" pos="3024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2479" userDrawn="1">
          <p15:clr>
            <a:srgbClr val="F26B43"/>
          </p15:clr>
        </p15:guide>
        <p15:guide id="8" pos="2207" userDrawn="1">
          <p15:clr>
            <a:srgbClr val="F26B43"/>
          </p15:clr>
        </p15:guide>
        <p15:guide id="9" pos="1935" userDrawn="1">
          <p15:clr>
            <a:srgbClr val="F26B43"/>
          </p15:clr>
        </p15:guide>
        <p15:guide id="10" pos="1663" userDrawn="1">
          <p15:clr>
            <a:srgbClr val="F26B43"/>
          </p15:clr>
        </p15:guide>
        <p15:guide id="11" pos="1391" userDrawn="1">
          <p15:clr>
            <a:srgbClr val="F26B43"/>
          </p15:clr>
        </p15:guide>
        <p15:guide id="12" pos="1118" userDrawn="1">
          <p15:clr>
            <a:srgbClr val="F26B43"/>
          </p15:clr>
        </p15:guide>
        <p15:guide id="13" pos="846" userDrawn="1">
          <p15:clr>
            <a:srgbClr val="F26B43"/>
          </p15:clr>
        </p15:guide>
        <p15:guide id="14" pos="30" userDrawn="1">
          <p15:clr>
            <a:srgbClr val="F26B43"/>
          </p15:clr>
        </p15:guide>
        <p15:guide id="15" pos="574" userDrawn="1">
          <p15:clr>
            <a:srgbClr val="F26B43"/>
          </p15:clr>
        </p15:guide>
        <p15:guide id="16" pos="4384" userDrawn="1">
          <p15:clr>
            <a:srgbClr val="F26B43"/>
          </p15:clr>
        </p15:guide>
        <p15:guide id="17" pos="4656" userDrawn="1">
          <p15:clr>
            <a:srgbClr val="F26B43"/>
          </p15:clr>
        </p15:guide>
        <p15:guide id="18" pos="4929" userDrawn="1">
          <p15:clr>
            <a:srgbClr val="F26B43"/>
          </p15:clr>
        </p15:guide>
        <p15:guide id="19" pos="5201" userDrawn="1">
          <p15:clr>
            <a:srgbClr val="F26B43"/>
          </p15:clr>
        </p15:guide>
        <p15:guide id="20" pos="5473" userDrawn="1">
          <p15:clr>
            <a:srgbClr val="F26B43"/>
          </p15:clr>
        </p15:guide>
        <p15:guide id="21" pos="5745" userDrawn="1">
          <p15:clr>
            <a:srgbClr val="F26B43"/>
          </p15:clr>
        </p15:guide>
        <p15:guide id="22" pos="6017" userDrawn="1">
          <p15:clr>
            <a:srgbClr val="F26B43"/>
          </p15:clr>
        </p15:guide>
        <p15:guide id="23" pos="6289" userDrawn="1">
          <p15:clr>
            <a:srgbClr val="F26B43"/>
          </p15:clr>
        </p15:guide>
        <p15:guide id="24" pos="6562" userDrawn="1">
          <p15:clr>
            <a:srgbClr val="F26B43"/>
          </p15:clr>
        </p15:guide>
        <p15:guide id="25" pos="6834" userDrawn="1">
          <p15:clr>
            <a:srgbClr val="F26B43"/>
          </p15:clr>
        </p15:guide>
        <p15:guide id="26" pos="7106" userDrawn="1">
          <p15:clr>
            <a:srgbClr val="F26B43"/>
          </p15:clr>
        </p15:guide>
        <p15:guide id="27" pos="7378" userDrawn="1">
          <p15:clr>
            <a:srgbClr val="F26B43"/>
          </p15:clr>
        </p15:guide>
        <p15:guide id="28" pos="7650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0" orient="horz" pos="527" userDrawn="1">
          <p15:clr>
            <a:srgbClr val="F26B43"/>
          </p15:clr>
        </p15:guide>
        <p15:guide id="31" orient="horz" pos="799" userDrawn="1">
          <p15:clr>
            <a:srgbClr val="F26B43"/>
          </p15:clr>
        </p15:guide>
        <p15:guide id="32" orient="horz" pos="1071" userDrawn="1">
          <p15:clr>
            <a:srgbClr val="F26B43"/>
          </p15:clr>
        </p15:guide>
        <p15:guide id="33" orient="horz" pos="1344" userDrawn="1">
          <p15:clr>
            <a:srgbClr val="F26B43"/>
          </p15:clr>
        </p15:guide>
        <p15:guide id="34" orient="horz" pos="1616" userDrawn="1">
          <p15:clr>
            <a:srgbClr val="F26B43"/>
          </p15:clr>
        </p15:guide>
        <p15:guide id="35" orient="horz" pos="1888" userDrawn="1">
          <p15:clr>
            <a:srgbClr val="F26B43"/>
          </p15:clr>
        </p15:guide>
        <p15:guide id="36" orient="horz" pos="2160" userDrawn="1">
          <p15:clr>
            <a:srgbClr val="F26B43"/>
          </p15:clr>
        </p15:guide>
        <p15:guide id="37" orient="horz" pos="2432" userDrawn="1">
          <p15:clr>
            <a:srgbClr val="F26B43"/>
          </p15:clr>
        </p15:guide>
        <p15:guide id="38" orient="horz" pos="2704" userDrawn="1">
          <p15:clr>
            <a:srgbClr val="F26B43"/>
          </p15:clr>
        </p15:guide>
        <p15:guide id="39" orient="horz" pos="2976" userDrawn="1">
          <p15:clr>
            <a:srgbClr val="F26B43"/>
          </p15:clr>
        </p15:guide>
        <p15:guide id="40" orient="horz" pos="3249" userDrawn="1">
          <p15:clr>
            <a:srgbClr val="F26B43"/>
          </p15:clr>
        </p15:guide>
        <p15:guide id="41" orient="horz" pos="3521" userDrawn="1">
          <p15:clr>
            <a:srgbClr val="F26B43"/>
          </p15:clr>
        </p15:guide>
        <p15:guide id="42" orient="horz" pos="3793" userDrawn="1">
          <p15:clr>
            <a:srgbClr val="F26B43"/>
          </p15:clr>
        </p15:guide>
        <p15:guide id="43" orient="horz" pos="4065" userDrawn="1">
          <p15:clr>
            <a:srgbClr val="F26B43"/>
          </p15:clr>
        </p15:guide>
        <p15:guide id="44" pos="3976" userDrawn="1">
          <p15:clr>
            <a:srgbClr val="F26B43"/>
          </p15:clr>
        </p15:guide>
        <p15:guide id="45" pos="3704" userDrawn="1">
          <p15:clr>
            <a:srgbClr val="F26B43"/>
          </p15:clr>
        </p15:guide>
        <p15:guide id="46" pos="302" userDrawn="1">
          <p15:clr>
            <a:srgbClr val="F26B43"/>
          </p15:clr>
        </p15:guide>
        <p15:guide id="47" pos="166" userDrawn="1">
          <p15:clr>
            <a:srgbClr val="F26B43"/>
          </p15:clr>
        </p15:guide>
        <p15:guide id="48" pos="7514" userDrawn="1">
          <p15:clr>
            <a:srgbClr val="F26B43"/>
          </p15:clr>
        </p15:guide>
        <p15:guide id="49" orient="horz" pos="119" userDrawn="1">
          <p15:clr>
            <a:srgbClr val="F26B43"/>
          </p15:clr>
        </p15:guide>
        <p15:guide id="50" orient="horz" pos="4201" userDrawn="1">
          <p15:clr>
            <a:srgbClr val="F26B43"/>
          </p15:clr>
        </p15:guide>
        <p15:guide id="51" orient="horz" pos="3929" userDrawn="1">
          <p15:clr>
            <a:srgbClr val="F26B43"/>
          </p15:clr>
        </p15:guide>
        <p15:guide id="52" orient="horz" pos="391" userDrawn="1">
          <p15:clr>
            <a:srgbClr val="F26B43"/>
          </p15:clr>
        </p15:guide>
        <p15:guide id="53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D09393D2-8E43-4D09-79BD-EF4419D74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B93ACEB-C435-1765-F1E1-EE5FFDB0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8A8EBB-C562-31F4-6150-1FEB3771A5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19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74A4ED3-8EFD-4EA8-947B-0A3B82148291}"/>
              </a:ext>
            </a:extLst>
          </p:cNvPr>
          <p:cNvSpPr/>
          <p:nvPr/>
        </p:nvSpPr>
        <p:spPr>
          <a:xfrm>
            <a:off x="2337135" y="1708582"/>
            <a:ext cx="7259629" cy="4193105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2651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 kumimoji="1"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kumimoji="1" sz="2400" b="0" i="1" smtClean="0">
            <a:latin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芸工紹介スライド_20201218_日本語版_圧縮済.pptx" id="{60C39C6A-EEFD-8D4A-888C-ACAE2159EE30}" vid="{4956D4AB-AD0C-B241-927E-F22A200AEB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</Template>
  <TotalTime>2817</TotalTime>
  <Words>3</Words>
  <Application>Microsoft Office PowerPoint</Application>
  <PresentationFormat>ワイド画面</PresentationFormat>
  <Paragraphs>3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Arial</vt:lpstr>
      <vt:lpstr>Wingdings</vt:lpstr>
      <vt:lpstr>テーマ</vt:lpstr>
      <vt:lpstr>PowerPoint プレゼンテーション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IHARA HISAYASU</dc:creator>
  <cp:lastModifiedBy>hirose taichi</cp:lastModifiedBy>
  <cp:revision>70</cp:revision>
  <dcterms:created xsi:type="dcterms:W3CDTF">2020-12-20T20:55:45Z</dcterms:created>
  <dcterms:modified xsi:type="dcterms:W3CDTF">2023-02-02T03:09:42Z</dcterms:modified>
</cp:coreProperties>
</file>