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sldIdLst>
    <p:sldId id="391" r:id="rId2"/>
    <p:sldId id="408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FFFFF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40E290A-5481-4F1D-9125-AFC294B081DF}"/>
    <pc:docChg chg="delSld modSld modSection">
      <pc:chgData name="hirose taichi" userId="ed2dc4b0-8795-4813-ada8-f41a239e7d7d" providerId="ADAL" clId="{440E290A-5481-4F1D-9125-AFC294B081DF}" dt="2022-11-02T11:54:22.390" v="49" actId="20577"/>
      <pc:docMkLst>
        <pc:docMk/>
      </pc:docMkLst>
      <pc:sldChg chg="modSp mod">
        <pc:chgData name="hirose taichi" userId="ed2dc4b0-8795-4813-ada8-f41a239e7d7d" providerId="ADAL" clId="{440E290A-5481-4F1D-9125-AFC294B081DF}" dt="2022-11-02T11:54:22.390" v="4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440E290A-5481-4F1D-9125-AFC294B081DF}" dt="2022-11-02T11:54:22.390" v="4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98514748" sldId="418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159668265" sldId="42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681394602" sldId="43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145032794" sldId="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関数プログラミング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Coding </a:t>
            </a:r>
            <a:r>
              <a:rPr lang="en-US" altLang="ja-JP" sz="3200" b="1">
                <a:solidFill>
                  <a:schemeClr val="bg1">
                    <a:lumMod val="95000"/>
                  </a:schemeClr>
                </a:solidFill>
              </a:rPr>
              <a:t>with Functions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2809</TotalTime>
  <Words>31</Words>
  <Application>Microsoft Office PowerPoint</Application>
  <PresentationFormat>ワイド画面</PresentationFormat>
  <Paragraphs>15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関数プログラミング Coding with Functions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2022-11-02T11:54:23Z</dcterms:modified>
</cp:coreProperties>
</file>