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0" r:id="rId1"/>
  </p:sldMasterIdLst>
  <p:notesMasterIdLst>
    <p:notesMasterId r:id="rId12"/>
  </p:notesMasterIdLst>
  <p:sldIdLst>
    <p:sldId id="391" r:id="rId2"/>
    <p:sldId id="408" r:id="rId3"/>
    <p:sldId id="409" r:id="rId4"/>
    <p:sldId id="412" r:id="rId5"/>
    <p:sldId id="413" r:id="rId6"/>
    <p:sldId id="410" r:id="rId7"/>
    <p:sldId id="414" r:id="rId8"/>
    <p:sldId id="411" r:id="rId9"/>
    <p:sldId id="415" r:id="rId10"/>
    <p:sldId id="416" r:id="rId11"/>
  </p:sldIdLst>
  <p:sldSz cx="12192000" cy="6858000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691F220-FB97-5F4A-ABB5-5DB2C9E85607}">
          <p14:sldIdLst>
            <p14:sldId id="391"/>
            <p14:sldId id="408"/>
            <p14:sldId id="409"/>
            <p14:sldId id="412"/>
            <p14:sldId id="413"/>
            <p14:sldId id="410"/>
            <p14:sldId id="414"/>
            <p14:sldId id="411"/>
            <p14:sldId id="415"/>
            <p14:sldId id="4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5F13"/>
    <a:srgbClr val="E55959"/>
    <a:srgbClr val="0A855C"/>
    <a:srgbClr val="252526"/>
    <a:srgbClr val="D0CECE"/>
    <a:srgbClr val="FFFFFF"/>
    <a:srgbClr val="70AD47"/>
    <a:srgbClr val="5B9BD5"/>
    <a:srgbClr val="E03C3C"/>
    <a:srgbClr val="EB6E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519A4C-0843-45A5-99DE-DBCEFC5D1803}" v="160" dt="2023-01-26T00:15:47.5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7" autoAdjust="0"/>
    <p:restoredTop sz="79451" autoAdjust="0"/>
  </p:normalViewPr>
  <p:slideViewPr>
    <p:cSldViewPr snapToGrid="0">
      <p:cViewPr varScale="1">
        <p:scale>
          <a:sx n="124" d="100"/>
          <a:sy n="124" d="100"/>
        </p:scale>
        <p:origin x="173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se taichi" userId="ed2dc4b0-8795-4813-ada8-f41a239e7d7d" providerId="ADAL" clId="{5566DFB7-7EF4-4F25-BF3A-34BB468D85B0}"/>
    <pc:docChg chg="custSel delSld modSld modSection">
      <pc:chgData name="hirose taichi" userId="ed2dc4b0-8795-4813-ada8-f41a239e7d7d" providerId="ADAL" clId="{5566DFB7-7EF4-4F25-BF3A-34BB468D85B0}" dt="2023-01-23T17:03:52.203" v="20" actId="47"/>
      <pc:docMkLst>
        <pc:docMk/>
      </pc:docMkLst>
      <pc:sldChg chg="modSp mod">
        <pc:chgData name="hirose taichi" userId="ed2dc4b0-8795-4813-ada8-f41a239e7d7d" providerId="ADAL" clId="{5566DFB7-7EF4-4F25-BF3A-34BB468D85B0}" dt="2023-01-23T17:03:15.137" v="1" actId="20577"/>
        <pc:sldMkLst>
          <pc:docMk/>
          <pc:sldMk cId="2131231909" sldId="391"/>
        </pc:sldMkLst>
        <pc:spChg chg="mod">
          <ac:chgData name="hirose taichi" userId="ed2dc4b0-8795-4813-ada8-f41a239e7d7d" providerId="ADAL" clId="{5566DFB7-7EF4-4F25-BF3A-34BB468D85B0}" dt="2023-01-23T17:03:15.137" v="1" actId="20577"/>
          <ac:spMkLst>
            <pc:docMk/>
            <pc:sldMk cId="2131231909" sldId="391"/>
            <ac:spMk id="2" creationId="{C6AED08E-1875-2F43-80F1-4D57794FD14C}"/>
          </ac:spMkLst>
        </pc:spChg>
        <pc:spChg chg="mod">
          <ac:chgData name="hirose taichi" userId="ed2dc4b0-8795-4813-ada8-f41a239e7d7d" providerId="ADAL" clId="{5566DFB7-7EF4-4F25-BF3A-34BB468D85B0}" dt="2023-01-23T17:03:11.827" v="0" actId="20577"/>
          <ac:spMkLst>
            <pc:docMk/>
            <pc:sldMk cId="2131231909" sldId="391"/>
            <ac:spMk id="7" creationId="{484B1FDD-10D6-4369-8F16-DA90D0911493}"/>
          </ac:spMkLst>
        </pc:spChg>
      </pc:sldChg>
      <pc:sldChg chg="addSp delSp modSp mod">
        <pc:chgData name="hirose taichi" userId="ed2dc4b0-8795-4813-ada8-f41a239e7d7d" providerId="ADAL" clId="{5566DFB7-7EF4-4F25-BF3A-34BB468D85B0}" dt="2023-01-23T17:03:41.178" v="8" actId="1076"/>
        <pc:sldMkLst>
          <pc:docMk/>
          <pc:sldMk cId="385752651" sldId="408"/>
        </pc:sldMkLst>
        <pc:spChg chg="mod">
          <ac:chgData name="hirose taichi" userId="ed2dc4b0-8795-4813-ada8-f41a239e7d7d" providerId="ADAL" clId="{5566DFB7-7EF4-4F25-BF3A-34BB468D85B0}" dt="2023-01-23T17:03:31.098" v="4" actId="20577"/>
          <ac:spMkLst>
            <pc:docMk/>
            <pc:sldMk cId="385752651" sldId="408"/>
            <ac:spMk id="8" creationId="{ACCD9BDE-60DA-477F-99B1-1DBC7DBEFA5D}"/>
          </ac:spMkLst>
        </pc:spChg>
        <pc:spChg chg="mod">
          <ac:chgData name="hirose taichi" userId="ed2dc4b0-8795-4813-ada8-f41a239e7d7d" providerId="ADAL" clId="{5566DFB7-7EF4-4F25-BF3A-34BB468D85B0}" dt="2023-01-23T17:03:24.162" v="2" actId="20577"/>
          <ac:spMkLst>
            <pc:docMk/>
            <pc:sldMk cId="385752651" sldId="408"/>
            <ac:spMk id="9" creationId="{AB3DAF47-8225-4213-B34A-30AAC2D3F94A}"/>
          </ac:spMkLst>
        </pc:spChg>
        <pc:spChg chg="add mod">
          <ac:chgData name="hirose taichi" userId="ed2dc4b0-8795-4813-ada8-f41a239e7d7d" providerId="ADAL" clId="{5566DFB7-7EF4-4F25-BF3A-34BB468D85B0}" dt="2023-01-23T17:03:41.178" v="8" actId="1076"/>
          <ac:spMkLst>
            <pc:docMk/>
            <pc:sldMk cId="385752651" sldId="408"/>
            <ac:spMk id="21" creationId="{E74A4ED3-8EFD-4EA8-947B-0A3B82148291}"/>
          </ac:spMkLst>
        </pc:spChg>
        <pc:grpChg chg="del">
          <ac:chgData name="hirose taichi" userId="ed2dc4b0-8795-4813-ada8-f41a239e7d7d" providerId="ADAL" clId="{5566DFB7-7EF4-4F25-BF3A-34BB468D85B0}" dt="2023-01-23T17:03:27.725" v="3" actId="478"/>
          <ac:grpSpMkLst>
            <pc:docMk/>
            <pc:sldMk cId="385752651" sldId="408"/>
            <ac:grpSpMk id="4" creationId="{DA290673-6CFE-4D46-9038-1E71614E0DA1}"/>
          </ac:grpSpMkLst>
        </pc:grpChg>
        <pc:grpChg chg="del">
          <ac:chgData name="hirose taichi" userId="ed2dc4b0-8795-4813-ada8-f41a239e7d7d" providerId="ADAL" clId="{5566DFB7-7EF4-4F25-BF3A-34BB468D85B0}" dt="2023-01-23T17:03:27.725" v="3" actId="478"/>
          <ac:grpSpMkLst>
            <pc:docMk/>
            <pc:sldMk cId="385752651" sldId="408"/>
            <ac:grpSpMk id="13" creationId="{EB7F7804-FCD9-48E9-9820-5B10D0BB5627}"/>
          </ac:grpSpMkLst>
        </pc:grpChg>
        <pc:grpChg chg="del">
          <ac:chgData name="hirose taichi" userId="ed2dc4b0-8795-4813-ada8-f41a239e7d7d" providerId="ADAL" clId="{5566DFB7-7EF4-4F25-BF3A-34BB468D85B0}" dt="2023-01-23T17:03:27.725" v="3" actId="478"/>
          <ac:grpSpMkLst>
            <pc:docMk/>
            <pc:sldMk cId="385752651" sldId="408"/>
            <ac:grpSpMk id="14" creationId="{261309A5-890D-4F9D-976D-F5627C5873A9}"/>
          </ac:grpSpMkLst>
        </pc:grpChg>
        <pc:grpChg chg="del">
          <ac:chgData name="hirose taichi" userId="ed2dc4b0-8795-4813-ada8-f41a239e7d7d" providerId="ADAL" clId="{5566DFB7-7EF4-4F25-BF3A-34BB468D85B0}" dt="2023-01-23T17:03:27.725" v="3" actId="478"/>
          <ac:grpSpMkLst>
            <pc:docMk/>
            <pc:sldMk cId="385752651" sldId="408"/>
            <ac:grpSpMk id="18" creationId="{C80E58F4-3552-4503-BDDC-2168ED1D5E38}"/>
          </ac:grpSpMkLst>
        </pc:grpChg>
      </pc:sldChg>
      <pc:sldChg chg="del">
        <pc:chgData name="hirose taichi" userId="ed2dc4b0-8795-4813-ada8-f41a239e7d7d" providerId="ADAL" clId="{5566DFB7-7EF4-4F25-BF3A-34BB468D85B0}" dt="2023-01-23T17:03:52.203" v="20" actId="47"/>
        <pc:sldMkLst>
          <pc:docMk/>
          <pc:sldMk cId="3714317995" sldId="409"/>
        </pc:sldMkLst>
      </pc:sldChg>
      <pc:sldChg chg="del">
        <pc:chgData name="hirose taichi" userId="ed2dc4b0-8795-4813-ada8-f41a239e7d7d" providerId="ADAL" clId="{5566DFB7-7EF4-4F25-BF3A-34BB468D85B0}" dt="2023-01-23T17:03:49.409" v="19" actId="47"/>
        <pc:sldMkLst>
          <pc:docMk/>
          <pc:sldMk cId="1300278304" sldId="411"/>
        </pc:sldMkLst>
      </pc:sldChg>
      <pc:sldChg chg="del">
        <pc:chgData name="hirose taichi" userId="ed2dc4b0-8795-4813-ada8-f41a239e7d7d" providerId="ADAL" clId="{5566DFB7-7EF4-4F25-BF3A-34BB468D85B0}" dt="2023-01-23T17:03:48.116" v="14" actId="47"/>
        <pc:sldMkLst>
          <pc:docMk/>
          <pc:sldMk cId="282841257" sldId="412"/>
        </pc:sldMkLst>
      </pc:sldChg>
      <pc:sldChg chg="del">
        <pc:chgData name="hirose taichi" userId="ed2dc4b0-8795-4813-ada8-f41a239e7d7d" providerId="ADAL" clId="{5566DFB7-7EF4-4F25-BF3A-34BB468D85B0}" dt="2023-01-23T17:03:49.168" v="18" actId="47"/>
        <pc:sldMkLst>
          <pc:docMk/>
          <pc:sldMk cId="764492402" sldId="413"/>
        </pc:sldMkLst>
      </pc:sldChg>
      <pc:sldChg chg="del">
        <pc:chgData name="hirose taichi" userId="ed2dc4b0-8795-4813-ada8-f41a239e7d7d" providerId="ADAL" clId="{5566DFB7-7EF4-4F25-BF3A-34BB468D85B0}" dt="2023-01-23T17:03:48.937" v="17" actId="47"/>
        <pc:sldMkLst>
          <pc:docMk/>
          <pc:sldMk cId="4247633511" sldId="415"/>
        </pc:sldMkLst>
      </pc:sldChg>
      <pc:sldChg chg="del">
        <pc:chgData name="hirose taichi" userId="ed2dc4b0-8795-4813-ada8-f41a239e7d7d" providerId="ADAL" clId="{5566DFB7-7EF4-4F25-BF3A-34BB468D85B0}" dt="2023-01-23T17:03:48.540" v="16" actId="47"/>
        <pc:sldMkLst>
          <pc:docMk/>
          <pc:sldMk cId="607085936" sldId="416"/>
        </pc:sldMkLst>
      </pc:sldChg>
      <pc:sldChg chg="del">
        <pc:chgData name="hirose taichi" userId="ed2dc4b0-8795-4813-ada8-f41a239e7d7d" providerId="ADAL" clId="{5566DFB7-7EF4-4F25-BF3A-34BB468D85B0}" dt="2023-01-23T17:03:48.309" v="15" actId="47"/>
        <pc:sldMkLst>
          <pc:docMk/>
          <pc:sldMk cId="3798514748" sldId="418"/>
        </pc:sldMkLst>
      </pc:sldChg>
      <pc:sldChg chg="delSp modSp del mod">
        <pc:chgData name="hirose taichi" userId="ed2dc4b0-8795-4813-ada8-f41a239e7d7d" providerId="ADAL" clId="{5566DFB7-7EF4-4F25-BF3A-34BB468D85B0}" dt="2023-01-23T17:03:42.953" v="9" actId="47"/>
        <pc:sldMkLst>
          <pc:docMk/>
          <pc:sldMk cId="1159668265" sldId="422"/>
        </pc:sldMkLst>
        <pc:spChg chg="del mod">
          <ac:chgData name="hirose taichi" userId="ed2dc4b0-8795-4813-ada8-f41a239e7d7d" providerId="ADAL" clId="{5566DFB7-7EF4-4F25-BF3A-34BB468D85B0}" dt="2023-01-23T17:03:38.046" v="6" actId="21"/>
          <ac:spMkLst>
            <pc:docMk/>
            <pc:sldMk cId="1159668265" sldId="422"/>
            <ac:spMk id="15" creationId="{B4582FC9-01E6-4EFC-8DCB-8EC76751D2E2}"/>
          </ac:spMkLst>
        </pc:spChg>
      </pc:sldChg>
      <pc:sldChg chg="del">
        <pc:chgData name="hirose taichi" userId="ed2dc4b0-8795-4813-ada8-f41a239e7d7d" providerId="ADAL" clId="{5566DFB7-7EF4-4F25-BF3A-34BB468D85B0}" dt="2023-01-23T17:03:47.906" v="13" actId="47"/>
        <pc:sldMkLst>
          <pc:docMk/>
          <pc:sldMk cId="4157498024" sldId="423"/>
        </pc:sldMkLst>
      </pc:sldChg>
      <pc:sldChg chg="del">
        <pc:chgData name="hirose taichi" userId="ed2dc4b0-8795-4813-ada8-f41a239e7d7d" providerId="ADAL" clId="{5566DFB7-7EF4-4F25-BF3A-34BB468D85B0}" dt="2023-01-23T17:03:47.720" v="12" actId="47"/>
        <pc:sldMkLst>
          <pc:docMk/>
          <pc:sldMk cId="1283115782" sldId="424"/>
        </pc:sldMkLst>
      </pc:sldChg>
      <pc:sldChg chg="del">
        <pc:chgData name="hirose taichi" userId="ed2dc4b0-8795-4813-ada8-f41a239e7d7d" providerId="ADAL" clId="{5566DFB7-7EF4-4F25-BF3A-34BB468D85B0}" dt="2023-01-23T17:03:47.538" v="11" actId="47"/>
        <pc:sldMkLst>
          <pc:docMk/>
          <pc:sldMk cId="4209606308" sldId="426"/>
        </pc:sldMkLst>
      </pc:sldChg>
      <pc:sldChg chg="del">
        <pc:chgData name="hirose taichi" userId="ed2dc4b0-8795-4813-ada8-f41a239e7d7d" providerId="ADAL" clId="{5566DFB7-7EF4-4F25-BF3A-34BB468D85B0}" dt="2023-01-23T17:03:47.336" v="10" actId="47"/>
        <pc:sldMkLst>
          <pc:docMk/>
          <pc:sldMk cId="3145032794" sldId="435"/>
        </pc:sldMkLst>
      </pc:sldChg>
    </pc:docChg>
  </pc:docChgLst>
  <pc:docChgLst>
    <pc:chgData name="hirose taichi" userId="ed2dc4b0-8795-4813-ada8-f41a239e7d7d" providerId="ADAL" clId="{C7B24D26-6EDE-4BB5-913E-386296AE7227}"/>
    <pc:docChg chg="delSld modSection">
      <pc:chgData name="hirose taichi" userId="ed2dc4b0-8795-4813-ada8-f41a239e7d7d" providerId="ADAL" clId="{C7B24D26-6EDE-4BB5-913E-386296AE7227}" dt="2022-12-12T10:09:09.116" v="1" actId="2696"/>
      <pc:docMkLst>
        <pc:docMk/>
      </pc:docMkLst>
      <pc:sldChg chg="del">
        <pc:chgData name="hirose taichi" userId="ed2dc4b0-8795-4813-ada8-f41a239e7d7d" providerId="ADAL" clId="{C7B24D26-6EDE-4BB5-913E-386296AE7227}" dt="2022-12-12T10:09:09.116" v="1" actId="2696"/>
        <pc:sldMkLst>
          <pc:docMk/>
          <pc:sldMk cId="3010080662" sldId="419"/>
        </pc:sldMkLst>
      </pc:sldChg>
      <pc:sldChg chg="del">
        <pc:chgData name="hirose taichi" userId="ed2dc4b0-8795-4813-ada8-f41a239e7d7d" providerId="ADAL" clId="{C7B24D26-6EDE-4BB5-913E-386296AE7227}" dt="2022-12-12T10:09:06.568" v="0" actId="2696"/>
        <pc:sldMkLst>
          <pc:docMk/>
          <pc:sldMk cId="881839197" sldId="421"/>
        </pc:sldMkLst>
      </pc:sldChg>
      <pc:sldChg chg="del">
        <pc:chgData name="hirose taichi" userId="ed2dc4b0-8795-4813-ada8-f41a239e7d7d" providerId="ADAL" clId="{C7B24D26-6EDE-4BB5-913E-386296AE7227}" dt="2022-12-12T10:09:06.568" v="0" actId="2696"/>
        <pc:sldMkLst>
          <pc:docMk/>
          <pc:sldMk cId="1681394602" sldId="434"/>
        </pc:sldMkLst>
      </pc:sldChg>
    </pc:docChg>
  </pc:docChgLst>
  <pc:docChgLst>
    <pc:chgData name="hirose taichi" userId="ed2dc4b0-8795-4813-ada8-f41a239e7d7d" providerId="ADAL" clId="{0E519A4C-0843-45A5-99DE-DBCEFC5D1803}"/>
    <pc:docChg chg="undo redo custSel addSld delSld modSld modSection">
      <pc:chgData name="hirose taichi" userId="ed2dc4b0-8795-4813-ada8-f41a239e7d7d" providerId="ADAL" clId="{0E519A4C-0843-45A5-99DE-DBCEFC5D1803}" dt="2023-02-01T01:56:43.856" v="2236" actId="207"/>
      <pc:docMkLst>
        <pc:docMk/>
      </pc:docMkLst>
      <pc:sldChg chg="modSp mod">
        <pc:chgData name="hirose taichi" userId="ed2dc4b0-8795-4813-ada8-f41a239e7d7d" providerId="ADAL" clId="{0E519A4C-0843-45A5-99DE-DBCEFC5D1803}" dt="2023-01-25T23:14:28.259" v="63" actId="20577"/>
        <pc:sldMkLst>
          <pc:docMk/>
          <pc:sldMk cId="2131231909" sldId="391"/>
        </pc:sldMkLst>
        <pc:spChg chg="mod">
          <ac:chgData name="hirose taichi" userId="ed2dc4b0-8795-4813-ada8-f41a239e7d7d" providerId="ADAL" clId="{0E519A4C-0843-45A5-99DE-DBCEFC5D1803}" dt="2023-01-25T23:14:28.259" v="63" actId="20577"/>
          <ac:spMkLst>
            <pc:docMk/>
            <pc:sldMk cId="2131231909" sldId="391"/>
            <ac:spMk id="2" creationId="{C6AED08E-1875-2F43-80F1-4D57794FD14C}"/>
          </ac:spMkLst>
        </pc:spChg>
      </pc:sldChg>
      <pc:sldChg chg="addSp delSp modSp mod">
        <pc:chgData name="hirose taichi" userId="ed2dc4b0-8795-4813-ada8-f41a239e7d7d" providerId="ADAL" clId="{0E519A4C-0843-45A5-99DE-DBCEFC5D1803}" dt="2023-01-25T23:53:20.453" v="1143" actId="20577"/>
        <pc:sldMkLst>
          <pc:docMk/>
          <pc:sldMk cId="385752651" sldId="408"/>
        </pc:sldMkLst>
        <pc:spChg chg="mod">
          <ac:chgData name="hirose taichi" userId="ed2dc4b0-8795-4813-ada8-f41a239e7d7d" providerId="ADAL" clId="{0E519A4C-0843-45A5-99DE-DBCEFC5D1803}" dt="2023-01-25T23:15:11.483" v="83" actId="20577"/>
          <ac:spMkLst>
            <pc:docMk/>
            <pc:sldMk cId="385752651" sldId="408"/>
            <ac:spMk id="8" creationId="{ACCD9BDE-60DA-477F-99B1-1DBC7DBEFA5D}"/>
          </ac:spMkLst>
        </pc:spChg>
        <pc:spChg chg="mod">
          <ac:chgData name="hirose taichi" userId="ed2dc4b0-8795-4813-ada8-f41a239e7d7d" providerId="ADAL" clId="{0E519A4C-0843-45A5-99DE-DBCEFC5D1803}" dt="2023-01-25T23:15:47.977" v="121" actId="20577"/>
          <ac:spMkLst>
            <pc:docMk/>
            <pc:sldMk cId="385752651" sldId="408"/>
            <ac:spMk id="9" creationId="{CEE3C647-2571-419F-97E5-A1489426E478}"/>
          </ac:spMkLst>
        </pc:spChg>
        <pc:spChg chg="mod">
          <ac:chgData name="hirose taichi" userId="ed2dc4b0-8795-4813-ada8-f41a239e7d7d" providerId="ADAL" clId="{0E519A4C-0843-45A5-99DE-DBCEFC5D1803}" dt="2023-01-25T23:15:16.875" v="91" actId="20577"/>
          <ac:spMkLst>
            <pc:docMk/>
            <pc:sldMk cId="385752651" sldId="408"/>
            <ac:spMk id="10" creationId="{29280137-549A-407E-8377-11BD63580886}"/>
          </ac:spMkLst>
        </pc:spChg>
        <pc:spChg chg="mod">
          <ac:chgData name="hirose taichi" userId="ed2dc4b0-8795-4813-ada8-f41a239e7d7d" providerId="ADAL" clId="{0E519A4C-0843-45A5-99DE-DBCEFC5D1803}" dt="2023-01-25T23:15:50.521" v="123" actId="20577"/>
          <ac:spMkLst>
            <pc:docMk/>
            <pc:sldMk cId="385752651" sldId="408"/>
            <ac:spMk id="12" creationId="{A98CF410-9CA2-4747-8064-AAC276681732}"/>
          </ac:spMkLst>
        </pc:spChg>
        <pc:spChg chg="mod">
          <ac:chgData name="hirose taichi" userId="ed2dc4b0-8795-4813-ada8-f41a239e7d7d" providerId="ADAL" clId="{0E519A4C-0843-45A5-99DE-DBCEFC5D1803}" dt="2023-01-25T23:53:20.453" v="1143" actId="20577"/>
          <ac:spMkLst>
            <pc:docMk/>
            <pc:sldMk cId="385752651" sldId="408"/>
            <ac:spMk id="13" creationId="{D4C76FEA-2EC1-4B73-8C63-D0B7DDB4F0D0}"/>
          </ac:spMkLst>
        </pc:spChg>
        <pc:spChg chg="add del mod">
          <ac:chgData name="hirose taichi" userId="ed2dc4b0-8795-4813-ada8-f41a239e7d7d" providerId="ADAL" clId="{0E519A4C-0843-45A5-99DE-DBCEFC5D1803}" dt="2023-01-25T23:16:21.673" v="135" actId="478"/>
          <ac:spMkLst>
            <pc:docMk/>
            <pc:sldMk cId="385752651" sldId="408"/>
            <ac:spMk id="14" creationId="{4E5A3DBC-4B47-4553-B4BA-35569483165A}"/>
          </ac:spMkLst>
        </pc:spChg>
        <pc:spChg chg="del mod">
          <ac:chgData name="hirose taichi" userId="ed2dc4b0-8795-4813-ada8-f41a239e7d7d" providerId="ADAL" clId="{0E519A4C-0843-45A5-99DE-DBCEFC5D1803}" dt="2023-01-25T23:14:54.457" v="71" actId="478"/>
          <ac:spMkLst>
            <pc:docMk/>
            <pc:sldMk cId="385752651" sldId="408"/>
            <ac:spMk id="21" creationId="{E74A4ED3-8EFD-4EA8-947B-0A3B82148291}"/>
          </ac:spMkLst>
        </pc:spChg>
        <pc:grpChg chg="mod">
          <ac:chgData name="hirose taichi" userId="ed2dc4b0-8795-4813-ada8-f41a239e7d7d" providerId="ADAL" clId="{0E519A4C-0843-45A5-99DE-DBCEFC5D1803}" dt="2023-01-25T23:16:06.675" v="129" actId="164"/>
          <ac:grpSpMkLst>
            <pc:docMk/>
            <pc:sldMk cId="385752651" sldId="408"/>
            <ac:grpSpMk id="2" creationId="{DFB088C1-661A-49C8-978D-A8F0C12A9CE2}"/>
          </ac:grpSpMkLst>
        </pc:grpChg>
        <pc:grpChg chg="add mod">
          <ac:chgData name="hirose taichi" userId="ed2dc4b0-8795-4813-ada8-f41a239e7d7d" providerId="ADAL" clId="{0E519A4C-0843-45A5-99DE-DBCEFC5D1803}" dt="2023-01-25T23:16:09.256" v="130" actId="1076"/>
          <ac:grpSpMkLst>
            <pc:docMk/>
            <pc:sldMk cId="385752651" sldId="408"/>
            <ac:grpSpMk id="4" creationId="{71192EC7-F751-4C33-872B-2BA5366DD223}"/>
          </ac:grpSpMkLst>
        </pc:grpChg>
        <pc:grpChg chg="add mod">
          <ac:chgData name="hirose taichi" userId="ed2dc4b0-8795-4813-ada8-f41a239e7d7d" providerId="ADAL" clId="{0E519A4C-0843-45A5-99DE-DBCEFC5D1803}" dt="2023-01-25T23:16:06.675" v="129" actId="164"/>
          <ac:grpSpMkLst>
            <pc:docMk/>
            <pc:sldMk cId="385752651" sldId="408"/>
            <ac:grpSpMk id="7" creationId="{3E2A068D-EC17-4A89-91AA-4912A03E3F74}"/>
          </ac:grpSpMkLst>
        </pc:grpChg>
        <pc:grpChg chg="add mod">
          <ac:chgData name="hirose taichi" userId="ed2dc4b0-8795-4813-ada8-f41a239e7d7d" providerId="ADAL" clId="{0E519A4C-0843-45A5-99DE-DBCEFC5D1803}" dt="2023-01-25T23:16:06.675" v="129" actId="164"/>
          <ac:grpSpMkLst>
            <pc:docMk/>
            <pc:sldMk cId="385752651" sldId="408"/>
            <ac:grpSpMk id="11" creationId="{6F1372E9-4F1A-4240-9F44-2E1F7901DABB}"/>
          </ac:grpSpMkLst>
        </pc:grpChg>
      </pc:sldChg>
      <pc:sldChg chg="modSp add mod">
        <pc:chgData name="hirose taichi" userId="ed2dc4b0-8795-4813-ada8-f41a239e7d7d" providerId="ADAL" clId="{0E519A4C-0843-45A5-99DE-DBCEFC5D1803}" dt="2023-01-25T23:53:29.480" v="1146" actId="1076"/>
        <pc:sldMkLst>
          <pc:docMk/>
          <pc:sldMk cId="1864030577" sldId="409"/>
        </pc:sldMkLst>
        <pc:spChg chg="mod">
          <ac:chgData name="hirose taichi" userId="ed2dc4b0-8795-4813-ada8-f41a239e7d7d" providerId="ADAL" clId="{0E519A4C-0843-45A5-99DE-DBCEFC5D1803}" dt="2023-01-25T23:53:25.332" v="1145" actId="20577"/>
          <ac:spMkLst>
            <pc:docMk/>
            <pc:sldMk cId="1864030577" sldId="409"/>
            <ac:spMk id="13" creationId="{D4C76FEA-2EC1-4B73-8C63-D0B7DDB4F0D0}"/>
          </ac:spMkLst>
        </pc:spChg>
        <pc:spChg chg="mod">
          <ac:chgData name="hirose taichi" userId="ed2dc4b0-8795-4813-ada8-f41a239e7d7d" providerId="ADAL" clId="{0E519A4C-0843-45A5-99DE-DBCEFC5D1803}" dt="2023-01-25T23:53:29.480" v="1146" actId="1076"/>
          <ac:spMkLst>
            <pc:docMk/>
            <pc:sldMk cId="1864030577" sldId="409"/>
            <ac:spMk id="14" creationId="{4E5A3DBC-4B47-4553-B4BA-35569483165A}"/>
          </ac:spMkLst>
        </pc:spChg>
      </pc:sldChg>
      <pc:sldChg chg="modSp add del mod">
        <pc:chgData name="hirose taichi" userId="ed2dc4b0-8795-4813-ada8-f41a239e7d7d" providerId="ADAL" clId="{0E519A4C-0843-45A5-99DE-DBCEFC5D1803}" dt="2023-01-25T23:16:16.081" v="131" actId="2696"/>
        <pc:sldMkLst>
          <pc:docMk/>
          <pc:sldMk cId="2040521014" sldId="409"/>
        </pc:sldMkLst>
        <pc:spChg chg="mod">
          <ac:chgData name="hirose taichi" userId="ed2dc4b0-8795-4813-ada8-f41a239e7d7d" providerId="ADAL" clId="{0E519A4C-0843-45A5-99DE-DBCEFC5D1803}" dt="2023-01-25T23:16:00.522" v="128" actId="14100"/>
          <ac:spMkLst>
            <pc:docMk/>
            <pc:sldMk cId="2040521014" sldId="409"/>
            <ac:spMk id="14" creationId="{4E5A3DBC-4B47-4553-B4BA-35569483165A}"/>
          </ac:spMkLst>
        </pc:spChg>
      </pc:sldChg>
      <pc:sldChg chg="add del">
        <pc:chgData name="hirose taichi" userId="ed2dc4b0-8795-4813-ada8-f41a239e7d7d" providerId="ADAL" clId="{0E519A4C-0843-45A5-99DE-DBCEFC5D1803}" dt="2023-01-25T23:15:03.964" v="74"/>
        <pc:sldMkLst>
          <pc:docMk/>
          <pc:sldMk cId="2563995380" sldId="409"/>
        </pc:sldMkLst>
      </pc:sldChg>
      <pc:sldChg chg="addSp modSp add mod">
        <pc:chgData name="hirose taichi" userId="ed2dc4b0-8795-4813-ada8-f41a239e7d7d" providerId="ADAL" clId="{0E519A4C-0843-45A5-99DE-DBCEFC5D1803}" dt="2023-01-25T23:53:38.968" v="1150" actId="1076"/>
        <pc:sldMkLst>
          <pc:docMk/>
          <pc:sldMk cId="1155678303" sldId="410"/>
        </pc:sldMkLst>
        <pc:spChg chg="mod">
          <ac:chgData name="hirose taichi" userId="ed2dc4b0-8795-4813-ada8-f41a239e7d7d" providerId="ADAL" clId="{0E519A4C-0843-45A5-99DE-DBCEFC5D1803}" dt="2023-01-25T23:53:35.477" v="1148" actId="20577"/>
          <ac:spMkLst>
            <pc:docMk/>
            <pc:sldMk cId="1155678303" sldId="410"/>
            <ac:spMk id="13" creationId="{D4C76FEA-2EC1-4B73-8C63-D0B7DDB4F0D0}"/>
          </ac:spMkLst>
        </pc:spChg>
        <pc:spChg chg="mod">
          <ac:chgData name="hirose taichi" userId="ed2dc4b0-8795-4813-ada8-f41a239e7d7d" providerId="ADAL" clId="{0E519A4C-0843-45A5-99DE-DBCEFC5D1803}" dt="2023-01-25T23:53:38.968" v="1150" actId="1076"/>
          <ac:spMkLst>
            <pc:docMk/>
            <pc:sldMk cId="1155678303" sldId="410"/>
            <ac:spMk id="14" creationId="{4E5A3DBC-4B47-4553-B4BA-35569483165A}"/>
          </ac:spMkLst>
        </pc:spChg>
        <pc:spChg chg="add mod">
          <ac:chgData name="hirose taichi" userId="ed2dc4b0-8795-4813-ada8-f41a239e7d7d" providerId="ADAL" clId="{0E519A4C-0843-45A5-99DE-DBCEFC5D1803}" dt="2023-01-25T23:17:05.048" v="144" actId="14100"/>
          <ac:spMkLst>
            <pc:docMk/>
            <pc:sldMk cId="1155678303" sldId="410"/>
            <ac:spMk id="15" creationId="{6172D0CF-60B3-4BEB-9665-4A124FB156D4}"/>
          </ac:spMkLst>
        </pc:spChg>
      </pc:sldChg>
      <pc:sldChg chg="add del">
        <pc:chgData name="hirose taichi" userId="ed2dc4b0-8795-4813-ada8-f41a239e7d7d" providerId="ADAL" clId="{0E519A4C-0843-45A5-99DE-DBCEFC5D1803}" dt="2023-01-25T23:16:16.081" v="131" actId="2696"/>
        <pc:sldMkLst>
          <pc:docMk/>
          <pc:sldMk cId="1754398283" sldId="410"/>
        </pc:sldMkLst>
      </pc:sldChg>
      <pc:sldChg chg="add del">
        <pc:chgData name="hirose taichi" userId="ed2dc4b0-8795-4813-ada8-f41a239e7d7d" providerId="ADAL" clId="{0E519A4C-0843-45A5-99DE-DBCEFC5D1803}" dt="2023-01-25T23:16:16.081" v="131" actId="2696"/>
        <pc:sldMkLst>
          <pc:docMk/>
          <pc:sldMk cId="2722841177" sldId="411"/>
        </pc:sldMkLst>
      </pc:sldChg>
      <pc:sldChg chg="modSp add mod">
        <pc:chgData name="hirose taichi" userId="ed2dc4b0-8795-4813-ada8-f41a239e7d7d" providerId="ADAL" clId="{0E519A4C-0843-45A5-99DE-DBCEFC5D1803}" dt="2023-01-25T23:53:43.220" v="1151" actId="20577"/>
        <pc:sldMkLst>
          <pc:docMk/>
          <pc:sldMk cId="3235813512" sldId="411"/>
        </pc:sldMkLst>
        <pc:spChg chg="mod">
          <ac:chgData name="hirose taichi" userId="ed2dc4b0-8795-4813-ada8-f41a239e7d7d" providerId="ADAL" clId="{0E519A4C-0843-45A5-99DE-DBCEFC5D1803}" dt="2023-01-25T23:53:43.220" v="1151" actId="20577"/>
          <ac:spMkLst>
            <pc:docMk/>
            <pc:sldMk cId="3235813512" sldId="411"/>
            <ac:spMk id="13" creationId="{D4C76FEA-2EC1-4B73-8C63-D0B7DDB4F0D0}"/>
          </ac:spMkLst>
        </pc:spChg>
        <pc:spChg chg="mod">
          <ac:chgData name="hirose taichi" userId="ed2dc4b0-8795-4813-ada8-f41a239e7d7d" providerId="ADAL" clId="{0E519A4C-0843-45A5-99DE-DBCEFC5D1803}" dt="2023-01-25T23:17:12.400" v="146" actId="14100"/>
          <ac:spMkLst>
            <pc:docMk/>
            <pc:sldMk cId="3235813512" sldId="411"/>
            <ac:spMk id="14" creationId="{4E5A3DBC-4B47-4553-B4BA-35569483165A}"/>
          </ac:spMkLst>
        </pc:spChg>
      </pc:sldChg>
      <pc:sldChg chg="addSp modSp new mod">
        <pc:chgData name="hirose taichi" userId="ed2dc4b0-8795-4813-ada8-f41a239e7d7d" providerId="ADAL" clId="{0E519A4C-0843-45A5-99DE-DBCEFC5D1803}" dt="2023-01-25T23:26:21.562" v="803" actId="20577"/>
        <pc:sldMkLst>
          <pc:docMk/>
          <pc:sldMk cId="3385370805" sldId="412"/>
        </pc:sldMkLst>
        <pc:spChg chg="mod">
          <ac:chgData name="hirose taichi" userId="ed2dc4b0-8795-4813-ada8-f41a239e7d7d" providerId="ADAL" clId="{0E519A4C-0843-45A5-99DE-DBCEFC5D1803}" dt="2023-01-25T23:26:21.562" v="803" actId="20577"/>
          <ac:spMkLst>
            <pc:docMk/>
            <pc:sldMk cId="3385370805" sldId="412"/>
            <ac:spMk id="2" creationId="{F7375E5F-D030-44AC-A4F4-AE8C9281DED9}"/>
          </ac:spMkLst>
        </pc:spChg>
        <pc:spChg chg="mod">
          <ac:chgData name="hirose taichi" userId="ed2dc4b0-8795-4813-ada8-f41a239e7d7d" providerId="ADAL" clId="{0E519A4C-0843-45A5-99DE-DBCEFC5D1803}" dt="2023-01-25T23:19:57.993" v="212" actId="20577"/>
          <ac:spMkLst>
            <pc:docMk/>
            <pc:sldMk cId="3385370805" sldId="412"/>
            <ac:spMk id="3" creationId="{2800D0EB-7F6B-4FD5-9F38-93CDC1651AF2}"/>
          </ac:spMkLst>
        </pc:spChg>
        <pc:spChg chg="mod">
          <ac:chgData name="hirose taichi" userId="ed2dc4b0-8795-4813-ada8-f41a239e7d7d" providerId="ADAL" clId="{0E519A4C-0843-45A5-99DE-DBCEFC5D1803}" dt="2023-01-25T23:19:01.746" v="159" actId="20577"/>
          <ac:spMkLst>
            <pc:docMk/>
            <pc:sldMk cId="3385370805" sldId="412"/>
            <ac:spMk id="4" creationId="{CF3140F2-4A2D-47D6-AD00-34ACFFD823F7}"/>
          </ac:spMkLst>
        </pc:spChg>
        <pc:spChg chg="add mod">
          <ac:chgData name="hirose taichi" userId="ed2dc4b0-8795-4813-ada8-f41a239e7d7d" providerId="ADAL" clId="{0E519A4C-0843-45A5-99DE-DBCEFC5D1803}" dt="2023-01-25T23:26:13.376" v="795" actId="1076"/>
          <ac:spMkLst>
            <pc:docMk/>
            <pc:sldMk cId="3385370805" sldId="412"/>
            <ac:spMk id="5" creationId="{6A9B9FD2-8599-4B1B-A107-A3E9142D079E}"/>
          </ac:spMkLst>
        </pc:spChg>
      </pc:sldChg>
      <pc:sldChg chg="addSp delSp modSp new mod">
        <pc:chgData name="hirose taichi" userId="ed2dc4b0-8795-4813-ada8-f41a239e7d7d" providerId="ADAL" clId="{0E519A4C-0843-45A5-99DE-DBCEFC5D1803}" dt="2023-01-25T23:48:10.212" v="1062" actId="20577"/>
        <pc:sldMkLst>
          <pc:docMk/>
          <pc:sldMk cId="2706717383" sldId="413"/>
        </pc:sldMkLst>
        <pc:spChg chg="mod">
          <ac:chgData name="hirose taichi" userId="ed2dc4b0-8795-4813-ada8-f41a239e7d7d" providerId="ADAL" clId="{0E519A4C-0843-45A5-99DE-DBCEFC5D1803}" dt="2023-01-25T23:37:12.520" v="970" actId="14100"/>
          <ac:spMkLst>
            <pc:docMk/>
            <pc:sldMk cId="2706717383" sldId="413"/>
            <ac:spMk id="2" creationId="{BC5321EE-D0E2-486C-BF5D-58DA9956311B}"/>
          </ac:spMkLst>
        </pc:spChg>
        <pc:spChg chg="mod">
          <ac:chgData name="hirose taichi" userId="ed2dc4b0-8795-4813-ada8-f41a239e7d7d" providerId="ADAL" clId="{0E519A4C-0843-45A5-99DE-DBCEFC5D1803}" dt="2023-01-25T23:27:08.419" v="832" actId="20577"/>
          <ac:spMkLst>
            <pc:docMk/>
            <pc:sldMk cId="2706717383" sldId="413"/>
            <ac:spMk id="3" creationId="{182B18F3-213E-4C7D-9895-EF0328D2D9CE}"/>
          </ac:spMkLst>
        </pc:spChg>
        <pc:spChg chg="mod">
          <ac:chgData name="hirose taichi" userId="ed2dc4b0-8795-4813-ada8-f41a239e7d7d" providerId="ADAL" clId="{0E519A4C-0843-45A5-99DE-DBCEFC5D1803}" dt="2023-01-25T23:27:03.226" v="818" actId="20577"/>
          <ac:spMkLst>
            <pc:docMk/>
            <pc:sldMk cId="2706717383" sldId="413"/>
            <ac:spMk id="4" creationId="{C6921FCA-8FFF-45A2-9A6D-381E633299A2}"/>
          </ac:spMkLst>
        </pc:spChg>
        <pc:spChg chg="add mod">
          <ac:chgData name="hirose taichi" userId="ed2dc4b0-8795-4813-ada8-f41a239e7d7d" providerId="ADAL" clId="{0E519A4C-0843-45A5-99DE-DBCEFC5D1803}" dt="2023-01-25T23:48:10.212" v="1062" actId="20577"/>
          <ac:spMkLst>
            <pc:docMk/>
            <pc:sldMk cId="2706717383" sldId="413"/>
            <ac:spMk id="17" creationId="{ED1F5561-B946-480C-A796-F9711173CD95}"/>
          </ac:spMkLst>
        </pc:spChg>
        <pc:grpChg chg="add mod">
          <ac:chgData name="hirose taichi" userId="ed2dc4b0-8795-4813-ada8-f41a239e7d7d" providerId="ADAL" clId="{0E519A4C-0843-45A5-99DE-DBCEFC5D1803}" dt="2023-01-25T23:47:13.673" v="990" actId="14100"/>
          <ac:grpSpMkLst>
            <pc:docMk/>
            <pc:sldMk cId="2706717383" sldId="413"/>
            <ac:grpSpMk id="16" creationId="{D42DB38B-7C29-4FEF-9597-ADF73D344D9B}"/>
          </ac:grpSpMkLst>
        </pc:grpChg>
        <pc:picChg chg="add del mod">
          <ac:chgData name="hirose taichi" userId="ed2dc4b0-8795-4813-ada8-f41a239e7d7d" providerId="ADAL" clId="{0E519A4C-0843-45A5-99DE-DBCEFC5D1803}" dt="2023-01-25T23:28:11.081" v="835" actId="478"/>
          <ac:picMkLst>
            <pc:docMk/>
            <pc:sldMk cId="2706717383" sldId="413"/>
            <ac:picMk id="6" creationId="{06DFF108-822E-4B8D-886F-AF0955662CBB}"/>
          </ac:picMkLst>
        </pc:picChg>
        <pc:picChg chg="add mod modCrop">
          <ac:chgData name="hirose taichi" userId="ed2dc4b0-8795-4813-ada8-f41a239e7d7d" providerId="ADAL" clId="{0E519A4C-0843-45A5-99DE-DBCEFC5D1803}" dt="2023-01-25T23:46:35.077" v="986" actId="164"/>
          <ac:picMkLst>
            <pc:docMk/>
            <pc:sldMk cId="2706717383" sldId="413"/>
            <ac:picMk id="8" creationId="{19C9D86D-6B00-4198-BADB-C8B7D9DAFA30}"/>
          </ac:picMkLst>
        </pc:picChg>
        <pc:picChg chg="add mod">
          <ac:chgData name="hirose taichi" userId="ed2dc4b0-8795-4813-ada8-f41a239e7d7d" providerId="ADAL" clId="{0E519A4C-0843-45A5-99DE-DBCEFC5D1803}" dt="2023-01-25T23:47:51.299" v="1055" actId="1076"/>
          <ac:picMkLst>
            <pc:docMk/>
            <pc:sldMk cId="2706717383" sldId="413"/>
            <ac:picMk id="15" creationId="{749AE78E-609F-4A70-9650-476E42877EB4}"/>
          </ac:picMkLst>
        </pc:picChg>
        <pc:cxnChg chg="add mod">
          <ac:chgData name="hirose taichi" userId="ed2dc4b0-8795-4813-ada8-f41a239e7d7d" providerId="ADAL" clId="{0E519A4C-0843-45A5-99DE-DBCEFC5D1803}" dt="2023-01-25T23:46:35.077" v="986" actId="164"/>
          <ac:cxnSpMkLst>
            <pc:docMk/>
            <pc:sldMk cId="2706717383" sldId="413"/>
            <ac:cxnSpMk id="10" creationId="{94EA962F-AC87-419C-BDE9-1BC925EF7B35}"/>
          </ac:cxnSpMkLst>
        </pc:cxnChg>
        <pc:cxnChg chg="add mod">
          <ac:chgData name="hirose taichi" userId="ed2dc4b0-8795-4813-ada8-f41a239e7d7d" providerId="ADAL" clId="{0E519A4C-0843-45A5-99DE-DBCEFC5D1803}" dt="2023-01-25T23:46:35.077" v="986" actId="164"/>
          <ac:cxnSpMkLst>
            <pc:docMk/>
            <pc:sldMk cId="2706717383" sldId="413"/>
            <ac:cxnSpMk id="13" creationId="{5028873A-7FD8-4042-96C6-4F6B9D828BB0}"/>
          </ac:cxnSpMkLst>
        </pc:cxnChg>
      </pc:sldChg>
      <pc:sldChg chg="addSp modSp add mod">
        <pc:chgData name="hirose taichi" userId="ed2dc4b0-8795-4813-ada8-f41a239e7d7d" providerId="ADAL" clId="{0E519A4C-0843-45A5-99DE-DBCEFC5D1803}" dt="2023-02-01T01:56:06.118" v="2234" actId="113"/>
        <pc:sldMkLst>
          <pc:docMk/>
          <pc:sldMk cId="399348732" sldId="414"/>
        </pc:sldMkLst>
        <pc:spChg chg="mod">
          <ac:chgData name="hirose taichi" userId="ed2dc4b0-8795-4813-ada8-f41a239e7d7d" providerId="ADAL" clId="{0E519A4C-0843-45A5-99DE-DBCEFC5D1803}" dt="2023-02-01T01:56:06.118" v="2234" actId="113"/>
          <ac:spMkLst>
            <pc:docMk/>
            <pc:sldMk cId="399348732" sldId="414"/>
            <ac:spMk id="2" creationId="{F7375E5F-D030-44AC-A4F4-AE8C9281DED9}"/>
          </ac:spMkLst>
        </pc:spChg>
        <pc:spChg chg="mod">
          <ac:chgData name="hirose taichi" userId="ed2dc4b0-8795-4813-ada8-f41a239e7d7d" providerId="ADAL" clId="{0E519A4C-0843-45A5-99DE-DBCEFC5D1803}" dt="2023-01-25T23:49:57.147" v="1073" actId="20577"/>
          <ac:spMkLst>
            <pc:docMk/>
            <pc:sldMk cId="399348732" sldId="414"/>
            <ac:spMk id="4" creationId="{CF3140F2-4A2D-47D6-AD00-34ACFFD823F7}"/>
          </ac:spMkLst>
        </pc:spChg>
        <pc:spChg chg="add mod">
          <ac:chgData name="hirose taichi" userId="ed2dc4b0-8795-4813-ada8-f41a239e7d7d" providerId="ADAL" clId="{0E519A4C-0843-45A5-99DE-DBCEFC5D1803}" dt="2023-01-25T23:51:06.609" v="1088" actId="14100"/>
          <ac:spMkLst>
            <pc:docMk/>
            <pc:sldMk cId="399348732" sldId="414"/>
            <ac:spMk id="6" creationId="{A19E547E-5B0F-49E3-A220-2AD6EA255E36}"/>
          </ac:spMkLst>
        </pc:spChg>
        <pc:spChg chg="add mod">
          <ac:chgData name="hirose taichi" userId="ed2dc4b0-8795-4813-ada8-f41a239e7d7d" providerId="ADAL" clId="{0E519A4C-0843-45A5-99DE-DBCEFC5D1803}" dt="2023-01-25T23:51:12.264" v="1090" actId="1076"/>
          <ac:spMkLst>
            <pc:docMk/>
            <pc:sldMk cId="399348732" sldId="414"/>
            <ac:spMk id="7" creationId="{6B83D992-869B-4F96-9849-3EF559C12A4A}"/>
          </ac:spMkLst>
        </pc:spChg>
      </pc:sldChg>
      <pc:sldChg chg="modSp new mod">
        <pc:chgData name="hirose taichi" userId="ed2dc4b0-8795-4813-ada8-f41a239e7d7d" providerId="ADAL" clId="{0E519A4C-0843-45A5-99DE-DBCEFC5D1803}" dt="2023-01-26T00:03:28.316" v="1637" actId="20577"/>
        <pc:sldMkLst>
          <pc:docMk/>
          <pc:sldMk cId="3631450727" sldId="415"/>
        </pc:sldMkLst>
        <pc:spChg chg="mod">
          <ac:chgData name="hirose taichi" userId="ed2dc4b0-8795-4813-ada8-f41a239e7d7d" providerId="ADAL" clId="{0E519A4C-0843-45A5-99DE-DBCEFC5D1803}" dt="2023-01-26T00:03:28.316" v="1637" actId="20577"/>
          <ac:spMkLst>
            <pc:docMk/>
            <pc:sldMk cId="3631450727" sldId="415"/>
            <ac:spMk id="2" creationId="{EEFDE2F9-6602-4CBD-A98B-B900FA1DC74B}"/>
          </ac:spMkLst>
        </pc:spChg>
        <pc:spChg chg="mod">
          <ac:chgData name="hirose taichi" userId="ed2dc4b0-8795-4813-ada8-f41a239e7d7d" providerId="ADAL" clId="{0E519A4C-0843-45A5-99DE-DBCEFC5D1803}" dt="2023-01-25T23:54:53.316" v="1164" actId="20577"/>
          <ac:spMkLst>
            <pc:docMk/>
            <pc:sldMk cId="3631450727" sldId="415"/>
            <ac:spMk id="3" creationId="{99256B83-B9B7-47EF-A846-F7A8C2FFCC52}"/>
          </ac:spMkLst>
        </pc:spChg>
        <pc:spChg chg="mod">
          <ac:chgData name="hirose taichi" userId="ed2dc4b0-8795-4813-ada8-f41a239e7d7d" providerId="ADAL" clId="{0E519A4C-0843-45A5-99DE-DBCEFC5D1803}" dt="2023-01-25T23:53:51.077" v="1152" actId="20577"/>
          <ac:spMkLst>
            <pc:docMk/>
            <pc:sldMk cId="3631450727" sldId="415"/>
            <ac:spMk id="4" creationId="{C4EA4F49-B310-4816-B684-54CB27153732}"/>
          </ac:spMkLst>
        </pc:spChg>
      </pc:sldChg>
      <pc:sldChg chg="addSp modSp new mod">
        <pc:chgData name="hirose taichi" userId="ed2dc4b0-8795-4813-ada8-f41a239e7d7d" providerId="ADAL" clId="{0E519A4C-0843-45A5-99DE-DBCEFC5D1803}" dt="2023-02-01T01:56:43.856" v="2236" actId="207"/>
        <pc:sldMkLst>
          <pc:docMk/>
          <pc:sldMk cId="791929858" sldId="416"/>
        </pc:sldMkLst>
        <pc:spChg chg="mod">
          <ac:chgData name="hirose taichi" userId="ed2dc4b0-8795-4813-ada8-f41a239e7d7d" providerId="ADAL" clId="{0E519A4C-0843-45A5-99DE-DBCEFC5D1803}" dt="2023-01-26T00:15:32.092" v="2227" actId="20577"/>
          <ac:spMkLst>
            <pc:docMk/>
            <pc:sldMk cId="791929858" sldId="416"/>
            <ac:spMk id="2" creationId="{8903C958-4CEF-48E8-B10C-F203B7D0BF62}"/>
          </ac:spMkLst>
        </pc:spChg>
        <pc:spChg chg="mod">
          <ac:chgData name="hirose taichi" userId="ed2dc4b0-8795-4813-ada8-f41a239e7d7d" providerId="ADAL" clId="{0E519A4C-0843-45A5-99DE-DBCEFC5D1803}" dt="2023-01-26T00:04:04.868" v="1710" actId="20577"/>
          <ac:spMkLst>
            <pc:docMk/>
            <pc:sldMk cId="791929858" sldId="416"/>
            <ac:spMk id="3" creationId="{5DA1EF6E-082E-4CD7-A79F-7760D764B26C}"/>
          </ac:spMkLst>
        </pc:spChg>
        <pc:spChg chg="mod">
          <ac:chgData name="hirose taichi" userId="ed2dc4b0-8795-4813-ada8-f41a239e7d7d" providerId="ADAL" clId="{0E519A4C-0843-45A5-99DE-DBCEFC5D1803}" dt="2023-01-26T00:03:46.812" v="1650" actId="20577"/>
          <ac:spMkLst>
            <pc:docMk/>
            <pc:sldMk cId="791929858" sldId="416"/>
            <ac:spMk id="4" creationId="{A588BEE6-86ED-457F-8B53-0A761360D2B7}"/>
          </ac:spMkLst>
        </pc:spChg>
        <pc:spChg chg="add mod">
          <ac:chgData name="hirose taichi" userId="ed2dc4b0-8795-4813-ada8-f41a239e7d7d" providerId="ADAL" clId="{0E519A4C-0843-45A5-99DE-DBCEFC5D1803}" dt="2023-02-01T01:56:43.856" v="2236" actId="207"/>
          <ac:spMkLst>
            <pc:docMk/>
            <pc:sldMk cId="791929858" sldId="416"/>
            <ac:spMk id="5" creationId="{BECCA93B-8E56-4F39-9C22-F40F266E6451}"/>
          </ac:spMkLst>
        </pc:spChg>
        <pc:spChg chg="add mod">
          <ac:chgData name="hirose taichi" userId="ed2dc4b0-8795-4813-ada8-f41a239e7d7d" providerId="ADAL" clId="{0E519A4C-0843-45A5-99DE-DBCEFC5D1803}" dt="2023-01-26T00:16:00.263" v="2233" actId="122"/>
          <ac:spMkLst>
            <pc:docMk/>
            <pc:sldMk cId="791929858" sldId="416"/>
            <ac:spMk id="6" creationId="{0BA66DF7-7838-4317-98B9-6C37BA69F899}"/>
          </ac:spMkLst>
        </pc:spChg>
        <pc:spChg chg="add mod">
          <ac:chgData name="hirose taichi" userId="ed2dc4b0-8795-4813-ada8-f41a239e7d7d" providerId="ADAL" clId="{0E519A4C-0843-45A5-99DE-DBCEFC5D1803}" dt="2023-01-26T00:16:00.263" v="2233" actId="122"/>
          <ac:spMkLst>
            <pc:docMk/>
            <pc:sldMk cId="791929858" sldId="416"/>
            <ac:spMk id="7" creationId="{BC47C26E-52D8-4005-8334-3D37DF7286BB}"/>
          </ac:spMkLst>
        </pc:spChg>
        <pc:spChg chg="add mod">
          <ac:chgData name="hirose taichi" userId="ed2dc4b0-8795-4813-ada8-f41a239e7d7d" providerId="ADAL" clId="{0E519A4C-0843-45A5-99DE-DBCEFC5D1803}" dt="2023-01-26T00:16:00.263" v="2233" actId="122"/>
          <ac:spMkLst>
            <pc:docMk/>
            <pc:sldMk cId="791929858" sldId="416"/>
            <ac:spMk id="8" creationId="{F0D1825C-3E2D-4F31-8D59-244E67CB82CA}"/>
          </ac:spMkLst>
        </pc:spChg>
        <pc:spChg chg="add mod">
          <ac:chgData name="hirose taichi" userId="ed2dc4b0-8795-4813-ada8-f41a239e7d7d" providerId="ADAL" clId="{0E519A4C-0843-45A5-99DE-DBCEFC5D1803}" dt="2023-01-26T00:16:00.263" v="2233" actId="122"/>
          <ac:spMkLst>
            <pc:docMk/>
            <pc:sldMk cId="791929858" sldId="416"/>
            <ac:spMk id="9" creationId="{63FD996A-23EC-43D7-8E9B-BA93C5021B76}"/>
          </ac:spMkLst>
        </pc:spChg>
        <pc:spChg chg="add mod">
          <ac:chgData name="hirose taichi" userId="ed2dc4b0-8795-4813-ada8-f41a239e7d7d" providerId="ADAL" clId="{0E519A4C-0843-45A5-99DE-DBCEFC5D1803}" dt="2023-01-26T00:16:00.263" v="2233" actId="122"/>
          <ac:spMkLst>
            <pc:docMk/>
            <pc:sldMk cId="791929858" sldId="416"/>
            <ac:spMk id="10" creationId="{EEAA2DD8-2C0A-43D1-8466-7864A54444A4}"/>
          </ac:spMkLst>
        </pc:spChg>
        <pc:spChg chg="add mod">
          <ac:chgData name="hirose taichi" userId="ed2dc4b0-8795-4813-ada8-f41a239e7d7d" providerId="ADAL" clId="{0E519A4C-0843-45A5-99DE-DBCEFC5D1803}" dt="2023-01-26T00:16:00.263" v="2233" actId="122"/>
          <ac:spMkLst>
            <pc:docMk/>
            <pc:sldMk cId="791929858" sldId="416"/>
            <ac:spMk id="11" creationId="{C9B53D44-3C61-4E72-A356-CCA3FA18339A}"/>
          </ac:spMkLst>
        </pc:spChg>
        <pc:spChg chg="mod">
          <ac:chgData name="hirose taichi" userId="ed2dc4b0-8795-4813-ada8-f41a239e7d7d" providerId="ADAL" clId="{0E519A4C-0843-45A5-99DE-DBCEFC5D1803}" dt="2023-01-26T00:16:00.263" v="2233" actId="122"/>
          <ac:spMkLst>
            <pc:docMk/>
            <pc:sldMk cId="791929858" sldId="416"/>
            <ac:spMk id="14" creationId="{C47E8994-9F1D-418F-88DE-0CCCB5986B46}"/>
          </ac:spMkLst>
        </pc:spChg>
        <pc:spChg chg="mod">
          <ac:chgData name="hirose taichi" userId="ed2dc4b0-8795-4813-ada8-f41a239e7d7d" providerId="ADAL" clId="{0E519A4C-0843-45A5-99DE-DBCEFC5D1803}" dt="2023-01-26T00:16:00.263" v="2233" actId="122"/>
          <ac:spMkLst>
            <pc:docMk/>
            <pc:sldMk cId="791929858" sldId="416"/>
            <ac:spMk id="15" creationId="{46543207-685C-4E33-8657-8D7D106ACB35}"/>
          </ac:spMkLst>
        </pc:spChg>
        <pc:spChg chg="mod">
          <ac:chgData name="hirose taichi" userId="ed2dc4b0-8795-4813-ada8-f41a239e7d7d" providerId="ADAL" clId="{0E519A4C-0843-45A5-99DE-DBCEFC5D1803}" dt="2023-01-26T00:16:00.263" v="2233" actId="122"/>
          <ac:spMkLst>
            <pc:docMk/>
            <pc:sldMk cId="791929858" sldId="416"/>
            <ac:spMk id="16" creationId="{05E3D7FA-F375-4070-9016-E3D930AF0D0C}"/>
          </ac:spMkLst>
        </pc:spChg>
        <pc:spChg chg="mod">
          <ac:chgData name="hirose taichi" userId="ed2dc4b0-8795-4813-ada8-f41a239e7d7d" providerId="ADAL" clId="{0E519A4C-0843-45A5-99DE-DBCEFC5D1803}" dt="2023-01-26T00:16:00.263" v="2233" actId="122"/>
          <ac:spMkLst>
            <pc:docMk/>
            <pc:sldMk cId="791929858" sldId="416"/>
            <ac:spMk id="17" creationId="{7715C1A7-3C6A-401B-AB5F-0FF817730DD8}"/>
          </ac:spMkLst>
        </pc:spChg>
        <pc:spChg chg="mod">
          <ac:chgData name="hirose taichi" userId="ed2dc4b0-8795-4813-ada8-f41a239e7d7d" providerId="ADAL" clId="{0E519A4C-0843-45A5-99DE-DBCEFC5D1803}" dt="2023-01-26T00:16:00.263" v="2233" actId="122"/>
          <ac:spMkLst>
            <pc:docMk/>
            <pc:sldMk cId="791929858" sldId="416"/>
            <ac:spMk id="19" creationId="{3B3C4F15-9031-4C3F-8900-42CEB33C80B8}"/>
          </ac:spMkLst>
        </pc:spChg>
        <pc:spChg chg="mod">
          <ac:chgData name="hirose taichi" userId="ed2dc4b0-8795-4813-ada8-f41a239e7d7d" providerId="ADAL" clId="{0E519A4C-0843-45A5-99DE-DBCEFC5D1803}" dt="2023-01-26T00:16:00.263" v="2233" actId="122"/>
          <ac:spMkLst>
            <pc:docMk/>
            <pc:sldMk cId="791929858" sldId="416"/>
            <ac:spMk id="20" creationId="{0285CAE3-FD00-4894-A9D0-75864A8E6DC7}"/>
          </ac:spMkLst>
        </pc:spChg>
        <pc:spChg chg="mod">
          <ac:chgData name="hirose taichi" userId="ed2dc4b0-8795-4813-ada8-f41a239e7d7d" providerId="ADAL" clId="{0E519A4C-0843-45A5-99DE-DBCEFC5D1803}" dt="2023-01-26T00:16:00.263" v="2233" actId="122"/>
          <ac:spMkLst>
            <pc:docMk/>
            <pc:sldMk cId="791929858" sldId="416"/>
            <ac:spMk id="21" creationId="{46509AC8-9494-414F-BE29-E5E9D08AC9BD}"/>
          </ac:spMkLst>
        </pc:spChg>
        <pc:spChg chg="mod">
          <ac:chgData name="hirose taichi" userId="ed2dc4b0-8795-4813-ada8-f41a239e7d7d" providerId="ADAL" clId="{0E519A4C-0843-45A5-99DE-DBCEFC5D1803}" dt="2023-01-26T00:16:00.263" v="2233" actId="122"/>
          <ac:spMkLst>
            <pc:docMk/>
            <pc:sldMk cId="791929858" sldId="416"/>
            <ac:spMk id="22" creationId="{F16CDF54-1E15-410F-9F86-FBE2CE296E82}"/>
          </ac:spMkLst>
        </pc:spChg>
        <pc:spChg chg="add mod ord">
          <ac:chgData name="hirose taichi" userId="ed2dc4b0-8795-4813-ada8-f41a239e7d7d" providerId="ADAL" clId="{0E519A4C-0843-45A5-99DE-DBCEFC5D1803}" dt="2023-01-26T00:16:00.263" v="2233" actId="122"/>
          <ac:spMkLst>
            <pc:docMk/>
            <pc:sldMk cId="791929858" sldId="416"/>
            <ac:spMk id="24" creationId="{F4E41A4C-5B32-455E-AF49-77CAF1F344F9}"/>
          </ac:spMkLst>
        </pc:spChg>
        <pc:spChg chg="add mod">
          <ac:chgData name="hirose taichi" userId="ed2dc4b0-8795-4813-ada8-f41a239e7d7d" providerId="ADAL" clId="{0E519A4C-0843-45A5-99DE-DBCEFC5D1803}" dt="2023-01-26T00:16:00.263" v="2233" actId="122"/>
          <ac:spMkLst>
            <pc:docMk/>
            <pc:sldMk cId="791929858" sldId="416"/>
            <ac:spMk id="26" creationId="{3DBE1178-0AB8-4866-9382-FD3FA3B2F3F9}"/>
          </ac:spMkLst>
        </pc:spChg>
        <pc:spChg chg="add mod">
          <ac:chgData name="hirose taichi" userId="ed2dc4b0-8795-4813-ada8-f41a239e7d7d" providerId="ADAL" clId="{0E519A4C-0843-45A5-99DE-DBCEFC5D1803}" dt="2023-01-26T00:16:00.263" v="2233" actId="122"/>
          <ac:spMkLst>
            <pc:docMk/>
            <pc:sldMk cId="791929858" sldId="416"/>
            <ac:spMk id="27" creationId="{F3E5B661-F934-453F-88EF-5120FEF1B583}"/>
          </ac:spMkLst>
        </pc:spChg>
        <pc:grpChg chg="add mod">
          <ac:chgData name="hirose taichi" userId="ed2dc4b0-8795-4813-ada8-f41a239e7d7d" providerId="ADAL" clId="{0E519A4C-0843-45A5-99DE-DBCEFC5D1803}" dt="2023-01-26T00:11:09.220" v="2109" actId="164"/>
          <ac:grpSpMkLst>
            <pc:docMk/>
            <pc:sldMk cId="791929858" sldId="416"/>
            <ac:grpSpMk id="12" creationId="{422B1136-15A2-40F6-8662-22D8B2EBE3F9}"/>
          </ac:grpSpMkLst>
        </pc:grpChg>
        <pc:grpChg chg="add mod">
          <ac:chgData name="hirose taichi" userId="ed2dc4b0-8795-4813-ada8-f41a239e7d7d" providerId="ADAL" clId="{0E519A4C-0843-45A5-99DE-DBCEFC5D1803}" dt="2023-01-26T00:11:09.220" v="2109" actId="164"/>
          <ac:grpSpMkLst>
            <pc:docMk/>
            <pc:sldMk cId="791929858" sldId="416"/>
            <ac:grpSpMk id="13" creationId="{EC1E6B24-FB63-494B-B1D2-13B6C72ABE59}"/>
          </ac:grpSpMkLst>
        </pc:grpChg>
        <pc:grpChg chg="add mod">
          <ac:chgData name="hirose taichi" userId="ed2dc4b0-8795-4813-ada8-f41a239e7d7d" providerId="ADAL" clId="{0E519A4C-0843-45A5-99DE-DBCEFC5D1803}" dt="2023-01-26T00:11:09.220" v="2109" actId="164"/>
          <ac:grpSpMkLst>
            <pc:docMk/>
            <pc:sldMk cId="791929858" sldId="416"/>
            <ac:grpSpMk id="18" creationId="{4A2314FC-6BAD-4CEC-9144-81A04225D7F1}"/>
          </ac:grpSpMkLst>
        </pc:grpChg>
        <pc:grpChg chg="add mod">
          <ac:chgData name="hirose taichi" userId="ed2dc4b0-8795-4813-ada8-f41a239e7d7d" providerId="ADAL" clId="{0E519A4C-0843-45A5-99DE-DBCEFC5D1803}" dt="2023-01-26T00:14:21.028" v="2177" actId="164"/>
          <ac:grpSpMkLst>
            <pc:docMk/>
            <pc:sldMk cId="791929858" sldId="416"/>
            <ac:grpSpMk id="23" creationId="{5B4CB8EC-F7EE-4DA5-9414-2B3B4B25C038}"/>
          </ac:grpSpMkLst>
        </pc:grpChg>
        <pc:grpChg chg="add mod">
          <ac:chgData name="hirose taichi" userId="ed2dc4b0-8795-4813-ada8-f41a239e7d7d" providerId="ADAL" clId="{0E519A4C-0843-45A5-99DE-DBCEFC5D1803}" dt="2023-01-26T00:15:47.547" v="2230" actId="164"/>
          <ac:grpSpMkLst>
            <pc:docMk/>
            <pc:sldMk cId="791929858" sldId="416"/>
            <ac:grpSpMk id="25" creationId="{200FD993-4AD9-4DD4-8284-D43E1EB3E710}"/>
          </ac:grpSpMkLst>
        </pc:grpChg>
        <pc:grpChg chg="add mod">
          <ac:chgData name="hirose taichi" userId="ed2dc4b0-8795-4813-ada8-f41a239e7d7d" providerId="ADAL" clId="{0E519A4C-0843-45A5-99DE-DBCEFC5D1803}" dt="2023-01-26T00:15:50.921" v="2231" actId="14100"/>
          <ac:grpSpMkLst>
            <pc:docMk/>
            <pc:sldMk cId="791929858" sldId="416"/>
            <ac:grpSpMk id="28" creationId="{D2189C49-82C5-4787-9AE6-F6BB71750721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6C602-ADD5-904C-8024-0435CAED47E2}" type="datetimeFigureOut">
              <a:rPr kumimoji="1" lang="ja-JP" altLang="en-US" smtClean="0"/>
              <a:t>2023/2/1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7981C-FA40-F348-8BD1-6FCF5195A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11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436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883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5025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013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519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5431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タイトル スライド">
    <p:bg>
      <p:bgPr>
        <a:solidFill>
          <a:srgbClr val="8D2F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C18EF649-5691-8D4A-81AC-43DF31C4B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25" y="2052693"/>
            <a:ext cx="10369550" cy="172720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A1D2BD8D-05E3-F84F-9125-9A5C01E0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985175"/>
            <a:ext cx="10369550" cy="865187"/>
          </a:xfrm>
        </p:spPr>
        <p:txBody>
          <a:bodyPr anchor="ctr" anchorCtr="0"/>
          <a:lstStyle>
            <a:lvl1pPr algn="ctr">
              <a:defRPr sz="4400" b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3149C3-5A70-0640-A9F7-DB0CDF7D301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4825" y="3915491"/>
            <a:ext cx="8642351" cy="1303084"/>
          </a:xfrm>
        </p:spPr>
        <p:txBody>
          <a:bodyPr anchor="ctr" anchorCtr="0"/>
          <a:lstStyle>
            <a:lvl1pPr marL="0" indent="0" algn="ctr" eaLnBrk="1" hangingPunct="1"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eaLnBrk="1" hangingPunct="1">
              <a:spcBef>
                <a:spcPct val="20000"/>
              </a:spcBef>
            </a:pPr>
            <a:r>
              <a:rPr kumimoji="1" lang="ja-JP" altLang="en-US" sz="2400" dirty="0"/>
              <a:t>九州大学</a:t>
            </a:r>
            <a:r>
              <a:rPr kumimoji="1" lang="en-US" altLang="ja-JP" sz="2400" dirty="0"/>
              <a:t>UI</a:t>
            </a:r>
            <a:r>
              <a:rPr kumimoji="1" lang="ja-JP" altLang="en-US" sz="2400" dirty="0"/>
              <a:t>プロジェクト</a:t>
            </a:r>
          </a:p>
          <a:p>
            <a:pPr eaLnBrk="1" hangingPunct="1">
              <a:spcBef>
                <a:spcPct val="20000"/>
              </a:spcBef>
            </a:pPr>
            <a:r>
              <a:rPr kumimoji="1" lang="ja-JP" altLang="en-US" sz="2400" dirty="0"/>
              <a:t>九大 太郎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3184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（＃ari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84B9191C-23D3-7343-9090-F12F4EF233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949" y="1271127"/>
            <a:ext cx="11213614" cy="49054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00A5003E-608C-E649-9885-A6DB89530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948" y="628665"/>
            <a:ext cx="11213614" cy="45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基本フォーマット</a:t>
            </a:r>
            <a:endParaRPr kumimoji="1" lang="ja-JP" altLang="en-US" dirty="0"/>
          </a:p>
        </p:txBody>
      </p:sp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E681D316-4110-4E76-92AF-A49EC031D4C6}"/>
              </a:ext>
            </a:extLst>
          </p:cNvPr>
          <p:cNvSpPr txBox="1">
            <a:spLocks/>
          </p:cNvSpPr>
          <p:nvPr userDrawn="1"/>
        </p:nvSpPr>
        <p:spPr>
          <a:xfrm>
            <a:off x="10675332" y="6302196"/>
            <a:ext cx="1027231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200" b="0" i="0" kern="1200">
                <a:solidFill>
                  <a:schemeClr val="tx1"/>
                </a:solidFill>
                <a:latin typeface="Myriad Pro" panose="020B0503030403020204" pitchFamily="34" charset="0"/>
                <a:ea typeface="FOT-UDKakugo_Small Pr6 R" panose="02020400000000000000" pitchFamily="18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6E1F464-8D8C-DA48-8FE9-90F060746768}" type="slidenum">
              <a:rPr lang="ja-JP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pPr algn="r"/>
              <a:t>‹#›</a:t>
            </a:fld>
            <a:endParaRPr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64D13-43D4-43D4-A32F-B67F1D237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8948" y="145799"/>
            <a:ext cx="5331957" cy="294811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66641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＃あ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E681D316-4110-4E76-92AF-A49EC031D4C6}"/>
              </a:ext>
            </a:extLst>
          </p:cNvPr>
          <p:cNvSpPr txBox="1">
            <a:spLocks/>
          </p:cNvSpPr>
          <p:nvPr userDrawn="1"/>
        </p:nvSpPr>
        <p:spPr>
          <a:xfrm>
            <a:off x="10675332" y="6302196"/>
            <a:ext cx="1027231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defPPr>
              <a:defRPr lang="ja-JP"/>
            </a:defPPr>
            <a:lvl1pPr marL="0" algn="ctr" defTabSz="914400" rtl="0" eaLnBrk="1" latinLnBrk="0" hangingPunct="1">
              <a:defRPr kumimoji="1" sz="1200" b="0" i="0" kern="1200">
                <a:solidFill>
                  <a:schemeClr val="tx1"/>
                </a:solidFill>
                <a:latin typeface="Myriad Pro" panose="020B0503030403020204" pitchFamily="34" charset="0"/>
                <a:ea typeface="FOT-UDKakugo_Small Pr6 R" panose="02020400000000000000" pitchFamily="18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6E1F464-8D8C-DA48-8FE9-90F060746768}" type="slidenum">
              <a:rPr lang="ja-JP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pPr algn="r"/>
              <a:t>‹#›</a:t>
            </a:fld>
            <a:endParaRPr lang="ja-JP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28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（＃なし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84B9191C-23D3-7343-9090-F12F4EF233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949" y="1294094"/>
            <a:ext cx="11213614" cy="48825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00A5003E-608C-E649-9885-A6DB89530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948" y="638752"/>
            <a:ext cx="11213614" cy="45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基本フォーマット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64D13-43D4-43D4-A32F-B67F1D237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8948" y="145799"/>
            <a:ext cx="5331957" cy="294811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009676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422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186E95-CD16-2241-8602-308FAF4AD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998" y="1268413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7AE18DA-72BA-A343-9385-614ADEF85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998" y="-17813"/>
            <a:ext cx="11231997" cy="5978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8968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8" r:id="rId2"/>
    <p:sldLayoutId id="2147483741" r:id="rId3"/>
    <p:sldLayoutId id="2147483739" r:id="rId4"/>
    <p:sldLayoutId id="214748374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000" b="0" i="0" kern="1200" spc="100" baseline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u"/>
        <a:defRPr kumimoji="1" sz="2400" b="0" i="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4112" userDrawn="1">
          <p15:clr>
            <a:srgbClr val="F26B43"/>
          </p15:clr>
        </p15:guide>
        <p15:guide id="3" pos="3568" userDrawn="1">
          <p15:clr>
            <a:srgbClr val="F26B43"/>
          </p15:clr>
        </p15:guide>
        <p15:guide id="4" pos="3296" userDrawn="1">
          <p15:clr>
            <a:srgbClr val="F26B43"/>
          </p15:clr>
        </p15:guide>
        <p15:guide id="5" pos="3024" userDrawn="1">
          <p15:clr>
            <a:srgbClr val="F26B43"/>
          </p15:clr>
        </p15:guide>
        <p15:guide id="6" pos="2751" userDrawn="1">
          <p15:clr>
            <a:srgbClr val="F26B43"/>
          </p15:clr>
        </p15:guide>
        <p15:guide id="7" pos="2479" userDrawn="1">
          <p15:clr>
            <a:srgbClr val="F26B43"/>
          </p15:clr>
        </p15:guide>
        <p15:guide id="8" pos="2207" userDrawn="1">
          <p15:clr>
            <a:srgbClr val="F26B43"/>
          </p15:clr>
        </p15:guide>
        <p15:guide id="9" pos="1935" userDrawn="1">
          <p15:clr>
            <a:srgbClr val="F26B43"/>
          </p15:clr>
        </p15:guide>
        <p15:guide id="10" pos="1663" userDrawn="1">
          <p15:clr>
            <a:srgbClr val="F26B43"/>
          </p15:clr>
        </p15:guide>
        <p15:guide id="11" pos="1391" userDrawn="1">
          <p15:clr>
            <a:srgbClr val="F26B43"/>
          </p15:clr>
        </p15:guide>
        <p15:guide id="12" pos="1118" userDrawn="1">
          <p15:clr>
            <a:srgbClr val="F26B43"/>
          </p15:clr>
        </p15:guide>
        <p15:guide id="13" pos="846" userDrawn="1">
          <p15:clr>
            <a:srgbClr val="F26B43"/>
          </p15:clr>
        </p15:guide>
        <p15:guide id="14" pos="30" userDrawn="1">
          <p15:clr>
            <a:srgbClr val="F26B43"/>
          </p15:clr>
        </p15:guide>
        <p15:guide id="15" pos="574" userDrawn="1">
          <p15:clr>
            <a:srgbClr val="F26B43"/>
          </p15:clr>
        </p15:guide>
        <p15:guide id="16" pos="4384" userDrawn="1">
          <p15:clr>
            <a:srgbClr val="F26B43"/>
          </p15:clr>
        </p15:guide>
        <p15:guide id="17" pos="4656" userDrawn="1">
          <p15:clr>
            <a:srgbClr val="F26B43"/>
          </p15:clr>
        </p15:guide>
        <p15:guide id="18" pos="4929" userDrawn="1">
          <p15:clr>
            <a:srgbClr val="F26B43"/>
          </p15:clr>
        </p15:guide>
        <p15:guide id="19" pos="5201" userDrawn="1">
          <p15:clr>
            <a:srgbClr val="F26B43"/>
          </p15:clr>
        </p15:guide>
        <p15:guide id="20" pos="5473" userDrawn="1">
          <p15:clr>
            <a:srgbClr val="F26B43"/>
          </p15:clr>
        </p15:guide>
        <p15:guide id="21" pos="5745" userDrawn="1">
          <p15:clr>
            <a:srgbClr val="F26B43"/>
          </p15:clr>
        </p15:guide>
        <p15:guide id="22" pos="6017" userDrawn="1">
          <p15:clr>
            <a:srgbClr val="F26B43"/>
          </p15:clr>
        </p15:guide>
        <p15:guide id="23" pos="6289" userDrawn="1">
          <p15:clr>
            <a:srgbClr val="F26B43"/>
          </p15:clr>
        </p15:guide>
        <p15:guide id="24" pos="6562" userDrawn="1">
          <p15:clr>
            <a:srgbClr val="F26B43"/>
          </p15:clr>
        </p15:guide>
        <p15:guide id="25" pos="6834" userDrawn="1">
          <p15:clr>
            <a:srgbClr val="F26B43"/>
          </p15:clr>
        </p15:guide>
        <p15:guide id="26" pos="7106" userDrawn="1">
          <p15:clr>
            <a:srgbClr val="F26B43"/>
          </p15:clr>
        </p15:guide>
        <p15:guide id="27" pos="7378" userDrawn="1">
          <p15:clr>
            <a:srgbClr val="F26B43"/>
          </p15:clr>
        </p15:guide>
        <p15:guide id="28" pos="7650" userDrawn="1">
          <p15:clr>
            <a:srgbClr val="F26B43"/>
          </p15:clr>
        </p15:guide>
        <p15:guide id="29" orient="horz" pos="255" userDrawn="1">
          <p15:clr>
            <a:srgbClr val="F26B43"/>
          </p15:clr>
        </p15:guide>
        <p15:guide id="30" orient="horz" pos="527" userDrawn="1">
          <p15:clr>
            <a:srgbClr val="F26B43"/>
          </p15:clr>
        </p15:guide>
        <p15:guide id="31" orient="horz" pos="799" userDrawn="1">
          <p15:clr>
            <a:srgbClr val="F26B43"/>
          </p15:clr>
        </p15:guide>
        <p15:guide id="32" orient="horz" pos="1071" userDrawn="1">
          <p15:clr>
            <a:srgbClr val="F26B43"/>
          </p15:clr>
        </p15:guide>
        <p15:guide id="33" orient="horz" pos="1344" userDrawn="1">
          <p15:clr>
            <a:srgbClr val="F26B43"/>
          </p15:clr>
        </p15:guide>
        <p15:guide id="34" orient="horz" pos="1616" userDrawn="1">
          <p15:clr>
            <a:srgbClr val="F26B43"/>
          </p15:clr>
        </p15:guide>
        <p15:guide id="35" orient="horz" pos="1888" userDrawn="1">
          <p15:clr>
            <a:srgbClr val="F26B43"/>
          </p15:clr>
        </p15:guide>
        <p15:guide id="36" orient="horz" pos="2160" userDrawn="1">
          <p15:clr>
            <a:srgbClr val="F26B43"/>
          </p15:clr>
        </p15:guide>
        <p15:guide id="37" orient="horz" pos="2432" userDrawn="1">
          <p15:clr>
            <a:srgbClr val="F26B43"/>
          </p15:clr>
        </p15:guide>
        <p15:guide id="38" orient="horz" pos="2704" userDrawn="1">
          <p15:clr>
            <a:srgbClr val="F26B43"/>
          </p15:clr>
        </p15:guide>
        <p15:guide id="39" orient="horz" pos="2976" userDrawn="1">
          <p15:clr>
            <a:srgbClr val="F26B43"/>
          </p15:clr>
        </p15:guide>
        <p15:guide id="40" orient="horz" pos="3249" userDrawn="1">
          <p15:clr>
            <a:srgbClr val="F26B43"/>
          </p15:clr>
        </p15:guide>
        <p15:guide id="41" orient="horz" pos="3521" userDrawn="1">
          <p15:clr>
            <a:srgbClr val="F26B43"/>
          </p15:clr>
        </p15:guide>
        <p15:guide id="42" orient="horz" pos="3793" userDrawn="1">
          <p15:clr>
            <a:srgbClr val="F26B43"/>
          </p15:clr>
        </p15:guide>
        <p15:guide id="43" orient="horz" pos="4065" userDrawn="1">
          <p15:clr>
            <a:srgbClr val="F26B43"/>
          </p15:clr>
        </p15:guide>
        <p15:guide id="44" pos="3976" userDrawn="1">
          <p15:clr>
            <a:srgbClr val="F26B43"/>
          </p15:clr>
        </p15:guide>
        <p15:guide id="45" pos="3704" userDrawn="1">
          <p15:clr>
            <a:srgbClr val="F26B43"/>
          </p15:clr>
        </p15:guide>
        <p15:guide id="46" pos="302" userDrawn="1">
          <p15:clr>
            <a:srgbClr val="F26B43"/>
          </p15:clr>
        </p15:guide>
        <p15:guide id="47" pos="166" userDrawn="1">
          <p15:clr>
            <a:srgbClr val="F26B43"/>
          </p15:clr>
        </p15:guide>
        <p15:guide id="48" pos="7514" userDrawn="1">
          <p15:clr>
            <a:srgbClr val="F26B43"/>
          </p15:clr>
        </p15:guide>
        <p15:guide id="49" orient="horz" pos="119" userDrawn="1">
          <p15:clr>
            <a:srgbClr val="F26B43"/>
          </p15:clr>
        </p15:guide>
        <p15:guide id="50" orient="horz" pos="4201" userDrawn="1">
          <p15:clr>
            <a:srgbClr val="F26B43"/>
          </p15:clr>
        </p15:guide>
        <p15:guide id="51" orient="horz" pos="3929" userDrawn="1">
          <p15:clr>
            <a:srgbClr val="F26B43"/>
          </p15:clr>
        </p15:guide>
        <p15:guide id="52" orient="horz" pos="391" userDrawn="1">
          <p15:clr>
            <a:srgbClr val="F26B43"/>
          </p15:clr>
        </p15:guide>
        <p15:guide id="53" orient="horz" pos="1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D2F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AED08E-1875-2F43-80F1-4D57794F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93947"/>
            <a:ext cx="12192000" cy="2470106"/>
          </a:xfrm>
        </p:spPr>
        <p:txBody>
          <a:bodyPr wrap="square" anchor="ctr" anchorCtr="0"/>
          <a:lstStyle/>
          <a:p>
            <a:pPr algn="ctr">
              <a:lnSpc>
                <a:spcPct val="150000"/>
              </a:lnSpc>
            </a:pPr>
            <a:r>
              <a:rPr lang="ja-JP" altLang="en-US" sz="3200" dirty="0">
                <a:solidFill>
                  <a:schemeClr val="bg1">
                    <a:lumMod val="95000"/>
                  </a:schemeClr>
                </a:solidFill>
              </a:rPr>
              <a:t>実践プロジェクト・</a:t>
            </a:r>
            <a:r>
              <a:rPr lang="en-US" altLang="ja-JP" sz="3200" dirty="0">
                <a:solidFill>
                  <a:schemeClr val="bg1">
                    <a:lumMod val="95000"/>
                  </a:schemeClr>
                </a:solidFill>
              </a:rPr>
              <a:t>EOR</a:t>
            </a:r>
            <a:r>
              <a:rPr lang="ja-JP" altLang="en-US" sz="3200" dirty="0">
                <a:solidFill>
                  <a:schemeClr val="bg1">
                    <a:lumMod val="95000"/>
                  </a:schemeClr>
                </a:solidFill>
              </a:rPr>
              <a:t>における易動度の考察</a:t>
            </a:r>
          </a:p>
        </p:txBody>
      </p:sp>
      <p:sp>
        <p:nvSpPr>
          <p:cNvPr id="7" name="コンテンツ プレースホルダー 5">
            <a:extLst>
              <a:ext uri="{FF2B5EF4-FFF2-40B4-BE49-F238E27FC236}">
                <a16:creationId xmlns:a16="http://schemas.microsoft.com/office/drawing/2014/main" id="{484B1FDD-10D6-4369-8F16-DA90D0911493}"/>
              </a:ext>
            </a:extLst>
          </p:cNvPr>
          <p:cNvSpPr txBox="1">
            <a:spLocks/>
          </p:cNvSpPr>
          <p:nvPr/>
        </p:nvSpPr>
        <p:spPr>
          <a:xfrm>
            <a:off x="1774825" y="556260"/>
            <a:ext cx="8642351" cy="7068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kumimoji="1" sz="2400" b="0" i="0" kern="120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sz="2800" b="1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1231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8903C958-4CEF-48E8-B10C-F203B7D0B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271127"/>
            <a:ext cx="11213614" cy="2367262"/>
          </a:xfrm>
        </p:spPr>
        <p:txBody>
          <a:bodyPr/>
          <a:lstStyle/>
          <a:p>
            <a:r>
              <a:rPr kumimoji="1" lang="en-US" altLang="ja-JP" b="1" dirty="0"/>
              <a:t>S</a:t>
            </a:r>
            <a:r>
              <a:rPr kumimoji="1" lang="en-US" altLang="ja-JP" dirty="0"/>
              <a:t>team</a:t>
            </a:r>
            <a:r>
              <a:rPr kumimoji="1" lang="ja-JP" altLang="en-US" dirty="0"/>
              <a:t> </a:t>
            </a:r>
            <a:r>
              <a:rPr kumimoji="1" lang="en-US" altLang="ja-JP" b="1" dirty="0"/>
              <a:t>A</a:t>
            </a:r>
            <a:r>
              <a:rPr kumimoji="1" lang="en-US" altLang="ja-JP" dirty="0"/>
              <a:t>ssisted</a:t>
            </a:r>
            <a:r>
              <a:rPr kumimoji="1" lang="ja-JP" altLang="en-US" dirty="0"/>
              <a:t> </a:t>
            </a:r>
            <a:r>
              <a:rPr kumimoji="1" lang="en-US" altLang="ja-JP" b="1" dirty="0"/>
              <a:t>G</a:t>
            </a:r>
            <a:r>
              <a:rPr kumimoji="1" lang="en-US" altLang="ja-JP" dirty="0"/>
              <a:t>ravity</a:t>
            </a:r>
            <a:r>
              <a:rPr kumimoji="1" lang="ja-JP" altLang="en-US" dirty="0"/>
              <a:t> </a:t>
            </a:r>
            <a:r>
              <a:rPr kumimoji="1" lang="en-US" altLang="ja-JP" b="1" dirty="0"/>
              <a:t>D</a:t>
            </a:r>
            <a:r>
              <a:rPr kumimoji="1" lang="en-US" altLang="ja-JP" dirty="0"/>
              <a:t>rainage</a:t>
            </a:r>
          </a:p>
          <a:p>
            <a:r>
              <a:rPr kumimoji="1" lang="ja-JP" altLang="en-US" dirty="0"/>
              <a:t>超重質油（粘りが強いためパイプ輸送ができず，未利用になっている油。北米・南米・ロシアに多い）の回収手法。水平に</a:t>
            </a:r>
            <a:r>
              <a:rPr kumimoji="1" lang="en-US" altLang="ja-JP" dirty="0"/>
              <a:t>2</a:t>
            </a:r>
            <a:r>
              <a:rPr kumimoji="1" lang="ja-JP" altLang="en-US" dirty="0"/>
              <a:t>本</a:t>
            </a:r>
            <a:r>
              <a:rPr lang="ja-JP" altLang="en-US" dirty="0"/>
              <a:t>坑井を掘削し，上方の坑井から水蒸気を圧入。下方の坑井から粘度が小さく，流動するようになった油を回収。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5DA1EF6E-082E-4CD7-A79F-7760D764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油の粘度を下げる手法の例，</a:t>
            </a:r>
            <a:r>
              <a:rPr kumimoji="1" lang="en-US" altLang="ja-JP" dirty="0"/>
              <a:t>SAGD</a:t>
            </a:r>
            <a:r>
              <a:rPr kumimoji="1" lang="ja-JP" altLang="en-US" dirty="0"/>
              <a:t>法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588BEE6-86ED-457F-8B53-0A761360D2B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/>
              <a:t>３．解説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D2189C49-82C5-4787-9AE6-F6BB71750721}"/>
              </a:ext>
            </a:extLst>
          </p:cNvPr>
          <p:cNvGrpSpPr/>
          <p:nvPr/>
        </p:nvGrpSpPr>
        <p:grpSpPr>
          <a:xfrm>
            <a:off x="3565391" y="3638388"/>
            <a:ext cx="5415963" cy="3073813"/>
            <a:chOff x="3210645" y="3638388"/>
            <a:chExt cx="5770710" cy="3073813"/>
          </a:xfrm>
        </p:grpSpPr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200FD993-4AD9-4DD4-8284-D43E1EB3E710}"/>
                </a:ext>
              </a:extLst>
            </p:cNvPr>
            <p:cNvGrpSpPr/>
            <p:nvPr/>
          </p:nvGrpSpPr>
          <p:grpSpPr>
            <a:xfrm>
              <a:off x="3210645" y="3638388"/>
              <a:ext cx="5770710" cy="3073813"/>
              <a:chOff x="1483018" y="3638388"/>
              <a:chExt cx="5770710" cy="3073813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BECCA93B-8E56-4F39-9C22-F40F266E6451}"/>
                  </a:ext>
                </a:extLst>
              </p:cNvPr>
              <p:cNvSpPr/>
              <p:nvPr/>
            </p:nvSpPr>
            <p:spPr>
              <a:xfrm>
                <a:off x="1483018" y="4187799"/>
                <a:ext cx="5770710" cy="252440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4" name="雲 23">
                <a:extLst>
                  <a:ext uri="{FF2B5EF4-FFF2-40B4-BE49-F238E27FC236}">
                    <a16:creationId xmlns:a16="http://schemas.microsoft.com/office/drawing/2014/main" id="{F4E41A4C-5B32-455E-AF49-77CAF1F344F9}"/>
                  </a:ext>
                </a:extLst>
              </p:cNvPr>
              <p:cNvSpPr/>
              <p:nvPr/>
            </p:nvSpPr>
            <p:spPr>
              <a:xfrm>
                <a:off x="2782390" y="4311850"/>
                <a:ext cx="3777761" cy="2210582"/>
              </a:xfrm>
              <a:custGeom>
                <a:avLst/>
                <a:gdLst>
                  <a:gd name="connsiteX0" fmla="*/ 3900 w 43200"/>
                  <a:gd name="connsiteY0" fmla="*/ 14370 h 43200"/>
                  <a:gd name="connsiteX1" fmla="*/ 5623 w 43200"/>
                  <a:gd name="connsiteY1" fmla="*/ 6907 h 43200"/>
                  <a:gd name="connsiteX2" fmla="*/ 14005 w 43200"/>
                  <a:gd name="connsiteY2" fmla="*/ 5202 h 43200"/>
                  <a:gd name="connsiteX3" fmla="*/ 22456 w 43200"/>
                  <a:gd name="connsiteY3" fmla="*/ 3432 h 43200"/>
                  <a:gd name="connsiteX4" fmla="*/ 25749 w 43200"/>
                  <a:gd name="connsiteY4" fmla="*/ 200 h 43200"/>
                  <a:gd name="connsiteX5" fmla="*/ 29833 w 43200"/>
                  <a:gd name="connsiteY5" fmla="*/ 2481 h 43200"/>
                  <a:gd name="connsiteX6" fmla="*/ 35463 w 43200"/>
                  <a:gd name="connsiteY6" fmla="*/ 690 h 43200"/>
                  <a:gd name="connsiteX7" fmla="*/ 38318 w 43200"/>
                  <a:gd name="connsiteY7" fmla="*/ 5576 h 43200"/>
                  <a:gd name="connsiteX8" fmla="*/ 41982 w 43200"/>
                  <a:gd name="connsiteY8" fmla="*/ 10318 h 43200"/>
                  <a:gd name="connsiteX9" fmla="*/ 41818 w 43200"/>
                  <a:gd name="connsiteY9" fmla="*/ 15460 h 43200"/>
                  <a:gd name="connsiteX10" fmla="*/ 43016 w 43200"/>
                  <a:gd name="connsiteY10" fmla="*/ 23322 h 43200"/>
                  <a:gd name="connsiteX11" fmla="*/ 37404 w 43200"/>
                  <a:gd name="connsiteY11" fmla="*/ 30204 h 43200"/>
                  <a:gd name="connsiteX12" fmla="*/ 35395 w 43200"/>
                  <a:gd name="connsiteY12" fmla="*/ 36101 h 43200"/>
                  <a:gd name="connsiteX13" fmla="*/ 28555 w 43200"/>
                  <a:gd name="connsiteY13" fmla="*/ 36815 h 43200"/>
                  <a:gd name="connsiteX14" fmla="*/ 23667 w 43200"/>
                  <a:gd name="connsiteY14" fmla="*/ 43106 h 43200"/>
                  <a:gd name="connsiteX15" fmla="*/ 16480 w 43200"/>
                  <a:gd name="connsiteY15" fmla="*/ 39266 h 43200"/>
                  <a:gd name="connsiteX16" fmla="*/ 5804 w 43200"/>
                  <a:gd name="connsiteY16" fmla="*/ 35472 h 43200"/>
                  <a:gd name="connsiteX17" fmla="*/ 1110 w 43200"/>
                  <a:gd name="connsiteY17" fmla="*/ 31250 h 43200"/>
                  <a:gd name="connsiteX18" fmla="*/ 2113 w 43200"/>
                  <a:gd name="connsiteY18" fmla="*/ 25551 h 43200"/>
                  <a:gd name="connsiteX19" fmla="*/ -5 w 43200"/>
                  <a:gd name="connsiteY19" fmla="*/ 19704 h 43200"/>
                  <a:gd name="connsiteX20" fmla="*/ 3863 w 43200"/>
                  <a:gd name="connsiteY20" fmla="*/ 14507 h 43200"/>
                  <a:gd name="connsiteX21" fmla="*/ 3900 w 43200"/>
                  <a:gd name="connsiteY21" fmla="*/ 14370 h 43200"/>
                  <a:gd name="connsiteX0" fmla="*/ 4693 w 43200"/>
                  <a:gd name="connsiteY0" fmla="*/ 26177 h 43200"/>
                  <a:gd name="connsiteX1" fmla="*/ 2160 w 43200"/>
                  <a:gd name="connsiteY1" fmla="*/ 25380 h 43200"/>
                  <a:gd name="connsiteX2" fmla="*/ 6928 w 43200"/>
                  <a:gd name="connsiteY2" fmla="*/ 34899 h 43200"/>
                  <a:gd name="connsiteX3" fmla="*/ 5820 w 43200"/>
                  <a:gd name="connsiteY3" fmla="*/ 35280 h 43200"/>
                  <a:gd name="connsiteX4" fmla="*/ 16478 w 43200"/>
                  <a:gd name="connsiteY4" fmla="*/ 39090 h 43200"/>
                  <a:gd name="connsiteX5" fmla="*/ 15810 w 43200"/>
                  <a:gd name="connsiteY5" fmla="*/ 37350 h 43200"/>
                  <a:gd name="connsiteX6" fmla="*/ 28827 w 43200"/>
                  <a:gd name="connsiteY6" fmla="*/ 34751 h 43200"/>
                  <a:gd name="connsiteX7" fmla="*/ 28560 w 43200"/>
                  <a:gd name="connsiteY7" fmla="*/ 36660 h 43200"/>
                  <a:gd name="connsiteX8" fmla="*/ 34129 w 43200"/>
                  <a:gd name="connsiteY8" fmla="*/ 22954 h 43200"/>
                  <a:gd name="connsiteX9" fmla="*/ 37380 w 43200"/>
                  <a:gd name="connsiteY9" fmla="*/ 30090 h 43200"/>
                  <a:gd name="connsiteX10" fmla="*/ 41798 w 43200"/>
                  <a:gd name="connsiteY10" fmla="*/ 15354 h 43200"/>
                  <a:gd name="connsiteX11" fmla="*/ 40350 w 43200"/>
                  <a:gd name="connsiteY11" fmla="*/ 18030 h 43200"/>
                  <a:gd name="connsiteX12" fmla="*/ 38324 w 43200"/>
                  <a:gd name="connsiteY12" fmla="*/ 5426 h 43200"/>
                  <a:gd name="connsiteX13" fmla="*/ 38400 w 43200"/>
                  <a:gd name="connsiteY13" fmla="*/ 6690 h 43200"/>
                  <a:gd name="connsiteX14" fmla="*/ 29078 w 43200"/>
                  <a:gd name="connsiteY14" fmla="*/ 3952 h 43200"/>
                  <a:gd name="connsiteX15" fmla="*/ 29820 w 43200"/>
                  <a:gd name="connsiteY15" fmla="*/ 2340 h 43200"/>
                  <a:gd name="connsiteX16" fmla="*/ 22141 w 43200"/>
                  <a:gd name="connsiteY16" fmla="*/ 4720 h 43200"/>
                  <a:gd name="connsiteX17" fmla="*/ 22500 w 43200"/>
                  <a:gd name="connsiteY17" fmla="*/ 3330 h 43200"/>
                  <a:gd name="connsiteX18" fmla="*/ 14000 w 43200"/>
                  <a:gd name="connsiteY18" fmla="*/ 5192 h 43200"/>
                  <a:gd name="connsiteX19" fmla="*/ 15300 w 43200"/>
                  <a:gd name="connsiteY19" fmla="*/ 6540 h 43200"/>
                  <a:gd name="connsiteX20" fmla="*/ 4127 w 43200"/>
                  <a:gd name="connsiteY20" fmla="*/ 15789 h 43200"/>
                  <a:gd name="connsiteX21" fmla="*/ 3900 w 43200"/>
                  <a:gd name="connsiteY21" fmla="*/ 14370 h 43200"/>
                  <a:gd name="connsiteX0" fmla="*/ 3936 w 43112"/>
                  <a:gd name="connsiteY0" fmla="*/ 14229 h 43219"/>
                  <a:gd name="connsiteX1" fmla="*/ 5659 w 43112"/>
                  <a:gd name="connsiteY1" fmla="*/ 6766 h 43219"/>
                  <a:gd name="connsiteX2" fmla="*/ 14041 w 43112"/>
                  <a:gd name="connsiteY2" fmla="*/ 5061 h 43219"/>
                  <a:gd name="connsiteX3" fmla="*/ 22492 w 43112"/>
                  <a:gd name="connsiteY3" fmla="*/ 3291 h 43219"/>
                  <a:gd name="connsiteX4" fmla="*/ 25785 w 43112"/>
                  <a:gd name="connsiteY4" fmla="*/ 59 h 43219"/>
                  <a:gd name="connsiteX5" fmla="*/ 29869 w 43112"/>
                  <a:gd name="connsiteY5" fmla="*/ 2340 h 43219"/>
                  <a:gd name="connsiteX6" fmla="*/ 35499 w 43112"/>
                  <a:gd name="connsiteY6" fmla="*/ 549 h 43219"/>
                  <a:gd name="connsiteX7" fmla="*/ 38354 w 43112"/>
                  <a:gd name="connsiteY7" fmla="*/ 5435 h 43219"/>
                  <a:gd name="connsiteX8" fmla="*/ 42018 w 43112"/>
                  <a:gd name="connsiteY8" fmla="*/ 10177 h 43219"/>
                  <a:gd name="connsiteX9" fmla="*/ 41854 w 43112"/>
                  <a:gd name="connsiteY9" fmla="*/ 15319 h 43219"/>
                  <a:gd name="connsiteX10" fmla="*/ 43052 w 43112"/>
                  <a:gd name="connsiteY10" fmla="*/ 23181 h 43219"/>
                  <a:gd name="connsiteX11" fmla="*/ 41139 w 43112"/>
                  <a:gd name="connsiteY11" fmla="*/ 35840 h 43219"/>
                  <a:gd name="connsiteX12" fmla="*/ 35431 w 43112"/>
                  <a:gd name="connsiteY12" fmla="*/ 35960 h 43219"/>
                  <a:gd name="connsiteX13" fmla="*/ 28591 w 43112"/>
                  <a:gd name="connsiteY13" fmla="*/ 36674 h 43219"/>
                  <a:gd name="connsiteX14" fmla="*/ 23703 w 43112"/>
                  <a:gd name="connsiteY14" fmla="*/ 42965 h 43219"/>
                  <a:gd name="connsiteX15" fmla="*/ 16516 w 43112"/>
                  <a:gd name="connsiteY15" fmla="*/ 39125 h 43219"/>
                  <a:gd name="connsiteX16" fmla="*/ 5840 w 43112"/>
                  <a:gd name="connsiteY16" fmla="*/ 35331 h 43219"/>
                  <a:gd name="connsiteX17" fmla="*/ 1146 w 43112"/>
                  <a:gd name="connsiteY17" fmla="*/ 31109 h 43219"/>
                  <a:gd name="connsiteX18" fmla="*/ 2149 w 43112"/>
                  <a:gd name="connsiteY18" fmla="*/ 25410 h 43219"/>
                  <a:gd name="connsiteX19" fmla="*/ 31 w 43112"/>
                  <a:gd name="connsiteY19" fmla="*/ 19563 h 43219"/>
                  <a:gd name="connsiteX20" fmla="*/ 3899 w 43112"/>
                  <a:gd name="connsiteY20" fmla="*/ 14366 h 43219"/>
                  <a:gd name="connsiteX21" fmla="*/ 3936 w 43112"/>
                  <a:gd name="connsiteY21" fmla="*/ 14229 h 43219"/>
                  <a:gd name="connsiteX0" fmla="*/ 4729 w 43112"/>
                  <a:gd name="connsiteY0" fmla="*/ 26036 h 43219"/>
                  <a:gd name="connsiteX1" fmla="*/ 2196 w 43112"/>
                  <a:gd name="connsiteY1" fmla="*/ 25239 h 43219"/>
                  <a:gd name="connsiteX2" fmla="*/ 6964 w 43112"/>
                  <a:gd name="connsiteY2" fmla="*/ 34758 h 43219"/>
                  <a:gd name="connsiteX3" fmla="*/ 5856 w 43112"/>
                  <a:gd name="connsiteY3" fmla="*/ 35139 h 43219"/>
                  <a:gd name="connsiteX4" fmla="*/ 16514 w 43112"/>
                  <a:gd name="connsiteY4" fmla="*/ 38949 h 43219"/>
                  <a:gd name="connsiteX5" fmla="*/ 15846 w 43112"/>
                  <a:gd name="connsiteY5" fmla="*/ 37209 h 43219"/>
                  <a:gd name="connsiteX6" fmla="*/ 28863 w 43112"/>
                  <a:gd name="connsiteY6" fmla="*/ 34610 h 43219"/>
                  <a:gd name="connsiteX7" fmla="*/ 28596 w 43112"/>
                  <a:gd name="connsiteY7" fmla="*/ 36519 h 43219"/>
                  <a:gd name="connsiteX8" fmla="*/ 34165 w 43112"/>
                  <a:gd name="connsiteY8" fmla="*/ 22813 h 43219"/>
                  <a:gd name="connsiteX9" fmla="*/ 37416 w 43112"/>
                  <a:gd name="connsiteY9" fmla="*/ 29949 h 43219"/>
                  <a:gd name="connsiteX10" fmla="*/ 41834 w 43112"/>
                  <a:gd name="connsiteY10" fmla="*/ 15213 h 43219"/>
                  <a:gd name="connsiteX11" fmla="*/ 40386 w 43112"/>
                  <a:gd name="connsiteY11" fmla="*/ 17889 h 43219"/>
                  <a:gd name="connsiteX12" fmla="*/ 38360 w 43112"/>
                  <a:gd name="connsiteY12" fmla="*/ 5285 h 43219"/>
                  <a:gd name="connsiteX13" fmla="*/ 38436 w 43112"/>
                  <a:gd name="connsiteY13" fmla="*/ 6549 h 43219"/>
                  <a:gd name="connsiteX14" fmla="*/ 29114 w 43112"/>
                  <a:gd name="connsiteY14" fmla="*/ 3811 h 43219"/>
                  <a:gd name="connsiteX15" fmla="*/ 29856 w 43112"/>
                  <a:gd name="connsiteY15" fmla="*/ 2199 h 43219"/>
                  <a:gd name="connsiteX16" fmla="*/ 22177 w 43112"/>
                  <a:gd name="connsiteY16" fmla="*/ 4579 h 43219"/>
                  <a:gd name="connsiteX17" fmla="*/ 22536 w 43112"/>
                  <a:gd name="connsiteY17" fmla="*/ 3189 h 43219"/>
                  <a:gd name="connsiteX18" fmla="*/ 14036 w 43112"/>
                  <a:gd name="connsiteY18" fmla="*/ 5051 h 43219"/>
                  <a:gd name="connsiteX19" fmla="*/ 15336 w 43112"/>
                  <a:gd name="connsiteY19" fmla="*/ 6399 h 43219"/>
                  <a:gd name="connsiteX20" fmla="*/ 4163 w 43112"/>
                  <a:gd name="connsiteY20" fmla="*/ 15648 h 43219"/>
                  <a:gd name="connsiteX21" fmla="*/ 3936 w 43112"/>
                  <a:gd name="connsiteY21" fmla="*/ 14229 h 43219"/>
                  <a:gd name="connsiteX0" fmla="*/ 3936 w 43112"/>
                  <a:gd name="connsiteY0" fmla="*/ 14229 h 43219"/>
                  <a:gd name="connsiteX1" fmla="*/ 5659 w 43112"/>
                  <a:gd name="connsiteY1" fmla="*/ 6766 h 43219"/>
                  <a:gd name="connsiteX2" fmla="*/ 14041 w 43112"/>
                  <a:gd name="connsiteY2" fmla="*/ 5061 h 43219"/>
                  <a:gd name="connsiteX3" fmla="*/ 22492 w 43112"/>
                  <a:gd name="connsiteY3" fmla="*/ 3291 h 43219"/>
                  <a:gd name="connsiteX4" fmla="*/ 25785 w 43112"/>
                  <a:gd name="connsiteY4" fmla="*/ 59 h 43219"/>
                  <a:gd name="connsiteX5" fmla="*/ 29869 w 43112"/>
                  <a:gd name="connsiteY5" fmla="*/ 2340 h 43219"/>
                  <a:gd name="connsiteX6" fmla="*/ 35499 w 43112"/>
                  <a:gd name="connsiteY6" fmla="*/ 549 h 43219"/>
                  <a:gd name="connsiteX7" fmla="*/ 38354 w 43112"/>
                  <a:gd name="connsiteY7" fmla="*/ 5435 h 43219"/>
                  <a:gd name="connsiteX8" fmla="*/ 42018 w 43112"/>
                  <a:gd name="connsiteY8" fmla="*/ 10177 h 43219"/>
                  <a:gd name="connsiteX9" fmla="*/ 41854 w 43112"/>
                  <a:gd name="connsiteY9" fmla="*/ 15319 h 43219"/>
                  <a:gd name="connsiteX10" fmla="*/ 43052 w 43112"/>
                  <a:gd name="connsiteY10" fmla="*/ 23181 h 43219"/>
                  <a:gd name="connsiteX11" fmla="*/ 41139 w 43112"/>
                  <a:gd name="connsiteY11" fmla="*/ 35840 h 43219"/>
                  <a:gd name="connsiteX12" fmla="*/ 35431 w 43112"/>
                  <a:gd name="connsiteY12" fmla="*/ 35960 h 43219"/>
                  <a:gd name="connsiteX13" fmla="*/ 28591 w 43112"/>
                  <a:gd name="connsiteY13" fmla="*/ 36674 h 43219"/>
                  <a:gd name="connsiteX14" fmla="*/ 23703 w 43112"/>
                  <a:gd name="connsiteY14" fmla="*/ 42965 h 43219"/>
                  <a:gd name="connsiteX15" fmla="*/ 16516 w 43112"/>
                  <a:gd name="connsiteY15" fmla="*/ 39125 h 43219"/>
                  <a:gd name="connsiteX16" fmla="*/ 5840 w 43112"/>
                  <a:gd name="connsiteY16" fmla="*/ 35331 h 43219"/>
                  <a:gd name="connsiteX17" fmla="*/ 1146 w 43112"/>
                  <a:gd name="connsiteY17" fmla="*/ 31109 h 43219"/>
                  <a:gd name="connsiteX18" fmla="*/ 2149 w 43112"/>
                  <a:gd name="connsiteY18" fmla="*/ 25410 h 43219"/>
                  <a:gd name="connsiteX19" fmla="*/ 31 w 43112"/>
                  <a:gd name="connsiteY19" fmla="*/ 19563 h 43219"/>
                  <a:gd name="connsiteX20" fmla="*/ 3899 w 43112"/>
                  <a:gd name="connsiteY20" fmla="*/ 14366 h 43219"/>
                  <a:gd name="connsiteX21" fmla="*/ 3936 w 43112"/>
                  <a:gd name="connsiteY21" fmla="*/ 14229 h 43219"/>
                  <a:gd name="connsiteX0" fmla="*/ 4729 w 43112"/>
                  <a:gd name="connsiteY0" fmla="*/ 26036 h 43219"/>
                  <a:gd name="connsiteX1" fmla="*/ 2196 w 43112"/>
                  <a:gd name="connsiteY1" fmla="*/ 25239 h 43219"/>
                  <a:gd name="connsiteX2" fmla="*/ 6964 w 43112"/>
                  <a:gd name="connsiteY2" fmla="*/ 34758 h 43219"/>
                  <a:gd name="connsiteX3" fmla="*/ 5856 w 43112"/>
                  <a:gd name="connsiteY3" fmla="*/ 35139 h 43219"/>
                  <a:gd name="connsiteX4" fmla="*/ 16514 w 43112"/>
                  <a:gd name="connsiteY4" fmla="*/ 38949 h 43219"/>
                  <a:gd name="connsiteX5" fmla="*/ 15846 w 43112"/>
                  <a:gd name="connsiteY5" fmla="*/ 37209 h 43219"/>
                  <a:gd name="connsiteX6" fmla="*/ 28863 w 43112"/>
                  <a:gd name="connsiteY6" fmla="*/ 34610 h 43219"/>
                  <a:gd name="connsiteX7" fmla="*/ 28596 w 43112"/>
                  <a:gd name="connsiteY7" fmla="*/ 36519 h 43219"/>
                  <a:gd name="connsiteX8" fmla="*/ 37276 w 43112"/>
                  <a:gd name="connsiteY8" fmla="*/ 33816 h 43219"/>
                  <a:gd name="connsiteX9" fmla="*/ 37416 w 43112"/>
                  <a:gd name="connsiteY9" fmla="*/ 29949 h 43219"/>
                  <a:gd name="connsiteX10" fmla="*/ 41834 w 43112"/>
                  <a:gd name="connsiteY10" fmla="*/ 15213 h 43219"/>
                  <a:gd name="connsiteX11" fmla="*/ 40386 w 43112"/>
                  <a:gd name="connsiteY11" fmla="*/ 17889 h 43219"/>
                  <a:gd name="connsiteX12" fmla="*/ 38360 w 43112"/>
                  <a:gd name="connsiteY12" fmla="*/ 5285 h 43219"/>
                  <a:gd name="connsiteX13" fmla="*/ 38436 w 43112"/>
                  <a:gd name="connsiteY13" fmla="*/ 6549 h 43219"/>
                  <a:gd name="connsiteX14" fmla="*/ 29114 w 43112"/>
                  <a:gd name="connsiteY14" fmla="*/ 3811 h 43219"/>
                  <a:gd name="connsiteX15" fmla="*/ 29856 w 43112"/>
                  <a:gd name="connsiteY15" fmla="*/ 2199 h 43219"/>
                  <a:gd name="connsiteX16" fmla="*/ 22177 w 43112"/>
                  <a:gd name="connsiteY16" fmla="*/ 4579 h 43219"/>
                  <a:gd name="connsiteX17" fmla="*/ 22536 w 43112"/>
                  <a:gd name="connsiteY17" fmla="*/ 3189 h 43219"/>
                  <a:gd name="connsiteX18" fmla="*/ 14036 w 43112"/>
                  <a:gd name="connsiteY18" fmla="*/ 5051 h 43219"/>
                  <a:gd name="connsiteX19" fmla="*/ 15336 w 43112"/>
                  <a:gd name="connsiteY19" fmla="*/ 6399 h 43219"/>
                  <a:gd name="connsiteX20" fmla="*/ 4163 w 43112"/>
                  <a:gd name="connsiteY20" fmla="*/ 15648 h 43219"/>
                  <a:gd name="connsiteX21" fmla="*/ 3936 w 43112"/>
                  <a:gd name="connsiteY21" fmla="*/ 14229 h 43219"/>
                  <a:gd name="connsiteX0" fmla="*/ 3936 w 43112"/>
                  <a:gd name="connsiteY0" fmla="*/ 14229 h 43219"/>
                  <a:gd name="connsiteX1" fmla="*/ 5659 w 43112"/>
                  <a:gd name="connsiteY1" fmla="*/ 6766 h 43219"/>
                  <a:gd name="connsiteX2" fmla="*/ 14041 w 43112"/>
                  <a:gd name="connsiteY2" fmla="*/ 5061 h 43219"/>
                  <a:gd name="connsiteX3" fmla="*/ 22492 w 43112"/>
                  <a:gd name="connsiteY3" fmla="*/ 3291 h 43219"/>
                  <a:gd name="connsiteX4" fmla="*/ 25785 w 43112"/>
                  <a:gd name="connsiteY4" fmla="*/ 59 h 43219"/>
                  <a:gd name="connsiteX5" fmla="*/ 29869 w 43112"/>
                  <a:gd name="connsiteY5" fmla="*/ 2340 h 43219"/>
                  <a:gd name="connsiteX6" fmla="*/ 35499 w 43112"/>
                  <a:gd name="connsiteY6" fmla="*/ 549 h 43219"/>
                  <a:gd name="connsiteX7" fmla="*/ 38354 w 43112"/>
                  <a:gd name="connsiteY7" fmla="*/ 5435 h 43219"/>
                  <a:gd name="connsiteX8" fmla="*/ 42018 w 43112"/>
                  <a:gd name="connsiteY8" fmla="*/ 10177 h 43219"/>
                  <a:gd name="connsiteX9" fmla="*/ 41854 w 43112"/>
                  <a:gd name="connsiteY9" fmla="*/ 15319 h 43219"/>
                  <a:gd name="connsiteX10" fmla="*/ 43052 w 43112"/>
                  <a:gd name="connsiteY10" fmla="*/ 23181 h 43219"/>
                  <a:gd name="connsiteX11" fmla="*/ 41139 w 43112"/>
                  <a:gd name="connsiteY11" fmla="*/ 35840 h 43219"/>
                  <a:gd name="connsiteX12" fmla="*/ 35431 w 43112"/>
                  <a:gd name="connsiteY12" fmla="*/ 39536 h 43219"/>
                  <a:gd name="connsiteX13" fmla="*/ 28591 w 43112"/>
                  <a:gd name="connsiteY13" fmla="*/ 36674 h 43219"/>
                  <a:gd name="connsiteX14" fmla="*/ 23703 w 43112"/>
                  <a:gd name="connsiteY14" fmla="*/ 42965 h 43219"/>
                  <a:gd name="connsiteX15" fmla="*/ 16516 w 43112"/>
                  <a:gd name="connsiteY15" fmla="*/ 39125 h 43219"/>
                  <a:gd name="connsiteX16" fmla="*/ 5840 w 43112"/>
                  <a:gd name="connsiteY16" fmla="*/ 35331 h 43219"/>
                  <a:gd name="connsiteX17" fmla="*/ 1146 w 43112"/>
                  <a:gd name="connsiteY17" fmla="*/ 31109 h 43219"/>
                  <a:gd name="connsiteX18" fmla="*/ 2149 w 43112"/>
                  <a:gd name="connsiteY18" fmla="*/ 25410 h 43219"/>
                  <a:gd name="connsiteX19" fmla="*/ 31 w 43112"/>
                  <a:gd name="connsiteY19" fmla="*/ 19563 h 43219"/>
                  <a:gd name="connsiteX20" fmla="*/ 3899 w 43112"/>
                  <a:gd name="connsiteY20" fmla="*/ 14366 h 43219"/>
                  <a:gd name="connsiteX21" fmla="*/ 3936 w 43112"/>
                  <a:gd name="connsiteY21" fmla="*/ 14229 h 43219"/>
                  <a:gd name="connsiteX0" fmla="*/ 4729 w 43112"/>
                  <a:gd name="connsiteY0" fmla="*/ 26036 h 43219"/>
                  <a:gd name="connsiteX1" fmla="*/ 2196 w 43112"/>
                  <a:gd name="connsiteY1" fmla="*/ 25239 h 43219"/>
                  <a:gd name="connsiteX2" fmla="*/ 6964 w 43112"/>
                  <a:gd name="connsiteY2" fmla="*/ 34758 h 43219"/>
                  <a:gd name="connsiteX3" fmla="*/ 5856 w 43112"/>
                  <a:gd name="connsiteY3" fmla="*/ 35139 h 43219"/>
                  <a:gd name="connsiteX4" fmla="*/ 16514 w 43112"/>
                  <a:gd name="connsiteY4" fmla="*/ 38949 h 43219"/>
                  <a:gd name="connsiteX5" fmla="*/ 15846 w 43112"/>
                  <a:gd name="connsiteY5" fmla="*/ 37209 h 43219"/>
                  <a:gd name="connsiteX6" fmla="*/ 28863 w 43112"/>
                  <a:gd name="connsiteY6" fmla="*/ 34610 h 43219"/>
                  <a:gd name="connsiteX7" fmla="*/ 28596 w 43112"/>
                  <a:gd name="connsiteY7" fmla="*/ 36519 h 43219"/>
                  <a:gd name="connsiteX8" fmla="*/ 37276 w 43112"/>
                  <a:gd name="connsiteY8" fmla="*/ 33816 h 43219"/>
                  <a:gd name="connsiteX9" fmla="*/ 37416 w 43112"/>
                  <a:gd name="connsiteY9" fmla="*/ 29949 h 43219"/>
                  <a:gd name="connsiteX10" fmla="*/ 41834 w 43112"/>
                  <a:gd name="connsiteY10" fmla="*/ 15213 h 43219"/>
                  <a:gd name="connsiteX11" fmla="*/ 40386 w 43112"/>
                  <a:gd name="connsiteY11" fmla="*/ 17889 h 43219"/>
                  <a:gd name="connsiteX12" fmla="*/ 38360 w 43112"/>
                  <a:gd name="connsiteY12" fmla="*/ 5285 h 43219"/>
                  <a:gd name="connsiteX13" fmla="*/ 38436 w 43112"/>
                  <a:gd name="connsiteY13" fmla="*/ 6549 h 43219"/>
                  <a:gd name="connsiteX14" fmla="*/ 29114 w 43112"/>
                  <a:gd name="connsiteY14" fmla="*/ 3811 h 43219"/>
                  <a:gd name="connsiteX15" fmla="*/ 29856 w 43112"/>
                  <a:gd name="connsiteY15" fmla="*/ 2199 h 43219"/>
                  <a:gd name="connsiteX16" fmla="*/ 22177 w 43112"/>
                  <a:gd name="connsiteY16" fmla="*/ 4579 h 43219"/>
                  <a:gd name="connsiteX17" fmla="*/ 22536 w 43112"/>
                  <a:gd name="connsiteY17" fmla="*/ 3189 h 43219"/>
                  <a:gd name="connsiteX18" fmla="*/ 14036 w 43112"/>
                  <a:gd name="connsiteY18" fmla="*/ 5051 h 43219"/>
                  <a:gd name="connsiteX19" fmla="*/ 15336 w 43112"/>
                  <a:gd name="connsiteY19" fmla="*/ 6399 h 43219"/>
                  <a:gd name="connsiteX20" fmla="*/ 4163 w 43112"/>
                  <a:gd name="connsiteY20" fmla="*/ 15648 h 43219"/>
                  <a:gd name="connsiteX21" fmla="*/ 3936 w 43112"/>
                  <a:gd name="connsiteY21" fmla="*/ 14229 h 43219"/>
                  <a:gd name="connsiteX0" fmla="*/ 3936 w 43112"/>
                  <a:gd name="connsiteY0" fmla="*/ 14229 h 43219"/>
                  <a:gd name="connsiteX1" fmla="*/ 5659 w 43112"/>
                  <a:gd name="connsiteY1" fmla="*/ 6766 h 43219"/>
                  <a:gd name="connsiteX2" fmla="*/ 14041 w 43112"/>
                  <a:gd name="connsiteY2" fmla="*/ 5061 h 43219"/>
                  <a:gd name="connsiteX3" fmla="*/ 22492 w 43112"/>
                  <a:gd name="connsiteY3" fmla="*/ 3291 h 43219"/>
                  <a:gd name="connsiteX4" fmla="*/ 25785 w 43112"/>
                  <a:gd name="connsiteY4" fmla="*/ 59 h 43219"/>
                  <a:gd name="connsiteX5" fmla="*/ 29869 w 43112"/>
                  <a:gd name="connsiteY5" fmla="*/ 2340 h 43219"/>
                  <a:gd name="connsiteX6" fmla="*/ 35499 w 43112"/>
                  <a:gd name="connsiteY6" fmla="*/ 549 h 43219"/>
                  <a:gd name="connsiteX7" fmla="*/ 38354 w 43112"/>
                  <a:gd name="connsiteY7" fmla="*/ 5435 h 43219"/>
                  <a:gd name="connsiteX8" fmla="*/ 42018 w 43112"/>
                  <a:gd name="connsiteY8" fmla="*/ 10177 h 43219"/>
                  <a:gd name="connsiteX9" fmla="*/ 41854 w 43112"/>
                  <a:gd name="connsiteY9" fmla="*/ 15319 h 43219"/>
                  <a:gd name="connsiteX10" fmla="*/ 43052 w 43112"/>
                  <a:gd name="connsiteY10" fmla="*/ 23181 h 43219"/>
                  <a:gd name="connsiteX11" fmla="*/ 41139 w 43112"/>
                  <a:gd name="connsiteY11" fmla="*/ 35840 h 43219"/>
                  <a:gd name="connsiteX12" fmla="*/ 35431 w 43112"/>
                  <a:gd name="connsiteY12" fmla="*/ 39536 h 43219"/>
                  <a:gd name="connsiteX13" fmla="*/ 28591 w 43112"/>
                  <a:gd name="connsiteY13" fmla="*/ 36674 h 43219"/>
                  <a:gd name="connsiteX14" fmla="*/ 23703 w 43112"/>
                  <a:gd name="connsiteY14" fmla="*/ 42965 h 43219"/>
                  <a:gd name="connsiteX15" fmla="*/ 16516 w 43112"/>
                  <a:gd name="connsiteY15" fmla="*/ 39125 h 43219"/>
                  <a:gd name="connsiteX16" fmla="*/ 5840 w 43112"/>
                  <a:gd name="connsiteY16" fmla="*/ 35331 h 43219"/>
                  <a:gd name="connsiteX17" fmla="*/ 1146 w 43112"/>
                  <a:gd name="connsiteY17" fmla="*/ 31109 h 43219"/>
                  <a:gd name="connsiteX18" fmla="*/ 2149 w 43112"/>
                  <a:gd name="connsiteY18" fmla="*/ 25410 h 43219"/>
                  <a:gd name="connsiteX19" fmla="*/ 31 w 43112"/>
                  <a:gd name="connsiteY19" fmla="*/ 19563 h 43219"/>
                  <a:gd name="connsiteX20" fmla="*/ 3899 w 43112"/>
                  <a:gd name="connsiteY20" fmla="*/ 14366 h 43219"/>
                  <a:gd name="connsiteX21" fmla="*/ 3936 w 43112"/>
                  <a:gd name="connsiteY21" fmla="*/ 14229 h 43219"/>
                  <a:gd name="connsiteX0" fmla="*/ 4729 w 43112"/>
                  <a:gd name="connsiteY0" fmla="*/ 26036 h 43219"/>
                  <a:gd name="connsiteX1" fmla="*/ 2196 w 43112"/>
                  <a:gd name="connsiteY1" fmla="*/ 25239 h 43219"/>
                  <a:gd name="connsiteX2" fmla="*/ 6964 w 43112"/>
                  <a:gd name="connsiteY2" fmla="*/ 34758 h 43219"/>
                  <a:gd name="connsiteX3" fmla="*/ 5856 w 43112"/>
                  <a:gd name="connsiteY3" fmla="*/ 35139 h 43219"/>
                  <a:gd name="connsiteX4" fmla="*/ 16514 w 43112"/>
                  <a:gd name="connsiteY4" fmla="*/ 38949 h 43219"/>
                  <a:gd name="connsiteX5" fmla="*/ 15846 w 43112"/>
                  <a:gd name="connsiteY5" fmla="*/ 37209 h 43219"/>
                  <a:gd name="connsiteX6" fmla="*/ 28863 w 43112"/>
                  <a:gd name="connsiteY6" fmla="*/ 34610 h 43219"/>
                  <a:gd name="connsiteX7" fmla="*/ 28596 w 43112"/>
                  <a:gd name="connsiteY7" fmla="*/ 36519 h 43219"/>
                  <a:gd name="connsiteX8" fmla="*/ 39294 w 43112"/>
                  <a:gd name="connsiteY8" fmla="*/ 37530 h 43219"/>
                  <a:gd name="connsiteX9" fmla="*/ 37416 w 43112"/>
                  <a:gd name="connsiteY9" fmla="*/ 29949 h 43219"/>
                  <a:gd name="connsiteX10" fmla="*/ 41834 w 43112"/>
                  <a:gd name="connsiteY10" fmla="*/ 15213 h 43219"/>
                  <a:gd name="connsiteX11" fmla="*/ 40386 w 43112"/>
                  <a:gd name="connsiteY11" fmla="*/ 17889 h 43219"/>
                  <a:gd name="connsiteX12" fmla="*/ 38360 w 43112"/>
                  <a:gd name="connsiteY12" fmla="*/ 5285 h 43219"/>
                  <a:gd name="connsiteX13" fmla="*/ 38436 w 43112"/>
                  <a:gd name="connsiteY13" fmla="*/ 6549 h 43219"/>
                  <a:gd name="connsiteX14" fmla="*/ 29114 w 43112"/>
                  <a:gd name="connsiteY14" fmla="*/ 3811 h 43219"/>
                  <a:gd name="connsiteX15" fmla="*/ 29856 w 43112"/>
                  <a:gd name="connsiteY15" fmla="*/ 2199 h 43219"/>
                  <a:gd name="connsiteX16" fmla="*/ 22177 w 43112"/>
                  <a:gd name="connsiteY16" fmla="*/ 4579 h 43219"/>
                  <a:gd name="connsiteX17" fmla="*/ 22536 w 43112"/>
                  <a:gd name="connsiteY17" fmla="*/ 3189 h 43219"/>
                  <a:gd name="connsiteX18" fmla="*/ 14036 w 43112"/>
                  <a:gd name="connsiteY18" fmla="*/ 5051 h 43219"/>
                  <a:gd name="connsiteX19" fmla="*/ 15336 w 43112"/>
                  <a:gd name="connsiteY19" fmla="*/ 6399 h 43219"/>
                  <a:gd name="connsiteX20" fmla="*/ 4163 w 43112"/>
                  <a:gd name="connsiteY20" fmla="*/ 15648 h 43219"/>
                  <a:gd name="connsiteX21" fmla="*/ 3936 w 43112"/>
                  <a:gd name="connsiteY21" fmla="*/ 14229 h 43219"/>
                  <a:gd name="connsiteX0" fmla="*/ 3936 w 43112"/>
                  <a:gd name="connsiteY0" fmla="*/ 14229 h 43219"/>
                  <a:gd name="connsiteX1" fmla="*/ 5659 w 43112"/>
                  <a:gd name="connsiteY1" fmla="*/ 6766 h 43219"/>
                  <a:gd name="connsiteX2" fmla="*/ 14041 w 43112"/>
                  <a:gd name="connsiteY2" fmla="*/ 5061 h 43219"/>
                  <a:gd name="connsiteX3" fmla="*/ 22492 w 43112"/>
                  <a:gd name="connsiteY3" fmla="*/ 3291 h 43219"/>
                  <a:gd name="connsiteX4" fmla="*/ 25785 w 43112"/>
                  <a:gd name="connsiteY4" fmla="*/ 59 h 43219"/>
                  <a:gd name="connsiteX5" fmla="*/ 29869 w 43112"/>
                  <a:gd name="connsiteY5" fmla="*/ 2340 h 43219"/>
                  <a:gd name="connsiteX6" fmla="*/ 35499 w 43112"/>
                  <a:gd name="connsiteY6" fmla="*/ 549 h 43219"/>
                  <a:gd name="connsiteX7" fmla="*/ 38354 w 43112"/>
                  <a:gd name="connsiteY7" fmla="*/ 5435 h 43219"/>
                  <a:gd name="connsiteX8" fmla="*/ 42018 w 43112"/>
                  <a:gd name="connsiteY8" fmla="*/ 10177 h 43219"/>
                  <a:gd name="connsiteX9" fmla="*/ 41854 w 43112"/>
                  <a:gd name="connsiteY9" fmla="*/ 15319 h 43219"/>
                  <a:gd name="connsiteX10" fmla="*/ 43052 w 43112"/>
                  <a:gd name="connsiteY10" fmla="*/ 23181 h 43219"/>
                  <a:gd name="connsiteX11" fmla="*/ 41139 w 43112"/>
                  <a:gd name="connsiteY11" fmla="*/ 35840 h 43219"/>
                  <a:gd name="connsiteX12" fmla="*/ 35431 w 43112"/>
                  <a:gd name="connsiteY12" fmla="*/ 39536 h 43219"/>
                  <a:gd name="connsiteX13" fmla="*/ 28591 w 43112"/>
                  <a:gd name="connsiteY13" fmla="*/ 36674 h 43219"/>
                  <a:gd name="connsiteX14" fmla="*/ 23703 w 43112"/>
                  <a:gd name="connsiteY14" fmla="*/ 42965 h 43219"/>
                  <a:gd name="connsiteX15" fmla="*/ 16516 w 43112"/>
                  <a:gd name="connsiteY15" fmla="*/ 39125 h 43219"/>
                  <a:gd name="connsiteX16" fmla="*/ 5840 w 43112"/>
                  <a:gd name="connsiteY16" fmla="*/ 35331 h 43219"/>
                  <a:gd name="connsiteX17" fmla="*/ 1146 w 43112"/>
                  <a:gd name="connsiteY17" fmla="*/ 31109 h 43219"/>
                  <a:gd name="connsiteX18" fmla="*/ 2149 w 43112"/>
                  <a:gd name="connsiteY18" fmla="*/ 25410 h 43219"/>
                  <a:gd name="connsiteX19" fmla="*/ 31 w 43112"/>
                  <a:gd name="connsiteY19" fmla="*/ 19563 h 43219"/>
                  <a:gd name="connsiteX20" fmla="*/ 3899 w 43112"/>
                  <a:gd name="connsiteY20" fmla="*/ 14366 h 43219"/>
                  <a:gd name="connsiteX21" fmla="*/ 3936 w 43112"/>
                  <a:gd name="connsiteY21" fmla="*/ 14229 h 43219"/>
                  <a:gd name="connsiteX0" fmla="*/ 4729 w 43112"/>
                  <a:gd name="connsiteY0" fmla="*/ 26036 h 43219"/>
                  <a:gd name="connsiteX1" fmla="*/ 2196 w 43112"/>
                  <a:gd name="connsiteY1" fmla="*/ 25239 h 43219"/>
                  <a:gd name="connsiteX2" fmla="*/ 6964 w 43112"/>
                  <a:gd name="connsiteY2" fmla="*/ 34758 h 43219"/>
                  <a:gd name="connsiteX3" fmla="*/ 5856 w 43112"/>
                  <a:gd name="connsiteY3" fmla="*/ 35139 h 43219"/>
                  <a:gd name="connsiteX4" fmla="*/ 16514 w 43112"/>
                  <a:gd name="connsiteY4" fmla="*/ 38949 h 43219"/>
                  <a:gd name="connsiteX5" fmla="*/ 15846 w 43112"/>
                  <a:gd name="connsiteY5" fmla="*/ 37209 h 43219"/>
                  <a:gd name="connsiteX6" fmla="*/ 28863 w 43112"/>
                  <a:gd name="connsiteY6" fmla="*/ 34610 h 43219"/>
                  <a:gd name="connsiteX7" fmla="*/ 28596 w 43112"/>
                  <a:gd name="connsiteY7" fmla="*/ 36519 h 43219"/>
                  <a:gd name="connsiteX8" fmla="*/ 39294 w 43112"/>
                  <a:gd name="connsiteY8" fmla="*/ 37530 h 43219"/>
                  <a:gd name="connsiteX9" fmla="*/ 42881 w 43112"/>
                  <a:gd name="connsiteY9" fmla="*/ 35863 h 43219"/>
                  <a:gd name="connsiteX10" fmla="*/ 41834 w 43112"/>
                  <a:gd name="connsiteY10" fmla="*/ 15213 h 43219"/>
                  <a:gd name="connsiteX11" fmla="*/ 40386 w 43112"/>
                  <a:gd name="connsiteY11" fmla="*/ 17889 h 43219"/>
                  <a:gd name="connsiteX12" fmla="*/ 38360 w 43112"/>
                  <a:gd name="connsiteY12" fmla="*/ 5285 h 43219"/>
                  <a:gd name="connsiteX13" fmla="*/ 38436 w 43112"/>
                  <a:gd name="connsiteY13" fmla="*/ 6549 h 43219"/>
                  <a:gd name="connsiteX14" fmla="*/ 29114 w 43112"/>
                  <a:gd name="connsiteY14" fmla="*/ 3811 h 43219"/>
                  <a:gd name="connsiteX15" fmla="*/ 29856 w 43112"/>
                  <a:gd name="connsiteY15" fmla="*/ 2199 h 43219"/>
                  <a:gd name="connsiteX16" fmla="*/ 22177 w 43112"/>
                  <a:gd name="connsiteY16" fmla="*/ 4579 h 43219"/>
                  <a:gd name="connsiteX17" fmla="*/ 22536 w 43112"/>
                  <a:gd name="connsiteY17" fmla="*/ 3189 h 43219"/>
                  <a:gd name="connsiteX18" fmla="*/ 14036 w 43112"/>
                  <a:gd name="connsiteY18" fmla="*/ 5051 h 43219"/>
                  <a:gd name="connsiteX19" fmla="*/ 15336 w 43112"/>
                  <a:gd name="connsiteY19" fmla="*/ 6399 h 43219"/>
                  <a:gd name="connsiteX20" fmla="*/ 4163 w 43112"/>
                  <a:gd name="connsiteY20" fmla="*/ 15648 h 43219"/>
                  <a:gd name="connsiteX21" fmla="*/ 3936 w 43112"/>
                  <a:gd name="connsiteY21" fmla="*/ 14229 h 43219"/>
                  <a:gd name="connsiteX0" fmla="*/ 3936 w 43112"/>
                  <a:gd name="connsiteY0" fmla="*/ 14229 h 43219"/>
                  <a:gd name="connsiteX1" fmla="*/ 5659 w 43112"/>
                  <a:gd name="connsiteY1" fmla="*/ 6766 h 43219"/>
                  <a:gd name="connsiteX2" fmla="*/ 14041 w 43112"/>
                  <a:gd name="connsiteY2" fmla="*/ 5061 h 43219"/>
                  <a:gd name="connsiteX3" fmla="*/ 22492 w 43112"/>
                  <a:gd name="connsiteY3" fmla="*/ 3291 h 43219"/>
                  <a:gd name="connsiteX4" fmla="*/ 25785 w 43112"/>
                  <a:gd name="connsiteY4" fmla="*/ 59 h 43219"/>
                  <a:gd name="connsiteX5" fmla="*/ 29869 w 43112"/>
                  <a:gd name="connsiteY5" fmla="*/ 2340 h 43219"/>
                  <a:gd name="connsiteX6" fmla="*/ 35499 w 43112"/>
                  <a:gd name="connsiteY6" fmla="*/ 549 h 43219"/>
                  <a:gd name="connsiteX7" fmla="*/ 38354 w 43112"/>
                  <a:gd name="connsiteY7" fmla="*/ 5435 h 43219"/>
                  <a:gd name="connsiteX8" fmla="*/ 42018 w 43112"/>
                  <a:gd name="connsiteY8" fmla="*/ 10177 h 43219"/>
                  <a:gd name="connsiteX9" fmla="*/ 41854 w 43112"/>
                  <a:gd name="connsiteY9" fmla="*/ 15319 h 43219"/>
                  <a:gd name="connsiteX10" fmla="*/ 43052 w 43112"/>
                  <a:gd name="connsiteY10" fmla="*/ 23181 h 43219"/>
                  <a:gd name="connsiteX11" fmla="*/ 41139 w 43112"/>
                  <a:gd name="connsiteY11" fmla="*/ 35840 h 43219"/>
                  <a:gd name="connsiteX12" fmla="*/ 35431 w 43112"/>
                  <a:gd name="connsiteY12" fmla="*/ 39536 h 43219"/>
                  <a:gd name="connsiteX13" fmla="*/ 28591 w 43112"/>
                  <a:gd name="connsiteY13" fmla="*/ 36674 h 43219"/>
                  <a:gd name="connsiteX14" fmla="*/ 23703 w 43112"/>
                  <a:gd name="connsiteY14" fmla="*/ 42965 h 43219"/>
                  <a:gd name="connsiteX15" fmla="*/ 16516 w 43112"/>
                  <a:gd name="connsiteY15" fmla="*/ 39125 h 43219"/>
                  <a:gd name="connsiteX16" fmla="*/ 5840 w 43112"/>
                  <a:gd name="connsiteY16" fmla="*/ 35331 h 43219"/>
                  <a:gd name="connsiteX17" fmla="*/ 1146 w 43112"/>
                  <a:gd name="connsiteY17" fmla="*/ 31109 h 43219"/>
                  <a:gd name="connsiteX18" fmla="*/ 2149 w 43112"/>
                  <a:gd name="connsiteY18" fmla="*/ 25410 h 43219"/>
                  <a:gd name="connsiteX19" fmla="*/ 31 w 43112"/>
                  <a:gd name="connsiteY19" fmla="*/ 19563 h 43219"/>
                  <a:gd name="connsiteX20" fmla="*/ 3899 w 43112"/>
                  <a:gd name="connsiteY20" fmla="*/ 14366 h 43219"/>
                  <a:gd name="connsiteX21" fmla="*/ 3936 w 43112"/>
                  <a:gd name="connsiteY21" fmla="*/ 14229 h 43219"/>
                  <a:gd name="connsiteX0" fmla="*/ 4729 w 43112"/>
                  <a:gd name="connsiteY0" fmla="*/ 26036 h 43219"/>
                  <a:gd name="connsiteX1" fmla="*/ 2196 w 43112"/>
                  <a:gd name="connsiteY1" fmla="*/ 25239 h 43219"/>
                  <a:gd name="connsiteX2" fmla="*/ 6964 w 43112"/>
                  <a:gd name="connsiteY2" fmla="*/ 34758 h 43219"/>
                  <a:gd name="connsiteX3" fmla="*/ 5856 w 43112"/>
                  <a:gd name="connsiteY3" fmla="*/ 35139 h 43219"/>
                  <a:gd name="connsiteX4" fmla="*/ 16514 w 43112"/>
                  <a:gd name="connsiteY4" fmla="*/ 38949 h 43219"/>
                  <a:gd name="connsiteX5" fmla="*/ 15846 w 43112"/>
                  <a:gd name="connsiteY5" fmla="*/ 37209 h 43219"/>
                  <a:gd name="connsiteX6" fmla="*/ 28863 w 43112"/>
                  <a:gd name="connsiteY6" fmla="*/ 34610 h 43219"/>
                  <a:gd name="connsiteX7" fmla="*/ 26914 w 43112"/>
                  <a:gd name="connsiteY7" fmla="*/ 41333 h 43219"/>
                  <a:gd name="connsiteX8" fmla="*/ 39294 w 43112"/>
                  <a:gd name="connsiteY8" fmla="*/ 37530 h 43219"/>
                  <a:gd name="connsiteX9" fmla="*/ 42881 w 43112"/>
                  <a:gd name="connsiteY9" fmla="*/ 35863 h 43219"/>
                  <a:gd name="connsiteX10" fmla="*/ 41834 w 43112"/>
                  <a:gd name="connsiteY10" fmla="*/ 15213 h 43219"/>
                  <a:gd name="connsiteX11" fmla="*/ 40386 w 43112"/>
                  <a:gd name="connsiteY11" fmla="*/ 17889 h 43219"/>
                  <a:gd name="connsiteX12" fmla="*/ 38360 w 43112"/>
                  <a:gd name="connsiteY12" fmla="*/ 5285 h 43219"/>
                  <a:gd name="connsiteX13" fmla="*/ 38436 w 43112"/>
                  <a:gd name="connsiteY13" fmla="*/ 6549 h 43219"/>
                  <a:gd name="connsiteX14" fmla="*/ 29114 w 43112"/>
                  <a:gd name="connsiteY14" fmla="*/ 3811 h 43219"/>
                  <a:gd name="connsiteX15" fmla="*/ 29856 w 43112"/>
                  <a:gd name="connsiteY15" fmla="*/ 2199 h 43219"/>
                  <a:gd name="connsiteX16" fmla="*/ 22177 w 43112"/>
                  <a:gd name="connsiteY16" fmla="*/ 4579 h 43219"/>
                  <a:gd name="connsiteX17" fmla="*/ 22536 w 43112"/>
                  <a:gd name="connsiteY17" fmla="*/ 3189 h 43219"/>
                  <a:gd name="connsiteX18" fmla="*/ 14036 w 43112"/>
                  <a:gd name="connsiteY18" fmla="*/ 5051 h 43219"/>
                  <a:gd name="connsiteX19" fmla="*/ 15336 w 43112"/>
                  <a:gd name="connsiteY19" fmla="*/ 6399 h 43219"/>
                  <a:gd name="connsiteX20" fmla="*/ 4163 w 43112"/>
                  <a:gd name="connsiteY20" fmla="*/ 15648 h 43219"/>
                  <a:gd name="connsiteX21" fmla="*/ 3936 w 43112"/>
                  <a:gd name="connsiteY21" fmla="*/ 14229 h 43219"/>
                  <a:gd name="connsiteX0" fmla="*/ 3936 w 43112"/>
                  <a:gd name="connsiteY0" fmla="*/ 14229 h 43219"/>
                  <a:gd name="connsiteX1" fmla="*/ 5659 w 43112"/>
                  <a:gd name="connsiteY1" fmla="*/ 6766 h 43219"/>
                  <a:gd name="connsiteX2" fmla="*/ 14041 w 43112"/>
                  <a:gd name="connsiteY2" fmla="*/ 5061 h 43219"/>
                  <a:gd name="connsiteX3" fmla="*/ 22492 w 43112"/>
                  <a:gd name="connsiteY3" fmla="*/ 3291 h 43219"/>
                  <a:gd name="connsiteX4" fmla="*/ 25785 w 43112"/>
                  <a:gd name="connsiteY4" fmla="*/ 59 h 43219"/>
                  <a:gd name="connsiteX5" fmla="*/ 29869 w 43112"/>
                  <a:gd name="connsiteY5" fmla="*/ 2340 h 43219"/>
                  <a:gd name="connsiteX6" fmla="*/ 35499 w 43112"/>
                  <a:gd name="connsiteY6" fmla="*/ 549 h 43219"/>
                  <a:gd name="connsiteX7" fmla="*/ 38354 w 43112"/>
                  <a:gd name="connsiteY7" fmla="*/ 5435 h 43219"/>
                  <a:gd name="connsiteX8" fmla="*/ 42018 w 43112"/>
                  <a:gd name="connsiteY8" fmla="*/ 10177 h 43219"/>
                  <a:gd name="connsiteX9" fmla="*/ 41854 w 43112"/>
                  <a:gd name="connsiteY9" fmla="*/ 15319 h 43219"/>
                  <a:gd name="connsiteX10" fmla="*/ 43052 w 43112"/>
                  <a:gd name="connsiteY10" fmla="*/ 23181 h 43219"/>
                  <a:gd name="connsiteX11" fmla="*/ 41139 w 43112"/>
                  <a:gd name="connsiteY11" fmla="*/ 35840 h 43219"/>
                  <a:gd name="connsiteX12" fmla="*/ 35431 w 43112"/>
                  <a:gd name="connsiteY12" fmla="*/ 39536 h 43219"/>
                  <a:gd name="connsiteX13" fmla="*/ 28591 w 43112"/>
                  <a:gd name="connsiteY13" fmla="*/ 36674 h 43219"/>
                  <a:gd name="connsiteX14" fmla="*/ 23703 w 43112"/>
                  <a:gd name="connsiteY14" fmla="*/ 42965 h 43219"/>
                  <a:gd name="connsiteX15" fmla="*/ 16516 w 43112"/>
                  <a:gd name="connsiteY15" fmla="*/ 39125 h 43219"/>
                  <a:gd name="connsiteX16" fmla="*/ 5840 w 43112"/>
                  <a:gd name="connsiteY16" fmla="*/ 35331 h 43219"/>
                  <a:gd name="connsiteX17" fmla="*/ 1146 w 43112"/>
                  <a:gd name="connsiteY17" fmla="*/ 31109 h 43219"/>
                  <a:gd name="connsiteX18" fmla="*/ 2149 w 43112"/>
                  <a:gd name="connsiteY18" fmla="*/ 25410 h 43219"/>
                  <a:gd name="connsiteX19" fmla="*/ 31 w 43112"/>
                  <a:gd name="connsiteY19" fmla="*/ 19563 h 43219"/>
                  <a:gd name="connsiteX20" fmla="*/ 3899 w 43112"/>
                  <a:gd name="connsiteY20" fmla="*/ 14366 h 43219"/>
                  <a:gd name="connsiteX21" fmla="*/ 3936 w 43112"/>
                  <a:gd name="connsiteY21" fmla="*/ 14229 h 43219"/>
                  <a:gd name="connsiteX0" fmla="*/ 4729 w 43112"/>
                  <a:gd name="connsiteY0" fmla="*/ 26036 h 43219"/>
                  <a:gd name="connsiteX1" fmla="*/ 2196 w 43112"/>
                  <a:gd name="connsiteY1" fmla="*/ 25239 h 43219"/>
                  <a:gd name="connsiteX2" fmla="*/ 6964 w 43112"/>
                  <a:gd name="connsiteY2" fmla="*/ 34758 h 43219"/>
                  <a:gd name="connsiteX3" fmla="*/ 5856 w 43112"/>
                  <a:gd name="connsiteY3" fmla="*/ 35139 h 43219"/>
                  <a:gd name="connsiteX4" fmla="*/ 16514 w 43112"/>
                  <a:gd name="connsiteY4" fmla="*/ 38949 h 43219"/>
                  <a:gd name="connsiteX5" fmla="*/ 15846 w 43112"/>
                  <a:gd name="connsiteY5" fmla="*/ 37209 h 43219"/>
                  <a:gd name="connsiteX6" fmla="*/ 30629 w 43112"/>
                  <a:gd name="connsiteY6" fmla="*/ 40662 h 43219"/>
                  <a:gd name="connsiteX7" fmla="*/ 26914 w 43112"/>
                  <a:gd name="connsiteY7" fmla="*/ 41333 h 43219"/>
                  <a:gd name="connsiteX8" fmla="*/ 39294 w 43112"/>
                  <a:gd name="connsiteY8" fmla="*/ 37530 h 43219"/>
                  <a:gd name="connsiteX9" fmla="*/ 42881 w 43112"/>
                  <a:gd name="connsiteY9" fmla="*/ 35863 h 43219"/>
                  <a:gd name="connsiteX10" fmla="*/ 41834 w 43112"/>
                  <a:gd name="connsiteY10" fmla="*/ 15213 h 43219"/>
                  <a:gd name="connsiteX11" fmla="*/ 40386 w 43112"/>
                  <a:gd name="connsiteY11" fmla="*/ 17889 h 43219"/>
                  <a:gd name="connsiteX12" fmla="*/ 38360 w 43112"/>
                  <a:gd name="connsiteY12" fmla="*/ 5285 h 43219"/>
                  <a:gd name="connsiteX13" fmla="*/ 38436 w 43112"/>
                  <a:gd name="connsiteY13" fmla="*/ 6549 h 43219"/>
                  <a:gd name="connsiteX14" fmla="*/ 29114 w 43112"/>
                  <a:gd name="connsiteY14" fmla="*/ 3811 h 43219"/>
                  <a:gd name="connsiteX15" fmla="*/ 29856 w 43112"/>
                  <a:gd name="connsiteY15" fmla="*/ 2199 h 43219"/>
                  <a:gd name="connsiteX16" fmla="*/ 22177 w 43112"/>
                  <a:gd name="connsiteY16" fmla="*/ 4579 h 43219"/>
                  <a:gd name="connsiteX17" fmla="*/ 22536 w 43112"/>
                  <a:gd name="connsiteY17" fmla="*/ 3189 h 43219"/>
                  <a:gd name="connsiteX18" fmla="*/ 14036 w 43112"/>
                  <a:gd name="connsiteY18" fmla="*/ 5051 h 43219"/>
                  <a:gd name="connsiteX19" fmla="*/ 15336 w 43112"/>
                  <a:gd name="connsiteY19" fmla="*/ 6399 h 43219"/>
                  <a:gd name="connsiteX20" fmla="*/ 4163 w 43112"/>
                  <a:gd name="connsiteY20" fmla="*/ 15648 h 43219"/>
                  <a:gd name="connsiteX21" fmla="*/ 3936 w 43112"/>
                  <a:gd name="connsiteY21" fmla="*/ 14229 h 43219"/>
                  <a:gd name="connsiteX0" fmla="*/ 3936 w 43112"/>
                  <a:gd name="connsiteY0" fmla="*/ 14229 h 43060"/>
                  <a:gd name="connsiteX1" fmla="*/ 5659 w 43112"/>
                  <a:gd name="connsiteY1" fmla="*/ 6766 h 43060"/>
                  <a:gd name="connsiteX2" fmla="*/ 14041 w 43112"/>
                  <a:gd name="connsiteY2" fmla="*/ 5061 h 43060"/>
                  <a:gd name="connsiteX3" fmla="*/ 22492 w 43112"/>
                  <a:gd name="connsiteY3" fmla="*/ 3291 h 43060"/>
                  <a:gd name="connsiteX4" fmla="*/ 25785 w 43112"/>
                  <a:gd name="connsiteY4" fmla="*/ 59 h 43060"/>
                  <a:gd name="connsiteX5" fmla="*/ 29869 w 43112"/>
                  <a:gd name="connsiteY5" fmla="*/ 2340 h 43060"/>
                  <a:gd name="connsiteX6" fmla="*/ 35499 w 43112"/>
                  <a:gd name="connsiteY6" fmla="*/ 549 h 43060"/>
                  <a:gd name="connsiteX7" fmla="*/ 38354 w 43112"/>
                  <a:gd name="connsiteY7" fmla="*/ 5435 h 43060"/>
                  <a:gd name="connsiteX8" fmla="*/ 42018 w 43112"/>
                  <a:gd name="connsiteY8" fmla="*/ 10177 h 43060"/>
                  <a:gd name="connsiteX9" fmla="*/ 41854 w 43112"/>
                  <a:gd name="connsiteY9" fmla="*/ 15319 h 43060"/>
                  <a:gd name="connsiteX10" fmla="*/ 43052 w 43112"/>
                  <a:gd name="connsiteY10" fmla="*/ 23181 h 43060"/>
                  <a:gd name="connsiteX11" fmla="*/ 41139 w 43112"/>
                  <a:gd name="connsiteY11" fmla="*/ 35840 h 43060"/>
                  <a:gd name="connsiteX12" fmla="*/ 35431 w 43112"/>
                  <a:gd name="connsiteY12" fmla="*/ 39536 h 43060"/>
                  <a:gd name="connsiteX13" fmla="*/ 31197 w 43112"/>
                  <a:gd name="connsiteY13" fmla="*/ 40250 h 43060"/>
                  <a:gd name="connsiteX14" fmla="*/ 23703 w 43112"/>
                  <a:gd name="connsiteY14" fmla="*/ 42965 h 43060"/>
                  <a:gd name="connsiteX15" fmla="*/ 16516 w 43112"/>
                  <a:gd name="connsiteY15" fmla="*/ 39125 h 43060"/>
                  <a:gd name="connsiteX16" fmla="*/ 5840 w 43112"/>
                  <a:gd name="connsiteY16" fmla="*/ 35331 h 43060"/>
                  <a:gd name="connsiteX17" fmla="*/ 1146 w 43112"/>
                  <a:gd name="connsiteY17" fmla="*/ 31109 h 43060"/>
                  <a:gd name="connsiteX18" fmla="*/ 2149 w 43112"/>
                  <a:gd name="connsiteY18" fmla="*/ 25410 h 43060"/>
                  <a:gd name="connsiteX19" fmla="*/ 31 w 43112"/>
                  <a:gd name="connsiteY19" fmla="*/ 19563 h 43060"/>
                  <a:gd name="connsiteX20" fmla="*/ 3899 w 43112"/>
                  <a:gd name="connsiteY20" fmla="*/ 14366 h 43060"/>
                  <a:gd name="connsiteX21" fmla="*/ 3936 w 43112"/>
                  <a:gd name="connsiteY21" fmla="*/ 14229 h 43060"/>
                  <a:gd name="connsiteX0" fmla="*/ 4729 w 43112"/>
                  <a:gd name="connsiteY0" fmla="*/ 26036 h 43060"/>
                  <a:gd name="connsiteX1" fmla="*/ 2196 w 43112"/>
                  <a:gd name="connsiteY1" fmla="*/ 25239 h 43060"/>
                  <a:gd name="connsiteX2" fmla="*/ 6964 w 43112"/>
                  <a:gd name="connsiteY2" fmla="*/ 34758 h 43060"/>
                  <a:gd name="connsiteX3" fmla="*/ 5856 w 43112"/>
                  <a:gd name="connsiteY3" fmla="*/ 35139 h 43060"/>
                  <a:gd name="connsiteX4" fmla="*/ 16514 w 43112"/>
                  <a:gd name="connsiteY4" fmla="*/ 38949 h 43060"/>
                  <a:gd name="connsiteX5" fmla="*/ 15846 w 43112"/>
                  <a:gd name="connsiteY5" fmla="*/ 37209 h 43060"/>
                  <a:gd name="connsiteX6" fmla="*/ 30629 w 43112"/>
                  <a:gd name="connsiteY6" fmla="*/ 40662 h 43060"/>
                  <a:gd name="connsiteX7" fmla="*/ 26914 w 43112"/>
                  <a:gd name="connsiteY7" fmla="*/ 41333 h 43060"/>
                  <a:gd name="connsiteX8" fmla="*/ 39294 w 43112"/>
                  <a:gd name="connsiteY8" fmla="*/ 37530 h 43060"/>
                  <a:gd name="connsiteX9" fmla="*/ 42881 w 43112"/>
                  <a:gd name="connsiteY9" fmla="*/ 35863 h 43060"/>
                  <a:gd name="connsiteX10" fmla="*/ 41834 w 43112"/>
                  <a:gd name="connsiteY10" fmla="*/ 15213 h 43060"/>
                  <a:gd name="connsiteX11" fmla="*/ 40386 w 43112"/>
                  <a:gd name="connsiteY11" fmla="*/ 17889 h 43060"/>
                  <a:gd name="connsiteX12" fmla="*/ 38360 w 43112"/>
                  <a:gd name="connsiteY12" fmla="*/ 5285 h 43060"/>
                  <a:gd name="connsiteX13" fmla="*/ 38436 w 43112"/>
                  <a:gd name="connsiteY13" fmla="*/ 6549 h 43060"/>
                  <a:gd name="connsiteX14" fmla="*/ 29114 w 43112"/>
                  <a:gd name="connsiteY14" fmla="*/ 3811 h 43060"/>
                  <a:gd name="connsiteX15" fmla="*/ 29856 w 43112"/>
                  <a:gd name="connsiteY15" fmla="*/ 2199 h 43060"/>
                  <a:gd name="connsiteX16" fmla="*/ 22177 w 43112"/>
                  <a:gd name="connsiteY16" fmla="*/ 4579 h 43060"/>
                  <a:gd name="connsiteX17" fmla="*/ 22536 w 43112"/>
                  <a:gd name="connsiteY17" fmla="*/ 3189 h 43060"/>
                  <a:gd name="connsiteX18" fmla="*/ 14036 w 43112"/>
                  <a:gd name="connsiteY18" fmla="*/ 5051 h 43060"/>
                  <a:gd name="connsiteX19" fmla="*/ 15336 w 43112"/>
                  <a:gd name="connsiteY19" fmla="*/ 6399 h 43060"/>
                  <a:gd name="connsiteX20" fmla="*/ 4163 w 43112"/>
                  <a:gd name="connsiteY20" fmla="*/ 15648 h 43060"/>
                  <a:gd name="connsiteX21" fmla="*/ 3936 w 43112"/>
                  <a:gd name="connsiteY21" fmla="*/ 14229 h 43060"/>
                  <a:gd name="connsiteX0" fmla="*/ 3936 w 43112"/>
                  <a:gd name="connsiteY0" fmla="*/ 14229 h 43060"/>
                  <a:gd name="connsiteX1" fmla="*/ 5659 w 43112"/>
                  <a:gd name="connsiteY1" fmla="*/ 6766 h 43060"/>
                  <a:gd name="connsiteX2" fmla="*/ 14041 w 43112"/>
                  <a:gd name="connsiteY2" fmla="*/ 5061 h 43060"/>
                  <a:gd name="connsiteX3" fmla="*/ 22492 w 43112"/>
                  <a:gd name="connsiteY3" fmla="*/ 3291 h 43060"/>
                  <a:gd name="connsiteX4" fmla="*/ 25785 w 43112"/>
                  <a:gd name="connsiteY4" fmla="*/ 59 h 43060"/>
                  <a:gd name="connsiteX5" fmla="*/ 29869 w 43112"/>
                  <a:gd name="connsiteY5" fmla="*/ 2340 h 43060"/>
                  <a:gd name="connsiteX6" fmla="*/ 35499 w 43112"/>
                  <a:gd name="connsiteY6" fmla="*/ 549 h 43060"/>
                  <a:gd name="connsiteX7" fmla="*/ 38354 w 43112"/>
                  <a:gd name="connsiteY7" fmla="*/ 5435 h 43060"/>
                  <a:gd name="connsiteX8" fmla="*/ 42018 w 43112"/>
                  <a:gd name="connsiteY8" fmla="*/ 10177 h 43060"/>
                  <a:gd name="connsiteX9" fmla="*/ 41854 w 43112"/>
                  <a:gd name="connsiteY9" fmla="*/ 15319 h 43060"/>
                  <a:gd name="connsiteX10" fmla="*/ 43052 w 43112"/>
                  <a:gd name="connsiteY10" fmla="*/ 23181 h 43060"/>
                  <a:gd name="connsiteX11" fmla="*/ 41139 w 43112"/>
                  <a:gd name="connsiteY11" fmla="*/ 35840 h 43060"/>
                  <a:gd name="connsiteX12" fmla="*/ 35431 w 43112"/>
                  <a:gd name="connsiteY12" fmla="*/ 39536 h 43060"/>
                  <a:gd name="connsiteX13" fmla="*/ 31197 w 43112"/>
                  <a:gd name="connsiteY13" fmla="*/ 40250 h 43060"/>
                  <a:gd name="connsiteX14" fmla="*/ 23703 w 43112"/>
                  <a:gd name="connsiteY14" fmla="*/ 42965 h 43060"/>
                  <a:gd name="connsiteX15" fmla="*/ 16516 w 43112"/>
                  <a:gd name="connsiteY15" fmla="*/ 39125 h 43060"/>
                  <a:gd name="connsiteX16" fmla="*/ 5840 w 43112"/>
                  <a:gd name="connsiteY16" fmla="*/ 35331 h 43060"/>
                  <a:gd name="connsiteX17" fmla="*/ 1146 w 43112"/>
                  <a:gd name="connsiteY17" fmla="*/ 31109 h 43060"/>
                  <a:gd name="connsiteX18" fmla="*/ 2149 w 43112"/>
                  <a:gd name="connsiteY18" fmla="*/ 25410 h 43060"/>
                  <a:gd name="connsiteX19" fmla="*/ 31 w 43112"/>
                  <a:gd name="connsiteY19" fmla="*/ 19563 h 43060"/>
                  <a:gd name="connsiteX20" fmla="*/ 3899 w 43112"/>
                  <a:gd name="connsiteY20" fmla="*/ 14366 h 43060"/>
                  <a:gd name="connsiteX21" fmla="*/ 3936 w 43112"/>
                  <a:gd name="connsiteY21" fmla="*/ 14229 h 43060"/>
                  <a:gd name="connsiteX0" fmla="*/ 4729 w 43112"/>
                  <a:gd name="connsiteY0" fmla="*/ 26036 h 43060"/>
                  <a:gd name="connsiteX1" fmla="*/ 2196 w 43112"/>
                  <a:gd name="connsiteY1" fmla="*/ 25239 h 43060"/>
                  <a:gd name="connsiteX2" fmla="*/ 6964 w 43112"/>
                  <a:gd name="connsiteY2" fmla="*/ 34758 h 43060"/>
                  <a:gd name="connsiteX3" fmla="*/ 5856 w 43112"/>
                  <a:gd name="connsiteY3" fmla="*/ 35139 h 43060"/>
                  <a:gd name="connsiteX4" fmla="*/ 16514 w 43112"/>
                  <a:gd name="connsiteY4" fmla="*/ 38949 h 43060"/>
                  <a:gd name="connsiteX5" fmla="*/ 15846 w 43112"/>
                  <a:gd name="connsiteY5" fmla="*/ 37209 h 43060"/>
                  <a:gd name="connsiteX6" fmla="*/ 30629 w 43112"/>
                  <a:gd name="connsiteY6" fmla="*/ 40662 h 43060"/>
                  <a:gd name="connsiteX7" fmla="*/ 26914 w 43112"/>
                  <a:gd name="connsiteY7" fmla="*/ 41333 h 43060"/>
                  <a:gd name="connsiteX8" fmla="*/ 39294 w 43112"/>
                  <a:gd name="connsiteY8" fmla="*/ 37530 h 43060"/>
                  <a:gd name="connsiteX9" fmla="*/ 42881 w 43112"/>
                  <a:gd name="connsiteY9" fmla="*/ 35863 h 43060"/>
                  <a:gd name="connsiteX10" fmla="*/ 41834 w 43112"/>
                  <a:gd name="connsiteY10" fmla="*/ 15213 h 43060"/>
                  <a:gd name="connsiteX11" fmla="*/ 40386 w 43112"/>
                  <a:gd name="connsiteY11" fmla="*/ 17889 h 43060"/>
                  <a:gd name="connsiteX12" fmla="*/ 38360 w 43112"/>
                  <a:gd name="connsiteY12" fmla="*/ 5285 h 43060"/>
                  <a:gd name="connsiteX13" fmla="*/ 38436 w 43112"/>
                  <a:gd name="connsiteY13" fmla="*/ 6549 h 43060"/>
                  <a:gd name="connsiteX14" fmla="*/ 29114 w 43112"/>
                  <a:gd name="connsiteY14" fmla="*/ 3811 h 43060"/>
                  <a:gd name="connsiteX15" fmla="*/ 29856 w 43112"/>
                  <a:gd name="connsiteY15" fmla="*/ 2199 h 43060"/>
                  <a:gd name="connsiteX16" fmla="*/ 22177 w 43112"/>
                  <a:gd name="connsiteY16" fmla="*/ 4579 h 43060"/>
                  <a:gd name="connsiteX17" fmla="*/ 22536 w 43112"/>
                  <a:gd name="connsiteY17" fmla="*/ 3189 h 43060"/>
                  <a:gd name="connsiteX18" fmla="*/ 14036 w 43112"/>
                  <a:gd name="connsiteY18" fmla="*/ 5051 h 43060"/>
                  <a:gd name="connsiteX19" fmla="*/ 13234 w 43112"/>
                  <a:gd name="connsiteY19" fmla="*/ 3098 h 43060"/>
                  <a:gd name="connsiteX20" fmla="*/ 4163 w 43112"/>
                  <a:gd name="connsiteY20" fmla="*/ 15648 h 43060"/>
                  <a:gd name="connsiteX21" fmla="*/ 3936 w 43112"/>
                  <a:gd name="connsiteY21" fmla="*/ 14229 h 43060"/>
                  <a:gd name="connsiteX0" fmla="*/ 3936 w 43112"/>
                  <a:gd name="connsiteY0" fmla="*/ 14229 h 43060"/>
                  <a:gd name="connsiteX1" fmla="*/ 5659 w 43112"/>
                  <a:gd name="connsiteY1" fmla="*/ 6766 h 43060"/>
                  <a:gd name="connsiteX2" fmla="*/ 14041 w 43112"/>
                  <a:gd name="connsiteY2" fmla="*/ 5061 h 43060"/>
                  <a:gd name="connsiteX3" fmla="*/ 22492 w 43112"/>
                  <a:gd name="connsiteY3" fmla="*/ 3291 h 43060"/>
                  <a:gd name="connsiteX4" fmla="*/ 25785 w 43112"/>
                  <a:gd name="connsiteY4" fmla="*/ 59 h 43060"/>
                  <a:gd name="connsiteX5" fmla="*/ 29869 w 43112"/>
                  <a:gd name="connsiteY5" fmla="*/ 2340 h 43060"/>
                  <a:gd name="connsiteX6" fmla="*/ 35499 w 43112"/>
                  <a:gd name="connsiteY6" fmla="*/ 549 h 43060"/>
                  <a:gd name="connsiteX7" fmla="*/ 38354 w 43112"/>
                  <a:gd name="connsiteY7" fmla="*/ 5435 h 43060"/>
                  <a:gd name="connsiteX8" fmla="*/ 42018 w 43112"/>
                  <a:gd name="connsiteY8" fmla="*/ 10177 h 43060"/>
                  <a:gd name="connsiteX9" fmla="*/ 41854 w 43112"/>
                  <a:gd name="connsiteY9" fmla="*/ 15319 h 43060"/>
                  <a:gd name="connsiteX10" fmla="*/ 43052 w 43112"/>
                  <a:gd name="connsiteY10" fmla="*/ 23181 h 43060"/>
                  <a:gd name="connsiteX11" fmla="*/ 41139 w 43112"/>
                  <a:gd name="connsiteY11" fmla="*/ 35840 h 43060"/>
                  <a:gd name="connsiteX12" fmla="*/ 35431 w 43112"/>
                  <a:gd name="connsiteY12" fmla="*/ 39536 h 43060"/>
                  <a:gd name="connsiteX13" fmla="*/ 31197 w 43112"/>
                  <a:gd name="connsiteY13" fmla="*/ 40250 h 43060"/>
                  <a:gd name="connsiteX14" fmla="*/ 23703 w 43112"/>
                  <a:gd name="connsiteY14" fmla="*/ 42965 h 43060"/>
                  <a:gd name="connsiteX15" fmla="*/ 16516 w 43112"/>
                  <a:gd name="connsiteY15" fmla="*/ 39125 h 43060"/>
                  <a:gd name="connsiteX16" fmla="*/ 5840 w 43112"/>
                  <a:gd name="connsiteY16" fmla="*/ 35331 h 43060"/>
                  <a:gd name="connsiteX17" fmla="*/ 1146 w 43112"/>
                  <a:gd name="connsiteY17" fmla="*/ 31109 h 43060"/>
                  <a:gd name="connsiteX18" fmla="*/ 2149 w 43112"/>
                  <a:gd name="connsiteY18" fmla="*/ 25410 h 43060"/>
                  <a:gd name="connsiteX19" fmla="*/ 31 w 43112"/>
                  <a:gd name="connsiteY19" fmla="*/ 19563 h 43060"/>
                  <a:gd name="connsiteX20" fmla="*/ 3899 w 43112"/>
                  <a:gd name="connsiteY20" fmla="*/ 14366 h 43060"/>
                  <a:gd name="connsiteX21" fmla="*/ 3936 w 43112"/>
                  <a:gd name="connsiteY21" fmla="*/ 14229 h 43060"/>
                  <a:gd name="connsiteX0" fmla="*/ 4729 w 43112"/>
                  <a:gd name="connsiteY0" fmla="*/ 26036 h 43060"/>
                  <a:gd name="connsiteX1" fmla="*/ 2196 w 43112"/>
                  <a:gd name="connsiteY1" fmla="*/ 25239 h 43060"/>
                  <a:gd name="connsiteX2" fmla="*/ 6964 w 43112"/>
                  <a:gd name="connsiteY2" fmla="*/ 34758 h 43060"/>
                  <a:gd name="connsiteX3" fmla="*/ 5856 w 43112"/>
                  <a:gd name="connsiteY3" fmla="*/ 35139 h 43060"/>
                  <a:gd name="connsiteX4" fmla="*/ 16514 w 43112"/>
                  <a:gd name="connsiteY4" fmla="*/ 38949 h 43060"/>
                  <a:gd name="connsiteX5" fmla="*/ 15846 w 43112"/>
                  <a:gd name="connsiteY5" fmla="*/ 37209 h 43060"/>
                  <a:gd name="connsiteX6" fmla="*/ 30629 w 43112"/>
                  <a:gd name="connsiteY6" fmla="*/ 40662 h 43060"/>
                  <a:gd name="connsiteX7" fmla="*/ 26914 w 43112"/>
                  <a:gd name="connsiteY7" fmla="*/ 41333 h 43060"/>
                  <a:gd name="connsiteX8" fmla="*/ 39294 w 43112"/>
                  <a:gd name="connsiteY8" fmla="*/ 37530 h 43060"/>
                  <a:gd name="connsiteX9" fmla="*/ 42881 w 43112"/>
                  <a:gd name="connsiteY9" fmla="*/ 35863 h 43060"/>
                  <a:gd name="connsiteX10" fmla="*/ 41834 w 43112"/>
                  <a:gd name="connsiteY10" fmla="*/ 15213 h 43060"/>
                  <a:gd name="connsiteX11" fmla="*/ 40386 w 43112"/>
                  <a:gd name="connsiteY11" fmla="*/ 17889 h 43060"/>
                  <a:gd name="connsiteX12" fmla="*/ 38360 w 43112"/>
                  <a:gd name="connsiteY12" fmla="*/ 5285 h 43060"/>
                  <a:gd name="connsiteX13" fmla="*/ 38436 w 43112"/>
                  <a:gd name="connsiteY13" fmla="*/ 6549 h 43060"/>
                  <a:gd name="connsiteX14" fmla="*/ 29114 w 43112"/>
                  <a:gd name="connsiteY14" fmla="*/ 3811 h 43060"/>
                  <a:gd name="connsiteX15" fmla="*/ 29856 w 43112"/>
                  <a:gd name="connsiteY15" fmla="*/ 2199 h 43060"/>
                  <a:gd name="connsiteX16" fmla="*/ 22177 w 43112"/>
                  <a:gd name="connsiteY16" fmla="*/ 4579 h 43060"/>
                  <a:gd name="connsiteX17" fmla="*/ 22536 w 43112"/>
                  <a:gd name="connsiteY17" fmla="*/ 3189 h 43060"/>
                  <a:gd name="connsiteX18" fmla="*/ 11766 w 43112"/>
                  <a:gd name="connsiteY18" fmla="*/ 512 h 43060"/>
                  <a:gd name="connsiteX19" fmla="*/ 13234 w 43112"/>
                  <a:gd name="connsiteY19" fmla="*/ 3098 h 43060"/>
                  <a:gd name="connsiteX20" fmla="*/ 4163 w 43112"/>
                  <a:gd name="connsiteY20" fmla="*/ 15648 h 43060"/>
                  <a:gd name="connsiteX21" fmla="*/ 3936 w 43112"/>
                  <a:gd name="connsiteY21" fmla="*/ 14229 h 43060"/>
                  <a:gd name="connsiteX0" fmla="*/ 3936 w 43112"/>
                  <a:gd name="connsiteY0" fmla="*/ 14229 h 43060"/>
                  <a:gd name="connsiteX1" fmla="*/ 5659 w 43112"/>
                  <a:gd name="connsiteY1" fmla="*/ 6766 h 43060"/>
                  <a:gd name="connsiteX2" fmla="*/ 14041 w 43112"/>
                  <a:gd name="connsiteY2" fmla="*/ 5061 h 43060"/>
                  <a:gd name="connsiteX3" fmla="*/ 22492 w 43112"/>
                  <a:gd name="connsiteY3" fmla="*/ 3291 h 43060"/>
                  <a:gd name="connsiteX4" fmla="*/ 25785 w 43112"/>
                  <a:gd name="connsiteY4" fmla="*/ 59 h 43060"/>
                  <a:gd name="connsiteX5" fmla="*/ 29869 w 43112"/>
                  <a:gd name="connsiteY5" fmla="*/ 2340 h 43060"/>
                  <a:gd name="connsiteX6" fmla="*/ 35499 w 43112"/>
                  <a:gd name="connsiteY6" fmla="*/ 549 h 43060"/>
                  <a:gd name="connsiteX7" fmla="*/ 38354 w 43112"/>
                  <a:gd name="connsiteY7" fmla="*/ 5435 h 43060"/>
                  <a:gd name="connsiteX8" fmla="*/ 42018 w 43112"/>
                  <a:gd name="connsiteY8" fmla="*/ 10177 h 43060"/>
                  <a:gd name="connsiteX9" fmla="*/ 41854 w 43112"/>
                  <a:gd name="connsiteY9" fmla="*/ 15319 h 43060"/>
                  <a:gd name="connsiteX10" fmla="*/ 43052 w 43112"/>
                  <a:gd name="connsiteY10" fmla="*/ 23181 h 43060"/>
                  <a:gd name="connsiteX11" fmla="*/ 41139 w 43112"/>
                  <a:gd name="connsiteY11" fmla="*/ 35840 h 43060"/>
                  <a:gd name="connsiteX12" fmla="*/ 35431 w 43112"/>
                  <a:gd name="connsiteY12" fmla="*/ 39536 h 43060"/>
                  <a:gd name="connsiteX13" fmla="*/ 31197 w 43112"/>
                  <a:gd name="connsiteY13" fmla="*/ 40250 h 43060"/>
                  <a:gd name="connsiteX14" fmla="*/ 23703 w 43112"/>
                  <a:gd name="connsiteY14" fmla="*/ 42965 h 43060"/>
                  <a:gd name="connsiteX15" fmla="*/ 16516 w 43112"/>
                  <a:gd name="connsiteY15" fmla="*/ 39125 h 43060"/>
                  <a:gd name="connsiteX16" fmla="*/ 5840 w 43112"/>
                  <a:gd name="connsiteY16" fmla="*/ 35331 h 43060"/>
                  <a:gd name="connsiteX17" fmla="*/ 1146 w 43112"/>
                  <a:gd name="connsiteY17" fmla="*/ 31109 h 43060"/>
                  <a:gd name="connsiteX18" fmla="*/ 2149 w 43112"/>
                  <a:gd name="connsiteY18" fmla="*/ 25410 h 43060"/>
                  <a:gd name="connsiteX19" fmla="*/ 31 w 43112"/>
                  <a:gd name="connsiteY19" fmla="*/ 19563 h 43060"/>
                  <a:gd name="connsiteX20" fmla="*/ 3899 w 43112"/>
                  <a:gd name="connsiteY20" fmla="*/ 14366 h 43060"/>
                  <a:gd name="connsiteX21" fmla="*/ 3936 w 43112"/>
                  <a:gd name="connsiteY21" fmla="*/ 14229 h 43060"/>
                  <a:gd name="connsiteX0" fmla="*/ 4729 w 43112"/>
                  <a:gd name="connsiteY0" fmla="*/ 26036 h 43060"/>
                  <a:gd name="connsiteX1" fmla="*/ 2196 w 43112"/>
                  <a:gd name="connsiteY1" fmla="*/ 25239 h 43060"/>
                  <a:gd name="connsiteX2" fmla="*/ 6964 w 43112"/>
                  <a:gd name="connsiteY2" fmla="*/ 34758 h 43060"/>
                  <a:gd name="connsiteX3" fmla="*/ 5856 w 43112"/>
                  <a:gd name="connsiteY3" fmla="*/ 35139 h 43060"/>
                  <a:gd name="connsiteX4" fmla="*/ 16514 w 43112"/>
                  <a:gd name="connsiteY4" fmla="*/ 38949 h 43060"/>
                  <a:gd name="connsiteX5" fmla="*/ 15846 w 43112"/>
                  <a:gd name="connsiteY5" fmla="*/ 37209 h 43060"/>
                  <a:gd name="connsiteX6" fmla="*/ 30629 w 43112"/>
                  <a:gd name="connsiteY6" fmla="*/ 40662 h 43060"/>
                  <a:gd name="connsiteX7" fmla="*/ 26914 w 43112"/>
                  <a:gd name="connsiteY7" fmla="*/ 41333 h 43060"/>
                  <a:gd name="connsiteX8" fmla="*/ 39294 w 43112"/>
                  <a:gd name="connsiteY8" fmla="*/ 37530 h 43060"/>
                  <a:gd name="connsiteX9" fmla="*/ 42881 w 43112"/>
                  <a:gd name="connsiteY9" fmla="*/ 35863 h 43060"/>
                  <a:gd name="connsiteX10" fmla="*/ 41834 w 43112"/>
                  <a:gd name="connsiteY10" fmla="*/ 15213 h 43060"/>
                  <a:gd name="connsiteX11" fmla="*/ 40386 w 43112"/>
                  <a:gd name="connsiteY11" fmla="*/ 17889 h 43060"/>
                  <a:gd name="connsiteX12" fmla="*/ 38360 w 43112"/>
                  <a:gd name="connsiteY12" fmla="*/ 5285 h 43060"/>
                  <a:gd name="connsiteX13" fmla="*/ 38436 w 43112"/>
                  <a:gd name="connsiteY13" fmla="*/ 6549 h 43060"/>
                  <a:gd name="connsiteX14" fmla="*/ 29114 w 43112"/>
                  <a:gd name="connsiteY14" fmla="*/ 3811 h 43060"/>
                  <a:gd name="connsiteX15" fmla="*/ 29856 w 43112"/>
                  <a:gd name="connsiteY15" fmla="*/ 2199 h 43060"/>
                  <a:gd name="connsiteX16" fmla="*/ 21504 w 43112"/>
                  <a:gd name="connsiteY16" fmla="*/ 1003 h 43060"/>
                  <a:gd name="connsiteX17" fmla="*/ 22536 w 43112"/>
                  <a:gd name="connsiteY17" fmla="*/ 3189 h 43060"/>
                  <a:gd name="connsiteX18" fmla="*/ 11766 w 43112"/>
                  <a:gd name="connsiteY18" fmla="*/ 512 h 43060"/>
                  <a:gd name="connsiteX19" fmla="*/ 13234 w 43112"/>
                  <a:gd name="connsiteY19" fmla="*/ 3098 h 43060"/>
                  <a:gd name="connsiteX20" fmla="*/ 4163 w 43112"/>
                  <a:gd name="connsiteY20" fmla="*/ 15648 h 43060"/>
                  <a:gd name="connsiteX21" fmla="*/ 3936 w 43112"/>
                  <a:gd name="connsiteY21" fmla="*/ 14229 h 43060"/>
                  <a:gd name="connsiteX0" fmla="*/ 3936 w 43112"/>
                  <a:gd name="connsiteY0" fmla="*/ 15971 h 44802"/>
                  <a:gd name="connsiteX1" fmla="*/ 5659 w 43112"/>
                  <a:gd name="connsiteY1" fmla="*/ 8508 h 44802"/>
                  <a:gd name="connsiteX2" fmla="*/ 13873 w 43112"/>
                  <a:gd name="connsiteY2" fmla="*/ 1851 h 44802"/>
                  <a:gd name="connsiteX3" fmla="*/ 22492 w 43112"/>
                  <a:gd name="connsiteY3" fmla="*/ 5033 h 44802"/>
                  <a:gd name="connsiteX4" fmla="*/ 25785 w 43112"/>
                  <a:gd name="connsiteY4" fmla="*/ 1801 h 44802"/>
                  <a:gd name="connsiteX5" fmla="*/ 29869 w 43112"/>
                  <a:gd name="connsiteY5" fmla="*/ 4082 h 44802"/>
                  <a:gd name="connsiteX6" fmla="*/ 35499 w 43112"/>
                  <a:gd name="connsiteY6" fmla="*/ 2291 h 44802"/>
                  <a:gd name="connsiteX7" fmla="*/ 38354 w 43112"/>
                  <a:gd name="connsiteY7" fmla="*/ 7177 h 44802"/>
                  <a:gd name="connsiteX8" fmla="*/ 42018 w 43112"/>
                  <a:gd name="connsiteY8" fmla="*/ 11919 h 44802"/>
                  <a:gd name="connsiteX9" fmla="*/ 41854 w 43112"/>
                  <a:gd name="connsiteY9" fmla="*/ 17061 h 44802"/>
                  <a:gd name="connsiteX10" fmla="*/ 43052 w 43112"/>
                  <a:gd name="connsiteY10" fmla="*/ 24923 h 44802"/>
                  <a:gd name="connsiteX11" fmla="*/ 41139 w 43112"/>
                  <a:gd name="connsiteY11" fmla="*/ 37582 h 44802"/>
                  <a:gd name="connsiteX12" fmla="*/ 35431 w 43112"/>
                  <a:gd name="connsiteY12" fmla="*/ 41278 h 44802"/>
                  <a:gd name="connsiteX13" fmla="*/ 31197 w 43112"/>
                  <a:gd name="connsiteY13" fmla="*/ 41992 h 44802"/>
                  <a:gd name="connsiteX14" fmla="*/ 23703 w 43112"/>
                  <a:gd name="connsiteY14" fmla="*/ 44707 h 44802"/>
                  <a:gd name="connsiteX15" fmla="*/ 16516 w 43112"/>
                  <a:gd name="connsiteY15" fmla="*/ 40867 h 44802"/>
                  <a:gd name="connsiteX16" fmla="*/ 5840 w 43112"/>
                  <a:gd name="connsiteY16" fmla="*/ 37073 h 44802"/>
                  <a:gd name="connsiteX17" fmla="*/ 1146 w 43112"/>
                  <a:gd name="connsiteY17" fmla="*/ 32851 h 44802"/>
                  <a:gd name="connsiteX18" fmla="*/ 2149 w 43112"/>
                  <a:gd name="connsiteY18" fmla="*/ 27152 h 44802"/>
                  <a:gd name="connsiteX19" fmla="*/ 31 w 43112"/>
                  <a:gd name="connsiteY19" fmla="*/ 21305 h 44802"/>
                  <a:gd name="connsiteX20" fmla="*/ 3899 w 43112"/>
                  <a:gd name="connsiteY20" fmla="*/ 16108 h 44802"/>
                  <a:gd name="connsiteX21" fmla="*/ 3936 w 43112"/>
                  <a:gd name="connsiteY21" fmla="*/ 15971 h 44802"/>
                  <a:gd name="connsiteX0" fmla="*/ 4729 w 43112"/>
                  <a:gd name="connsiteY0" fmla="*/ 27778 h 44802"/>
                  <a:gd name="connsiteX1" fmla="*/ 2196 w 43112"/>
                  <a:gd name="connsiteY1" fmla="*/ 26981 h 44802"/>
                  <a:gd name="connsiteX2" fmla="*/ 6964 w 43112"/>
                  <a:gd name="connsiteY2" fmla="*/ 36500 h 44802"/>
                  <a:gd name="connsiteX3" fmla="*/ 5856 w 43112"/>
                  <a:gd name="connsiteY3" fmla="*/ 36881 h 44802"/>
                  <a:gd name="connsiteX4" fmla="*/ 16514 w 43112"/>
                  <a:gd name="connsiteY4" fmla="*/ 40691 h 44802"/>
                  <a:gd name="connsiteX5" fmla="*/ 15846 w 43112"/>
                  <a:gd name="connsiteY5" fmla="*/ 38951 h 44802"/>
                  <a:gd name="connsiteX6" fmla="*/ 30629 w 43112"/>
                  <a:gd name="connsiteY6" fmla="*/ 42404 h 44802"/>
                  <a:gd name="connsiteX7" fmla="*/ 26914 w 43112"/>
                  <a:gd name="connsiteY7" fmla="*/ 43075 h 44802"/>
                  <a:gd name="connsiteX8" fmla="*/ 39294 w 43112"/>
                  <a:gd name="connsiteY8" fmla="*/ 39272 h 44802"/>
                  <a:gd name="connsiteX9" fmla="*/ 42881 w 43112"/>
                  <a:gd name="connsiteY9" fmla="*/ 37605 h 44802"/>
                  <a:gd name="connsiteX10" fmla="*/ 41834 w 43112"/>
                  <a:gd name="connsiteY10" fmla="*/ 16955 h 44802"/>
                  <a:gd name="connsiteX11" fmla="*/ 40386 w 43112"/>
                  <a:gd name="connsiteY11" fmla="*/ 19631 h 44802"/>
                  <a:gd name="connsiteX12" fmla="*/ 38360 w 43112"/>
                  <a:gd name="connsiteY12" fmla="*/ 7027 h 44802"/>
                  <a:gd name="connsiteX13" fmla="*/ 38436 w 43112"/>
                  <a:gd name="connsiteY13" fmla="*/ 8291 h 44802"/>
                  <a:gd name="connsiteX14" fmla="*/ 29114 w 43112"/>
                  <a:gd name="connsiteY14" fmla="*/ 5553 h 44802"/>
                  <a:gd name="connsiteX15" fmla="*/ 29856 w 43112"/>
                  <a:gd name="connsiteY15" fmla="*/ 3941 h 44802"/>
                  <a:gd name="connsiteX16" fmla="*/ 21504 w 43112"/>
                  <a:gd name="connsiteY16" fmla="*/ 2745 h 44802"/>
                  <a:gd name="connsiteX17" fmla="*/ 22536 w 43112"/>
                  <a:gd name="connsiteY17" fmla="*/ 4931 h 44802"/>
                  <a:gd name="connsiteX18" fmla="*/ 11766 w 43112"/>
                  <a:gd name="connsiteY18" fmla="*/ 2254 h 44802"/>
                  <a:gd name="connsiteX19" fmla="*/ 13234 w 43112"/>
                  <a:gd name="connsiteY19" fmla="*/ 4840 h 44802"/>
                  <a:gd name="connsiteX20" fmla="*/ 4163 w 43112"/>
                  <a:gd name="connsiteY20" fmla="*/ 17390 h 44802"/>
                  <a:gd name="connsiteX21" fmla="*/ 3936 w 43112"/>
                  <a:gd name="connsiteY21" fmla="*/ 15971 h 44802"/>
                  <a:gd name="connsiteX0" fmla="*/ 3936 w 43112"/>
                  <a:gd name="connsiteY0" fmla="*/ 14563 h 43394"/>
                  <a:gd name="connsiteX1" fmla="*/ 5659 w 43112"/>
                  <a:gd name="connsiteY1" fmla="*/ 7100 h 43394"/>
                  <a:gd name="connsiteX2" fmla="*/ 13873 w 43112"/>
                  <a:gd name="connsiteY2" fmla="*/ 443 h 43394"/>
                  <a:gd name="connsiteX3" fmla="*/ 22492 w 43112"/>
                  <a:gd name="connsiteY3" fmla="*/ 3625 h 43394"/>
                  <a:gd name="connsiteX4" fmla="*/ 25785 w 43112"/>
                  <a:gd name="connsiteY4" fmla="*/ 393 h 43394"/>
                  <a:gd name="connsiteX5" fmla="*/ 29869 w 43112"/>
                  <a:gd name="connsiteY5" fmla="*/ 2674 h 43394"/>
                  <a:gd name="connsiteX6" fmla="*/ 35499 w 43112"/>
                  <a:gd name="connsiteY6" fmla="*/ 883 h 43394"/>
                  <a:gd name="connsiteX7" fmla="*/ 38354 w 43112"/>
                  <a:gd name="connsiteY7" fmla="*/ 5769 h 43394"/>
                  <a:gd name="connsiteX8" fmla="*/ 42018 w 43112"/>
                  <a:gd name="connsiteY8" fmla="*/ 10511 h 43394"/>
                  <a:gd name="connsiteX9" fmla="*/ 41854 w 43112"/>
                  <a:gd name="connsiteY9" fmla="*/ 15653 h 43394"/>
                  <a:gd name="connsiteX10" fmla="*/ 43052 w 43112"/>
                  <a:gd name="connsiteY10" fmla="*/ 23515 h 43394"/>
                  <a:gd name="connsiteX11" fmla="*/ 41139 w 43112"/>
                  <a:gd name="connsiteY11" fmla="*/ 36174 h 43394"/>
                  <a:gd name="connsiteX12" fmla="*/ 35431 w 43112"/>
                  <a:gd name="connsiteY12" fmla="*/ 39870 h 43394"/>
                  <a:gd name="connsiteX13" fmla="*/ 31197 w 43112"/>
                  <a:gd name="connsiteY13" fmla="*/ 40584 h 43394"/>
                  <a:gd name="connsiteX14" fmla="*/ 23703 w 43112"/>
                  <a:gd name="connsiteY14" fmla="*/ 43299 h 43394"/>
                  <a:gd name="connsiteX15" fmla="*/ 16516 w 43112"/>
                  <a:gd name="connsiteY15" fmla="*/ 39459 h 43394"/>
                  <a:gd name="connsiteX16" fmla="*/ 5840 w 43112"/>
                  <a:gd name="connsiteY16" fmla="*/ 35665 h 43394"/>
                  <a:gd name="connsiteX17" fmla="*/ 1146 w 43112"/>
                  <a:gd name="connsiteY17" fmla="*/ 31443 h 43394"/>
                  <a:gd name="connsiteX18" fmla="*/ 2149 w 43112"/>
                  <a:gd name="connsiteY18" fmla="*/ 25744 h 43394"/>
                  <a:gd name="connsiteX19" fmla="*/ 31 w 43112"/>
                  <a:gd name="connsiteY19" fmla="*/ 19897 h 43394"/>
                  <a:gd name="connsiteX20" fmla="*/ 3899 w 43112"/>
                  <a:gd name="connsiteY20" fmla="*/ 14700 h 43394"/>
                  <a:gd name="connsiteX21" fmla="*/ 3936 w 43112"/>
                  <a:gd name="connsiteY21" fmla="*/ 14563 h 43394"/>
                  <a:gd name="connsiteX0" fmla="*/ 4729 w 43112"/>
                  <a:gd name="connsiteY0" fmla="*/ 26370 h 43394"/>
                  <a:gd name="connsiteX1" fmla="*/ 2196 w 43112"/>
                  <a:gd name="connsiteY1" fmla="*/ 25573 h 43394"/>
                  <a:gd name="connsiteX2" fmla="*/ 6964 w 43112"/>
                  <a:gd name="connsiteY2" fmla="*/ 35092 h 43394"/>
                  <a:gd name="connsiteX3" fmla="*/ 5856 w 43112"/>
                  <a:gd name="connsiteY3" fmla="*/ 35473 h 43394"/>
                  <a:gd name="connsiteX4" fmla="*/ 16514 w 43112"/>
                  <a:gd name="connsiteY4" fmla="*/ 39283 h 43394"/>
                  <a:gd name="connsiteX5" fmla="*/ 15846 w 43112"/>
                  <a:gd name="connsiteY5" fmla="*/ 37543 h 43394"/>
                  <a:gd name="connsiteX6" fmla="*/ 30629 w 43112"/>
                  <a:gd name="connsiteY6" fmla="*/ 40996 h 43394"/>
                  <a:gd name="connsiteX7" fmla="*/ 26914 w 43112"/>
                  <a:gd name="connsiteY7" fmla="*/ 41667 h 43394"/>
                  <a:gd name="connsiteX8" fmla="*/ 39294 w 43112"/>
                  <a:gd name="connsiteY8" fmla="*/ 37864 h 43394"/>
                  <a:gd name="connsiteX9" fmla="*/ 42881 w 43112"/>
                  <a:gd name="connsiteY9" fmla="*/ 36197 h 43394"/>
                  <a:gd name="connsiteX10" fmla="*/ 41834 w 43112"/>
                  <a:gd name="connsiteY10" fmla="*/ 15547 h 43394"/>
                  <a:gd name="connsiteX11" fmla="*/ 40386 w 43112"/>
                  <a:gd name="connsiteY11" fmla="*/ 18223 h 43394"/>
                  <a:gd name="connsiteX12" fmla="*/ 38360 w 43112"/>
                  <a:gd name="connsiteY12" fmla="*/ 5619 h 43394"/>
                  <a:gd name="connsiteX13" fmla="*/ 38436 w 43112"/>
                  <a:gd name="connsiteY13" fmla="*/ 6883 h 43394"/>
                  <a:gd name="connsiteX14" fmla="*/ 29114 w 43112"/>
                  <a:gd name="connsiteY14" fmla="*/ 4145 h 43394"/>
                  <a:gd name="connsiteX15" fmla="*/ 29856 w 43112"/>
                  <a:gd name="connsiteY15" fmla="*/ 2533 h 43394"/>
                  <a:gd name="connsiteX16" fmla="*/ 21504 w 43112"/>
                  <a:gd name="connsiteY16" fmla="*/ 1337 h 43394"/>
                  <a:gd name="connsiteX17" fmla="*/ 22536 w 43112"/>
                  <a:gd name="connsiteY17" fmla="*/ 3523 h 43394"/>
                  <a:gd name="connsiteX18" fmla="*/ 11766 w 43112"/>
                  <a:gd name="connsiteY18" fmla="*/ 846 h 43394"/>
                  <a:gd name="connsiteX19" fmla="*/ 13234 w 43112"/>
                  <a:gd name="connsiteY19" fmla="*/ 3432 h 43394"/>
                  <a:gd name="connsiteX20" fmla="*/ 4163 w 43112"/>
                  <a:gd name="connsiteY20" fmla="*/ 15982 h 43394"/>
                  <a:gd name="connsiteX21" fmla="*/ 3936 w 43112"/>
                  <a:gd name="connsiteY21" fmla="*/ 14563 h 43394"/>
                  <a:gd name="connsiteX0" fmla="*/ 3936 w 43112"/>
                  <a:gd name="connsiteY0" fmla="*/ 14229 h 43060"/>
                  <a:gd name="connsiteX1" fmla="*/ 5659 w 43112"/>
                  <a:gd name="connsiteY1" fmla="*/ 6766 h 43060"/>
                  <a:gd name="connsiteX2" fmla="*/ 13873 w 43112"/>
                  <a:gd name="connsiteY2" fmla="*/ 109 h 43060"/>
                  <a:gd name="connsiteX3" fmla="*/ 22492 w 43112"/>
                  <a:gd name="connsiteY3" fmla="*/ 3291 h 43060"/>
                  <a:gd name="connsiteX4" fmla="*/ 25785 w 43112"/>
                  <a:gd name="connsiteY4" fmla="*/ 59 h 43060"/>
                  <a:gd name="connsiteX5" fmla="*/ 29869 w 43112"/>
                  <a:gd name="connsiteY5" fmla="*/ 2340 h 43060"/>
                  <a:gd name="connsiteX6" fmla="*/ 35499 w 43112"/>
                  <a:gd name="connsiteY6" fmla="*/ 549 h 43060"/>
                  <a:gd name="connsiteX7" fmla="*/ 38354 w 43112"/>
                  <a:gd name="connsiteY7" fmla="*/ 5435 h 43060"/>
                  <a:gd name="connsiteX8" fmla="*/ 42018 w 43112"/>
                  <a:gd name="connsiteY8" fmla="*/ 10177 h 43060"/>
                  <a:gd name="connsiteX9" fmla="*/ 41854 w 43112"/>
                  <a:gd name="connsiteY9" fmla="*/ 15319 h 43060"/>
                  <a:gd name="connsiteX10" fmla="*/ 43052 w 43112"/>
                  <a:gd name="connsiteY10" fmla="*/ 23181 h 43060"/>
                  <a:gd name="connsiteX11" fmla="*/ 41139 w 43112"/>
                  <a:gd name="connsiteY11" fmla="*/ 35840 h 43060"/>
                  <a:gd name="connsiteX12" fmla="*/ 35431 w 43112"/>
                  <a:gd name="connsiteY12" fmla="*/ 39536 h 43060"/>
                  <a:gd name="connsiteX13" fmla="*/ 31197 w 43112"/>
                  <a:gd name="connsiteY13" fmla="*/ 40250 h 43060"/>
                  <a:gd name="connsiteX14" fmla="*/ 23703 w 43112"/>
                  <a:gd name="connsiteY14" fmla="*/ 42965 h 43060"/>
                  <a:gd name="connsiteX15" fmla="*/ 16516 w 43112"/>
                  <a:gd name="connsiteY15" fmla="*/ 39125 h 43060"/>
                  <a:gd name="connsiteX16" fmla="*/ 5840 w 43112"/>
                  <a:gd name="connsiteY16" fmla="*/ 35331 h 43060"/>
                  <a:gd name="connsiteX17" fmla="*/ 1146 w 43112"/>
                  <a:gd name="connsiteY17" fmla="*/ 31109 h 43060"/>
                  <a:gd name="connsiteX18" fmla="*/ 2149 w 43112"/>
                  <a:gd name="connsiteY18" fmla="*/ 25410 h 43060"/>
                  <a:gd name="connsiteX19" fmla="*/ 31 w 43112"/>
                  <a:gd name="connsiteY19" fmla="*/ 19563 h 43060"/>
                  <a:gd name="connsiteX20" fmla="*/ 3899 w 43112"/>
                  <a:gd name="connsiteY20" fmla="*/ 14366 h 43060"/>
                  <a:gd name="connsiteX21" fmla="*/ 3936 w 43112"/>
                  <a:gd name="connsiteY21" fmla="*/ 14229 h 43060"/>
                  <a:gd name="connsiteX0" fmla="*/ 4729 w 43112"/>
                  <a:gd name="connsiteY0" fmla="*/ 26036 h 43060"/>
                  <a:gd name="connsiteX1" fmla="*/ 2196 w 43112"/>
                  <a:gd name="connsiteY1" fmla="*/ 25239 h 43060"/>
                  <a:gd name="connsiteX2" fmla="*/ 6964 w 43112"/>
                  <a:gd name="connsiteY2" fmla="*/ 34758 h 43060"/>
                  <a:gd name="connsiteX3" fmla="*/ 5856 w 43112"/>
                  <a:gd name="connsiteY3" fmla="*/ 35139 h 43060"/>
                  <a:gd name="connsiteX4" fmla="*/ 16514 w 43112"/>
                  <a:gd name="connsiteY4" fmla="*/ 38949 h 43060"/>
                  <a:gd name="connsiteX5" fmla="*/ 15846 w 43112"/>
                  <a:gd name="connsiteY5" fmla="*/ 37209 h 43060"/>
                  <a:gd name="connsiteX6" fmla="*/ 30629 w 43112"/>
                  <a:gd name="connsiteY6" fmla="*/ 40662 h 43060"/>
                  <a:gd name="connsiteX7" fmla="*/ 26914 w 43112"/>
                  <a:gd name="connsiteY7" fmla="*/ 41333 h 43060"/>
                  <a:gd name="connsiteX8" fmla="*/ 39294 w 43112"/>
                  <a:gd name="connsiteY8" fmla="*/ 37530 h 43060"/>
                  <a:gd name="connsiteX9" fmla="*/ 42881 w 43112"/>
                  <a:gd name="connsiteY9" fmla="*/ 35863 h 43060"/>
                  <a:gd name="connsiteX10" fmla="*/ 41834 w 43112"/>
                  <a:gd name="connsiteY10" fmla="*/ 15213 h 43060"/>
                  <a:gd name="connsiteX11" fmla="*/ 40386 w 43112"/>
                  <a:gd name="connsiteY11" fmla="*/ 17889 h 43060"/>
                  <a:gd name="connsiteX12" fmla="*/ 38360 w 43112"/>
                  <a:gd name="connsiteY12" fmla="*/ 5285 h 43060"/>
                  <a:gd name="connsiteX13" fmla="*/ 38436 w 43112"/>
                  <a:gd name="connsiteY13" fmla="*/ 6549 h 43060"/>
                  <a:gd name="connsiteX14" fmla="*/ 29114 w 43112"/>
                  <a:gd name="connsiteY14" fmla="*/ 3811 h 43060"/>
                  <a:gd name="connsiteX15" fmla="*/ 29856 w 43112"/>
                  <a:gd name="connsiteY15" fmla="*/ 2199 h 43060"/>
                  <a:gd name="connsiteX16" fmla="*/ 21504 w 43112"/>
                  <a:gd name="connsiteY16" fmla="*/ 1003 h 43060"/>
                  <a:gd name="connsiteX17" fmla="*/ 22536 w 43112"/>
                  <a:gd name="connsiteY17" fmla="*/ 3189 h 43060"/>
                  <a:gd name="connsiteX18" fmla="*/ 11766 w 43112"/>
                  <a:gd name="connsiteY18" fmla="*/ 512 h 43060"/>
                  <a:gd name="connsiteX19" fmla="*/ 13234 w 43112"/>
                  <a:gd name="connsiteY19" fmla="*/ 3098 h 43060"/>
                  <a:gd name="connsiteX20" fmla="*/ 4163 w 43112"/>
                  <a:gd name="connsiteY20" fmla="*/ 15648 h 43060"/>
                  <a:gd name="connsiteX21" fmla="*/ 3936 w 43112"/>
                  <a:gd name="connsiteY21" fmla="*/ 14229 h 43060"/>
                  <a:gd name="connsiteX0" fmla="*/ 3936 w 43112"/>
                  <a:gd name="connsiteY0" fmla="*/ 14229 h 43060"/>
                  <a:gd name="connsiteX1" fmla="*/ 5659 w 43112"/>
                  <a:gd name="connsiteY1" fmla="*/ 6766 h 43060"/>
                  <a:gd name="connsiteX2" fmla="*/ 13873 w 43112"/>
                  <a:gd name="connsiteY2" fmla="*/ 109 h 43060"/>
                  <a:gd name="connsiteX3" fmla="*/ 22492 w 43112"/>
                  <a:gd name="connsiteY3" fmla="*/ 3291 h 43060"/>
                  <a:gd name="connsiteX4" fmla="*/ 25785 w 43112"/>
                  <a:gd name="connsiteY4" fmla="*/ 59 h 43060"/>
                  <a:gd name="connsiteX5" fmla="*/ 29869 w 43112"/>
                  <a:gd name="connsiteY5" fmla="*/ 2340 h 43060"/>
                  <a:gd name="connsiteX6" fmla="*/ 35499 w 43112"/>
                  <a:gd name="connsiteY6" fmla="*/ 549 h 43060"/>
                  <a:gd name="connsiteX7" fmla="*/ 38354 w 43112"/>
                  <a:gd name="connsiteY7" fmla="*/ 5435 h 43060"/>
                  <a:gd name="connsiteX8" fmla="*/ 42018 w 43112"/>
                  <a:gd name="connsiteY8" fmla="*/ 10177 h 43060"/>
                  <a:gd name="connsiteX9" fmla="*/ 41854 w 43112"/>
                  <a:gd name="connsiteY9" fmla="*/ 15319 h 43060"/>
                  <a:gd name="connsiteX10" fmla="*/ 43052 w 43112"/>
                  <a:gd name="connsiteY10" fmla="*/ 23181 h 43060"/>
                  <a:gd name="connsiteX11" fmla="*/ 41139 w 43112"/>
                  <a:gd name="connsiteY11" fmla="*/ 35840 h 43060"/>
                  <a:gd name="connsiteX12" fmla="*/ 35431 w 43112"/>
                  <a:gd name="connsiteY12" fmla="*/ 39536 h 43060"/>
                  <a:gd name="connsiteX13" fmla="*/ 31197 w 43112"/>
                  <a:gd name="connsiteY13" fmla="*/ 40250 h 43060"/>
                  <a:gd name="connsiteX14" fmla="*/ 23703 w 43112"/>
                  <a:gd name="connsiteY14" fmla="*/ 42965 h 43060"/>
                  <a:gd name="connsiteX15" fmla="*/ 16516 w 43112"/>
                  <a:gd name="connsiteY15" fmla="*/ 39125 h 43060"/>
                  <a:gd name="connsiteX16" fmla="*/ 5840 w 43112"/>
                  <a:gd name="connsiteY16" fmla="*/ 35331 h 43060"/>
                  <a:gd name="connsiteX17" fmla="*/ 1146 w 43112"/>
                  <a:gd name="connsiteY17" fmla="*/ 31109 h 43060"/>
                  <a:gd name="connsiteX18" fmla="*/ 2149 w 43112"/>
                  <a:gd name="connsiteY18" fmla="*/ 25410 h 43060"/>
                  <a:gd name="connsiteX19" fmla="*/ 31 w 43112"/>
                  <a:gd name="connsiteY19" fmla="*/ 19563 h 43060"/>
                  <a:gd name="connsiteX20" fmla="*/ 3899 w 43112"/>
                  <a:gd name="connsiteY20" fmla="*/ 14366 h 43060"/>
                  <a:gd name="connsiteX21" fmla="*/ 3936 w 43112"/>
                  <a:gd name="connsiteY21" fmla="*/ 14229 h 43060"/>
                  <a:gd name="connsiteX0" fmla="*/ 4729 w 43112"/>
                  <a:gd name="connsiteY0" fmla="*/ 26036 h 43060"/>
                  <a:gd name="connsiteX1" fmla="*/ 2196 w 43112"/>
                  <a:gd name="connsiteY1" fmla="*/ 25239 h 43060"/>
                  <a:gd name="connsiteX2" fmla="*/ 6964 w 43112"/>
                  <a:gd name="connsiteY2" fmla="*/ 34758 h 43060"/>
                  <a:gd name="connsiteX3" fmla="*/ 5856 w 43112"/>
                  <a:gd name="connsiteY3" fmla="*/ 35139 h 43060"/>
                  <a:gd name="connsiteX4" fmla="*/ 16514 w 43112"/>
                  <a:gd name="connsiteY4" fmla="*/ 38949 h 43060"/>
                  <a:gd name="connsiteX5" fmla="*/ 15846 w 43112"/>
                  <a:gd name="connsiteY5" fmla="*/ 37209 h 43060"/>
                  <a:gd name="connsiteX6" fmla="*/ 30629 w 43112"/>
                  <a:gd name="connsiteY6" fmla="*/ 40662 h 43060"/>
                  <a:gd name="connsiteX7" fmla="*/ 26914 w 43112"/>
                  <a:gd name="connsiteY7" fmla="*/ 41333 h 43060"/>
                  <a:gd name="connsiteX8" fmla="*/ 39294 w 43112"/>
                  <a:gd name="connsiteY8" fmla="*/ 37530 h 43060"/>
                  <a:gd name="connsiteX9" fmla="*/ 42881 w 43112"/>
                  <a:gd name="connsiteY9" fmla="*/ 35863 h 43060"/>
                  <a:gd name="connsiteX10" fmla="*/ 41834 w 43112"/>
                  <a:gd name="connsiteY10" fmla="*/ 15213 h 43060"/>
                  <a:gd name="connsiteX11" fmla="*/ 40386 w 43112"/>
                  <a:gd name="connsiteY11" fmla="*/ 17889 h 43060"/>
                  <a:gd name="connsiteX12" fmla="*/ 38360 w 43112"/>
                  <a:gd name="connsiteY12" fmla="*/ 5285 h 43060"/>
                  <a:gd name="connsiteX13" fmla="*/ 38436 w 43112"/>
                  <a:gd name="connsiteY13" fmla="*/ 6549 h 43060"/>
                  <a:gd name="connsiteX14" fmla="*/ 29114 w 43112"/>
                  <a:gd name="connsiteY14" fmla="*/ 3811 h 43060"/>
                  <a:gd name="connsiteX15" fmla="*/ 29856 w 43112"/>
                  <a:gd name="connsiteY15" fmla="*/ 2199 h 43060"/>
                  <a:gd name="connsiteX16" fmla="*/ 21504 w 43112"/>
                  <a:gd name="connsiteY16" fmla="*/ 1003 h 43060"/>
                  <a:gd name="connsiteX17" fmla="*/ 22536 w 43112"/>
                  <a:gd name="connsiteY17" fmla="*/ 713 h 43060"/>
                  <a:gd name="connsiteX18" fmla="*/ 11766 w 43112"/>
                  <a:gd name="connsiteY18" fmla="*/ 512 h 43060"/>
                  <a:gd name="connsiteX19" fmla="*/ 13234 w 43112"/>
                  <a:gd name="connsiteY19" fmla="*/ 3098 h 43060"/>
                  <a:gd name="connsiteX20" fmla="*/ 4163 w 43112"/>
                  <a:gd name="connsiteY20" fmla="*/ 15648 h 43060"/>
                  <a:gd name="connsiteX21" fmla="*/ 3936 w 43112"/>
                  <a:gd name="connsiteY21" fmla="*/ 14229 h 43060"/>
                  <a:gd name="connsiteX0" fmla="*/ 3936 w 43112"/>
                  <a:gd name="connsiteY0" fmla="*/ 14229 h 43060"/>
                  <a:gd name="connsiteX1" fmla="*/ 5659 w 43112"/>
                  <a:gd name="connsiteY1" fmla="*/ 6766 h 43060"/>
                  <a:gd name="connsiteX2" fmla="*/ 13873 w 43112"/>
                  <a:gd name="connsiteY2" fmla="*/ 109 h 43060"/>
                  <a:gd name="connsiteX3" fmla="*/ 22492 w 43112"/>
                  <a:gd name="connsiteY3" fmla="*/ 3291 h 43060"/>
                  <a:gd name="connsiteX4" fmla="*/ 25785 w 43112"/>
                  <a:gd name="connsiteY4" fmla="*/ 59 h 43060"/>
                  <a:gd name="connsiteX5" fmla="*/ 29869 w 43112"/>
                  <a:gd name="connsiteY5" fmla="*/ 2340 h 43060"/>
                  <a:gd name="connsiteX6" fmla="*/ 35499 w 43112"/>
                  <a:gd name="connsiteY6" fmla="*/ 549 h 43060"/>
                  <a:gd name="connsiteX7" fmla="*/ 38354 w 43112"/>
                  <a:gd name="connsiteY7" fmla="*/ 5435 h 43060"/>
                  <a:gd name="connsiteX8" fmla="*/ 42018 w 43112"/>
                  <a:gd name="connsiteY8" fmla="*/ 10177 h 43060"/>
                  <a:gd name="connsiteX9" fmla="*/ 41854 w 43112"/>
                  <a:gd name="connsiteY9" fmla="*/ 15319 h 43060"/>
                  <a:gd name="connsiteX10" fmla="*/ 43052 w 43112"/>
                  <a:gd name="connsiteY10" fmla="*/ 23181 h 43060"/>
                  <a:gd name="connsiteX11" fmla="*/ 41139 w 43112"/>
                  <a:gd name="connsiteY11" fmla="*/ 35840 h 43060"/>
                  <a:gd name="connsiteX12" fmla="*/ 35431 w 43112"/>
                  <a:gd name="connsiteY12" fmla="*/ 39536 h 43060"/>
                  <a:gd name="connsiteX13" fmla="*/ 31197 w 43112"/>
                  <a:gd name="connsiteY13" fmla="*/ 40250 h 43060"/>
                  <a:gd name="connsiteX14" fmla="*/ 23703 w 43112"/>
                  <a:gd name="connsiteY14" fmla="*/ 42965 h 43060"/>
                  <a:gd name="connsiteX15" fmla="*/ 16516 w 43112"/>
                  <a:gd name="connsiteY15" fmla="*/ 39125 h 43060"/>
                  <a:gd name="connsiteX16" fmla="*/ 5840 w 43112"/>
                  <a:gd name="connsiteY16" fmla="*/ 35331 h 43060"/>
                  <a:gd name="connsiteX17" fmla="*/ 1146 w 43112"/>
                  <a:gd name="connsiteY17" fmla="*/ 31109 h 43060"/>
                  <a:gd name="connsiteX18" fmla="*/ 2149 w 43112"/>
                  <a:gd name="connsiteY18" fmla="*/ 25410 h 43060"/>
                  <a:gd name="connsiteX19" fmla="*/ 31 w 43112"/>
                  <a:gd name="connsiteY19" fmla="*/ 19563 h 43060"/>
                  <a:gd name="connsiteX20" fmla="*/ 3899 w 43112"/>
                  <a:gd name="connsiteY20" fmla="*/ 14366 h 43060"/>
                  <a:gd name="connsiteX21" fmla="*/ 3936 w 43112"/>
                  <a:gd name="connsiteY21" fmla="*/ 14229 h 43060"/>
                  <a:gd name="connsiteX0" fmla="*/ 4729 w 43112"/>
                  <a:gd name="connsiteY0" fmla="*/ 26036 h 43060"/>
                  <a:gd name="connsiteX1" fmla="*/ 2196 w 43112"/>
                  <a:gd name="connsiteY1" fmla="*/ 25239 h 43060"/>
                  <a:gd name="connsiteX2" fmla="*/ 6964 w 43112"/>
                  <a:gd name="connsiteY2" fmla="*/ 34758 h 43060"/>
                  <a:gd name="connsiteX3" fmla="*/ 5856 w 43112"/>
                  <a:gd name="connsiteY3" fmla="*/ 35139 h 43060"/>
                  <a:gd name="connsiteX4" fmla="*/ 16514 w 43112"/>
                  <a:gd name="connsiteY4" fmla="*/ 38949 h 43060"/>
                  <a:gd name="connsiteX5" fmla="*/ 15846 w 43112"/>
                  <a:gd name="connsiteY5" fmla="*/ 37209 h 43060"/>
                  <a:gd name="connsiteX6" fmla="*/ 30629 w 43112"/>
                  <a:gd name="connsiteY6" fmla="*/ 40662 h 43060"/>
                  <a:gd name="connsiteX7" fmla="*/ 26914 w 43112"/>
                  <a:gd name="connsiteY7" fmla="*/ 41333 h 43060"/>
                  <a:gd name="connsiteX8" fmla="*/ 39294 w 43112"/>
                  <a:gd name="connsiteY8" fmla="*/ 37530 h 43060"/>
                  <a:gd name="connsiteX9" fmla="*/ 42881 w 43112"/>
                  <a:gd name="connsiteY9" fmla="*/ 35863 h 43060"/>
                  <a:gd name="connsiteX10" fmla="*/ 41834 w 43112"/>
                  <a:gd name="connsiteY10" fmla="*/ 15213 h 43060"/>
                  <a:gd name="connsiteX11" fmla="*/ 40386 w 43112"/>
                  <a:gd name="connsiteY11" fmla="*/ 17889 h 43060"/>
                  <a:gd name="connsiteX12" fmla="*/ 38360 w 43112"/>
                  <a:gd name="connsiteY12" fmla="*/ 5285 h 43060"/>
                  <a:gd name="connsiteX13" fmla="*/ 38436 w 43112"/>
                  <a:gd name="connsiteY13" fmla="*/ 6549 h 43060"/>
                  <a:gd name="connsiteX14" fmla="*/ 29114 w 43112"/>
                  <a:gd name="connsiteY14" fmla="*/ 3811 h 43060"/>
                  <a:gd name="connsiteX15" fmla="*/ 29856 w 43112"/>
                  <a:gd name="connsiteY15" fmla="*/ 2199 h 43060"/>
                  <a:gd name="connsiteX16" fmla="*/ 21420 w 43112"/>
                  <a:gd name="connsiteY16" fmla="*/ 590 h 43060"/>
                  <a:gd name="connsiteX17" fmla="*/ 22536 w 43112"/>
                  <a:gd name="connsiteY17" fmla="*/ 713 h 43060"/>
                  <a:gd name="connsiteX18" fmla="*/ 11766 w 43112"/>
                  <a:gd name="connsiteY18" fmla="*/ 512 h 43060"/>
                  <a:gd name="connsiteX19" fmla="*/ 13234 w 43112"/>
                  <a:gd name="connsiteY19" fmla="*/ 3098 h 43060"/>
                  <a:gd name="connsiteX20" fmla="*/ 4163 w 43112"/>
                  <a:gd name="connsiteY20" fmla="*/ 15648 h 43060"/>
                  <a:gd name="connsiteX21" fmla="*/ 3936 w 43112"/>
                  <a:gd name="connsiteY21" fmla="*/ 14229 h 43060"/>
                  <a:gd name="connsiteX0" fmla="*/ 3936 w 43112"/>
                  <a:gd name="connsiteY0" fmla="*/ 14627 h 43458"/>
                  <a:gd name="connsiteX1" fmla="*/ 5659 w 43112"/>
                  <a:gd name="connsiteY1" fmla="*/ 7164 h 43458"/>
                  <a:gd name="connsiteX2" fmla="*/ 13873 w 43112"/>
                  <a:gd name="connsiteY2" fmla="*/ 507 h 43458"/>
                  <a:gd name="connsiteX3" fmla="*/ 22492 w 43112"/>
                  <a:gd name="connsiteY3" fmla="*/ 3689 h 43458"/>
                  <a:gd name="connsiteX4" fmla="*/ 25953 w 43112"/>
                  <a:gd name="connsiteY4" fmla="*/ 44 h 43458"/>
                  <a:gd name="connsiteX5" fmla="*/ 29869 w 43112"/>
                  <a:gd name="connsiteY5" fmla="*/ 2738 h 43458"/>
                  <a:gd name="connsiteX6" fmla="*/ 35499 w 43112"/>
                  <a:gd name="connsiteY6" fmla="*/ 947 h 43458"/>
                  <a:gd name="connsiteX7" fmla="*/ 38354 w 43112"/>
                  <a:gd name="connsiteY7" fmla="*/ 5833 h 43458"/>
                  <a:gd name="connsiteX8" fmla="*/ 42018 w 43112"/>
                  <a:gd name="connsiteY8" fmla="*/ 10575 h 43458"/>
                  <a:gd name="connsiteX9" fmla="*/ 41854 w 43112"/>
                  <a:gd name="connsiteY9" fmla="*/ 15717 h 43458"/>
                  <a:gd name="connsiteX10" fmla="*/ 43052 w 43112"/>
                  <a:gd name="connsiteY10" fmla="*/ 23579 h 43458"/>
                  <a:gd name="connsiteX11" fmla="*/ 41139 w 43112"/>
                  <a:gd name="connsiteY11" fmla="*/ 36238 h 43458"/>
                  <a:gd name="connsiteX12" fmla="*/ 35431 w 43112"/>
                  <a:gd name="connsiteY12" fmla="*/ 39934 h 43458"/>
                  <a:gd name="connsiteX13" fmla="*/ 31197 w 43112"/>
                  <a:gd name="connsiteY13" fmla="*/ 40648 h 43458"/>
                  <a:gd name="connsiteX14" fmla="*/ 23703 w 43112"/>
                  <a:gd name="connsiteY14" fmla="*/ 43363 h 43458"/>
                  <a:gd name="connsiteX15" fmla="*/ 16516 w 43112"/>
                  <a:gd name="connsiteY15" fmla="*/ 39523 h 43458"/>
                  <a:gd name="connsiteX16" fmla="*/ 5840 w 43112"/>
                  <a:gd name="connsiteY16" fmla="*/ 35729 h 43458"/>
                  <a:gd name="connsiteX17" fmla="*/ 1146 w 43112"/>
                  <a:gd name="connsiteY17" fmla="*/ 31507 h 43458"/>
                  <a:gd name="connsiteX18" fmla="*/ 2149 w 43112"/>
                  <a:gd name="connsiteY18" fmla="*/ 25808 h 43458"/>
                  <a:gd name="connsiteX19" fmla="*/ 31 w 43112"/>
                  <a:gd name="connsiteY19" fmla="*/ 19961 h 43458"/>
                  <a:gd name="connsiteX20" fmla="*/ 3899 w 43112"/>
                  <a:gd name="connsiteY20" fmla="*/ 14764 h 43458"/>
                  <a:gd name="connsiteX21" fmla="*/ 3936 w 43112"/>
                  <a:gd name="connsiteY21" fmla="*/ 14627 h 43458"/>
                  <a:gd name="connsiteX0" fmla="*/ 4729 w 43112"/>
                  <a:gd name="connsiteY0" fmla="*/ 26434 h 43458"/>
                  <a:gd name="connsiteX1" fmla="*/ 2196 w 43112"/>
                  <a:gd name="connsiteY1" fmla="*/ 25637 h 43458"/>
                  <a:gd name="connsiteX2" fmla="*/ 6964 w 43112"/>
                  <a:gd name="connsiteY2" fmla="*/ 35156 h 43458"/>
                  <a:gd name="connsiteX3" fmla="*/ 5856 w 43112"/>
                  <a:gd name="connsiteY3" fmla="*/ 35537 h 43458"/>
                  <a:gd name="connsiteX4" fmla="*/ 16514 w 43112"/>
                  <a:gd name="connsiteY4" fmla="*/ 39347 h 43458"/>
                  <a:gd name="connsiteX5" fmla="*/ 15846 w 43112"/>
                  <a:gd name="connsiteY5" fmla="*/ 37607 h 43458"/>
                  <a:gd name="connsiteX6" fmla="*/ 30629 w 43112"/>
                  <a:gd name="connsiteY6" fmla="*/ 41060 h 43458"/>
                  <a:gd name="connsiteX7" fmla="*/ 26914 w 43112"/>
                  <a:gd name="connsiteY7" fmla="*/ 41731 h 43458"/>
                  <a:gd name="connsiteX8" fmla="*/ 39294 w 43112"/>
                  <a:gd name="connsiteY8" fmla="*/ 37928 h 43458"/>
                  <a:gd name="connsiteX9" fmla="*/ 42881 w 43112"/>
                  <a:gd name="connsiteY9" fmla="*/ 36261 h 43458"/>
                  <a:gd name="connsiteX10" fmla="*/ 41834 w 43112"/>
                  <a:gd name="connsiteY10" fmla="*/ 15611 h 43458"/>
                  <a:gd name="connsiteX11" fmla="*/ 40386 w 43112"/>
                  <a:gd name="connsiteY11" fmla="*/ 18287 h 43458"/>
                  <a:gd name="connsiteX12" fmla="*/ 38360 w 43112"/>
                  <a:gd name="connsiteY12" fmla="*/ 5683 h 43458"/>
                  <a:gd name="connsiteX13" fmla="*/ 38436 w 43112"/>
                  <a:gd name="connsiteY13" fmla="*/ 6947 h 43458"/>
                  <a:gd name="connsiteX14" fmla="*/ 29114 w 43112"/>
                  <a:gd name="connsiteY14" fmla="*/ 4209 h 43458"/>
                  <a:gd name="connsiteX15" fmla="*/ 29856 w 43112"/>
                  <a:gd name="connsiteY15" fmla="*/ 2597 h 43458"/>
                  <a:gd name="connsiteX16" fmla="*/ 21420 w 43112"/>
                  <a:gd name="connsiteY16" fmla="*/ 988 h 43458"/>
                  <a:gd name="connsiteX17" fmla="*/ 22536 w 43112"/>
                  <a:gd name="connsiteY17" fmla="*/ 1111 h 43458"/>
                  <a:gd name="connsiteX18" fmla="*/ 11766 w 43112"/>
                  <a:gd name="connsiteY18" fmla="*/ 910 h 43458"/>
                  <a:gd name="connsiteX19" fmla="*/ 13234 w 43112"/>
                  <a:gd name="connsiteY19" fmla="*/ 3496 h 43458"/>
                  <a:gd name="connsiteX20" fmla="*/ 4163 w 43112"/>
                  <a:gd name="connsiteY20" fmla="*/ 16046 h 43458"/>
                  <a:gd name="connsiteX21" fmla="*/ 3936 w 43112"/>
                  <a:gd name="connsiteY21" fmla="*/ 14627 h 43458"/>
                  <a:gd name="connsiteX0" fmla="*/ 3936 w 43112"/>
                  <a:gd name="connsiteY0" fmla="*/ 14586 h 43417"/>
                  <a:gd name="connsiteX1" fmla="*/ 5659 w 43112"/>
                  <a:gd name="connsiteY1" fmla="*/ 7123 h 43417"/>
                  <a:gd name="connsiteX2" fmla="*/ 13873 w 43112"/>
                  <a:gd name="connsiteY2" fmla="*/ 466 h 43417"/>
                  <a:gd name="connsiteX3" fmla="*/ 21988 w 43112"/>
                  <a:gd name="connsiteY3" fmla="*/ 2410 h 43417"/>
                  <a:gd name="connsiteX4" fmla="*/ 25953 w 43112"/>
                  <a:gd name="connsiteY4" fmla="*/ 3 h 43417"/>
                  <a:gd name="connsiteX5" fmla="*/ 29869 w 43112"/>
                  <a:gd name="connsiteY5" fmla="*/ 2697 h 43417"/>
                  <a:gd name="connsiteX6" fmla="*/ 35499 w 43112"/>
                  <a:gd name="connsiteY6" fmla="*/ 906 h 43417"/>
                  <a:gd name="connsiteX7" fmla="*/ 38354 w 43112"/>
                  <a:gd name="connsiteY7" fmla="*/ 5792 h 43417"/>
                  <a:gd name="connsiteX8" fmla="*/ 42018 w 43112"/>
                  <a:gd name="connsiteY8" fmla="*/ 10534 h 43417"/>
                  <a:gd name="connsiteX9" fmla="*/ 41854 w 43112"/>
                  <a:gd name="connsiteY9" fmla="*/ 15676 h 43417"/>
                  <a:gd name="connsiteX10" fmla="*/ 43052 w 43112"/>
                  <a:gd name="connsiteY10" fmla="*/ 23538 h 43417"/>
                  <a:gd name="connsiteX11" fmla="*/ 41139 w 43112"/>
                  <a:gd name="connsiteY11" fmla="*/ 36197 h 43417"/>
                  <a:gd name="connsiteX12" fmla="*/ 35431 w 43112"/>
                  <a:gd name="connsiteY12" fmla="*/ 39893 h 43417"/>
                  <a:gd name="connsiteX13" fmla="*/ 31197 w 43112"/>
                  <a:gd name="connsiteY13" fmla="*/ 40607 h 43417"/>
                  <a:gd name="connsiteX14" fmla="*/ 23703 w 43112"/>
                  <a:gd name="connsiteY14" fmla="*/ 43322 h 43417"/>
                  <a:gd name="connsiteX15" fmla="*/ 16516 w 43112"/>
                  <a:gd name="connsiteY15" fmla="*/ 39482 h 43417"/>
                  <a:gd name="connsiteX16" fmla="*/ 5840 w 43112"/>
                  <a:gd name="connsiteY16" fmla="*/ 35688 h 43417"/>
                  <a:gd name="connsiteX17" fmla="*/ 1146 w 43112"/>
                  <a:gd name="connsiteY17" fmla="*/ 31466 h 43417"/>
                  <a:gd name="connsiteX18" fmla="*/ 2149 w 43112"/>
                  <a:gd name="connsiteY18" fmla="*/ 25767 h 43417"/>
                  <a:gd name="connsiteX19" fmla="*/ 31 w 43112"/>
                  <a:gd name="connsiteY19" fmla="*/ 19920 h 43417"/>
                  <a:gd name="connsiteX20" fmla="*/ 3899 w 43112"/>
                  <a:gd name="connsiteY20" fmla="*/ 14723 h 43417"/>
                  <a:gd name="connsiteX21" fmla="*/ 3936 w 43112"/>
                  <a:gd name="connsiteY21" fmla="*/ 14586 h 43417"/>
                  <a:gd name="connsiteX0" fmla="*/ 4729 w 43112"/>
                  <a:gd name="connsiteY0" fmla="*/ 26393 h 43417"/>
                  <a:gd name="connsiteX1" fmla="*/ 2196 w 43112"/>
                  <a:gd name="connsiteY1" fmla="*/ 25596 h 43417"/>
                  <a:gd name="connsiteX2" fmla="*/ 6964 w 43112"/>
                  <a:gd name="connsiteY2" fmla="*/ 35115 h 43417"/>
                  <a:gd name="connsiteX3" fmla="*/ 5856 w 43112"/>
                  <a:gd name="connsiteY3" fmla="*/ 35496 h 43417"/>
                  <a:gd name="connsiteX4" fmla="*/ 16514 w 43112"/>
                  <a:gd name="connsiteY4" fmla="*/ 39306 h 43417"/>
                  <a:gd name="connsiteX5" fmla="*/ 15846 w 43112"/>
                  <a:gd name="connsiteY5" fmla="*/ 37566 h 43417"/>
                  <a:gd name="connsiteX6" fmla="*/ 30629 w 43112"/>
                  <a:gd name="connsiteY6" fmla="*/ 41019 h 43417"/>
                  <a:gd name="connsiteX7" fmla="*/ 26914 w 43112"/>
                  <a:gd name="connsiteY7" fmla="*/ 41690 h 43417"/>
                  <a:gd name="connsiteX8" fmla="*/ 39294 w 43112"/>
                  <a:gd name="connsiteY8" fmla="*/ 37887 h 43417"/>
                  <a:gd name="connsiteX9" fmla="*/ 42881 w 43112"/>
                  <a:gd name="connsiteY9" fmla="*/ 36220 h 43417"/>
                  <a:gd name="connsiteX10" fmla="*/ 41834 w 43112"/>
                  <a:gd name="connsiteY10" fmla="*/ 15570 h 43417"/>
                  <a:gd name="connsiteX11" fmla="*/ 40386 w 43112"/>
                  <a:gd name="connsiteY11" fmla="*/ 18246 h 43417"/>
                  <a:gd name="connsiteX12" fmla="*/ 38360 w 43112"/>
                  <a:gd name="connsiteY12" fmla="*/ 5642 h 43417"/>
                  <a:gd name="connsiteX13" fmla="*/ 38436 w 43112"/>
                  <a:gd name="connsiteY13" fmla="*/ 6906 h 43417"/>
                  <a:gd name="connsiteX14" fmla="*/ 29114 w 43112"/>
                  <a:gd name="connsiteY14" fmla="*/ 4168 h 43417"/>
                  <a:gd name="connsiteX15" fmla="*/ 29856 w 43112"/>
                  <a:gd name="connsiteY15" fmla="*/ 2556 h 43417"/>
                  <a:gd name="connsiteX16" fmla="*/ 21420 w 43112"/>
                  <a:gd name="connsiteY16" fmla="*/ 947 h 43417"/>
                  <a:gd name="connsiteX17" fmla="*/ 22536 w 43112"/>
                  <a:gd name="connsiteY17" fmla="*/ 1070 h 43417"/>
                  <a:gd name="connsiteX18" fmla="*/ 11766 w 43112"/>
                  <a:gd name="connsiteY18" fmla="*/ 869 h 43417"/>
                  <a:gd name="connsiteX19" fmla="*/ 13234 w 43112"/>
                  <a:gd name="connsiteY19" fmla="*/ 3455 h 43417"/>
                  <a:gd name="connsiteX20" fmla="*/ 4163 w 43112"/>
                  <a:gd name="connsiteY20" fmla="*/ 16005 h 43417"/>
                  <a:gd name="connsiteX21" fmla="*/ 3936 w 43112"/>
                  <a:gd name="connsiteY21" fmla="*/ 14586 h 43417"/>
                  <a:gd name="connsiteX0" fmla="*/ 3936 w 43112"/>
                  <a:gd name="connsiteY0" fmla="*/ 14586 h 43417"/>
                  <a:gd name="connsiteX1" fmla="*/ 5659 w 43112"/>
                  <a:gd name="connsiteY1" fmla="*/ 7123 h 43417"/>
                  <a:gd name="connsiteX2" fmla="*/ 13873 w 43112"/>
                  <a:gd name="connsiteY2" fmla="*/ 466 h 43417"/>
                  <a:gd name="connsiteX3" fmla="*/ 21988 w 43112"/>
                  <a:gd name="connsiteY3" fmla="*/ 2410 h 43417"/>
                  <a:gd name="connsiteX4" fmla="*/ 25953 w 43112"/>
                  <a:gd name="connsiteY4" fmla="*/ 3 h 43417"/>
                  <a:gd name="connsiteX5" fmla="*/ 29869 w 43112"/>
                  <a:gd name="connsiteY5" fmla="*/ 2697 h 43417"/>
                  <a:gd name="connsiteX6" fmla="*/ 35499 w 43112"/>
                  <a:gd name="connsiteY6" fmla="*/ 906 h 43417"/>
                  <a:gd name="connsiteX7" fmla="*/ 38354 w 43112"/>
                  <a:gd name="connsiteY7" fmla="*/ 5792 h 43417"/>
                  <a:gd name="connsiteX8" fmla="*/ 42018 w 43112"/>
                  <a:gd name="connsiteY8" fmla="*/ 10534 h 43417"/>
                  <a:gd name="connsiteX9" fmla="*/ 41854 w 43112"/>
                  <a:gd name="connsiteY9" fmla="*/ 15676 h 43417"/>
                  <a:gd name="connsiteX10" fmla="*/ 43052 w 43112"/>
                  <a:gd name="connsiteY10" fmla="*/ 23538 h 43417"/>
                  <a:gd name="connsiteX11" fmla="*/ 41139 w 43112"/>
                  <a:gd name="connsiteY11" fmla="*/ 36197 h 43417"/>
                  <a:gd name="connsiteX12" fmla="*/ 35431 w 43112"/>
                  <a:gd name="connsiteY12" fmla="*/ 39893 h 43417"/>
                  <a:gd name="connsiteX13" fmla="*/ 31197 w 43112"/>
                  <a:gd name="connsiteY13" fmla="*/ 40607 h 43417"/>
                  <a:gd name="connsiteX14" fmla="*/ 23703 w 43112"/>
                  <a:gd name="connsiteY14" fmla="*/ 43322 h 43417"/>
                  <a:gd name="connsiteX15" fmla="*/ 16516 w 43112"/>
                  <a:gd name="connsiteY15" fmla="*/ 39482 h 43417"/>
                  <a:gd name="connsiteX16" fmla="*/ 5840 w 43112"/>
                  <a:gd name="connsiteY16" fmla="*/ 35688 h 43417"/>
                  <a:gd name="connsiteX17" fmla="*/ 1146 w 43112"/>
                  <a:gd name="connsiteY17" fmla="*/ 31466 h 43417"/>
                  <a:gd name="connsiteX18" fmla="*/ 2149 w 43112"/>
                  <a:gd name="connsiteY18" fmla="*/ 25767 h 43417"/>
                  <a:gd name="connsiteX19" fmla="*/ 31 w 43112"/>
                  <a:gd name="connsiteY19" fmla="*/ 19920 h 43417"/>
                  <a:gd name="connsiteX20" fmla="*/ 3899 w 43112"/>
                  <a:gd name="connsiteY20" fmla="*/ 14723 h 43417"/>
                  <a:gd name="connsiteX21" fmla="*/ 3936 w 43112"/>
                  <a:gd name="connsiteY21" fmla="*/ 14586 h 43417"/>
                  <a:gd name="connsiteX0" fmla="*/ 4729 w 43112"/>
                  <a:gd name="connsiteY0" fmla="*/ 26393 h 43417"/>
                  <a:gd name="connsiteX1" fmla="*/ 2196 w 43112"/>
                  <a:gd name="connsiteY1" fmla="*/ 25596 h 43417"/>
                  <a:gd name="connsiteX2" fmla="*/ 6964 w 43112"/>
                  <a:gd name="connsiteY2" fmla="*/ 35115 h 43417"/>
                  <a:gd name="connsiteX3" fmla="*/ 5856 w 43112"/>
                  <a:gd name="connsiteY3" fmla="*/ 35496 h 43417"/>
                  <a:gd name="connsiteX4" fmla="*/ 16514 w 43112"/>
                  <a:gd name="connsiteY4" fmla="*/ 39306 h 43417"/>
                  <a:gd name="connsiteX5" fmla="*/ 15846 w 43112"/>
                  <a:gd name="connsiteY5" fmla="*/ 37566 h 43417"/>
                  <a:gd name="connsiteX6" fmla="*/ 30629 w 43112"/>
                  <a:gd name="connsiteY6" fmla="*/ 41019 h 43417"/>
                  <a:gd name="connsiteX7" fmla="*/ 26914 w 43112"/>
                  <a:gd name="connsiteY7" fmla="*/ 41690 h 43417"/>
                  <a:gd name="connsiteX8" fmla="*/ 39294 w 43112"/>
                  <a:gd name="connsiteY8" fmla="*/ 37887 h 43417"/>
                  <a:gd name="connsiteX9" fmla="*/ 42881 w 43112"/>
                  <a:gd name="connsiteY9" fmla="*/ 36220 h 43417"/>
                  <a:gd name="connsiteX10" fmla="*/ 41834 w 43112"/>
                  <a:gd name="connsiteY10" fmla="*/ 15570 h 43417"/>
                  <a:gd name="connsiteX11" fmla="*/ 40386 w 43112"/>
                  <a:gd name="connsiteY11" fmla="*/ 18246 h 43417"/>
                  <a:gd name="connsiteX12" fmla="*/ 38360 w 43112"/>
                  <a:gd name="connsiteY12" fmla="*/ 5642 h 43417"/>
                  <a:gd name="connsiteX13" fmla="*/ 38436 w 43112"/>
                  <a:gd name="connsiteY13" fmla="*/ 6906 h 43417"/>
                  <a:gd name="connsiteX14" fmla="*/ 27685 w 43112"/>
                  <a:gd name="connsiteY14" fmla="*/ 2242 h 43417"/>
                  <a:gd name="connsiteX15" fmla="*/ 29856 w 43112"/>
                  <a:gd name="connsiteY15" fmla="*/ 2556 h 43417"/>
                  <a:gd name="connsiteX16" fmla="*/ 21420 w 43112"/>
                  <a:gd name="connsiteY16" fmla="*/ 947 h 43417"/>
                  <a:gd name="connsiteX17" fmla="*/ 22536 w 43112"/>
                  <a:gd name="connsiteY17" fmla="*/ 1070 h 43417"/>
                  <a:gd name="connsiteX18" fmla="*/ 11766 w 43112"/>
                  <a:gd name="connsiteY18" fmla="*/ 869 h 43417"/>
                  <a:gd name="connsiteX19" fmla="*/ 13234 w 43112"/>
                  <a:gd name="connsiteY19" fmla="*/ 3455 h 43417"/>
                  <a:gd name="connsiteX20" fmla="*/ 4163 w 43112"/>
                  <a:gd name="connsiteY20" fmla="*/ 16005 h 43417"/>
                  <a:gd name="connsiteX21" fmla="*/ 3936 w 43112"/>
                  <a:gd name="connsiteY21" fmla="*/ 14586 h 43417"/>
                  <a:gd name="connsiteX0" fmla="*/ 3936 w 43112"/>
                  <a:gd name="connsiteY0" fmla="*/ 14586 h 43417"/>
                  <a:gd name="connsiteX1" fmla="*/ 5659 w 43112"/>
                  <a:gd name="connsiteY1" fmla="*/ 7123 h 43417"/>
                  <a:gd name="connsiteX2" fmla="*/ 13873 w 43112"/>
                  <a:gd name="connsiteY2" fmla="*/ 466 h 43417"/>
                  <a:gd name="connsiteX3" fmla="*/ 21988 w 43112"/>
                  <a:gd name="connsiteY3" fmla="*/ 2410 h 43417"/>
                  <a:gd name="connsiteX4" fmla="*/ 25953 w 43112"/>
                  <a:gd name="connsiteY4" fmla="*/ 3 h 43417"/>
                  <a:gd name="connsiteX5" fmla="*/ 29869 w 43112"/>
                  <a:gd name="connsiteY5" fmla="*/ 2697 h 43417"/>
                  <a:gd name="connsiteX6" fmla="*/ 35499 w 43112"/>
                  <a:gd name="connsiteY6" fmla="*/ 906 h 43417"/>
                  <a:gd name="connsiteX7" fmla="*/ 38354 w 43112"/>
                  <a:gd name="connsiteY7" fmla="*/ 5792 h 43417"/>
                  <a:gd name="connsiteX8" fmla="*/ 42018 w 43112"/>
                  <a:gd name="connsiteY8" fmla="*/ 10534 h 43417"/>
                  <a:gd name="connsiteX9" fmla="*/ 41854 w 43112"/>
                  <a:gd name="connsiteY9" fmla="*/ 15676 h 43417"/>
                  <a:gd name="connsiteX10" fmla="*/ 43052 w 43112"/>
                  <a:gd name="connsiteY10" fmla="*/ 23538 h 43417"/>
                  <a:gd name="connsiteX11" fmla="*/ 41139 w 43112"/>
                  <a:gd name="connsiteY11" fmla="*/ 36197 h 43417"/>
                  <a:gd name="connsiteX12" fmla="*/ 35431 w 43112"/>
                  <a:gd name="connsiteY12" fmla="*/ 39893 h 43417"/>
                  <a:gd name="connsiteX13" fmla="*/ 31197 w 43112"/>
                  <a:gd name="connsiteY13" fmla="*/ 40607 h 43417"/>
                  <a:gd name="connsiteX14" fmla="*/ 23703 w 43112"/>
                  <a:gd name="connsiteY14" fmla="*/ 43322 h 43417"/>
                  <a:gd name="connsiteX15" fmla="*/ 16516 w 43112"/>
                  <a:gd name="connsiteY15" fmla="*/ 39482 h 43417"/>
                  <a:gd name="connsiteX16" fmla="*/ 5840 w 43112"/>
                  <a:gd name="connsiteY16" fmla="*/ 35688 h 43417"/>
                  <a:gd name="connsiteX17" fmla="*/ 1146 w 43112"/>
                  <a:gd name="connsiteY17" fmla="*/ 31466 h 43417"/>
                  <a:gd name="connsiteX18" fmla="*/ 2149 w 43112"/>
                  <a:gd name="connsiteY18" fmla="*/ 25767 h 43417"/>
                  <a:gd name="connsiteX19" fmla="*/ 31 w 43112"/>
                  <a:gd name="connsiteY19" fmla="*/ 19920 h 43417"/>
                  <a:gd name="connsiteX20" fmla="*/ 3899 w 43112"/>
                  <a:gd name="connsiteY20" fmla="*/ 14723 h 43417"/>
                  <a:gd name="connsiteX21" fmla="*/ 3936 w 43112"/>
                  <a:gd name="connsiteY21" fmla="*/ 14586 h 43417"/>
                  <a:gd name="connsiteX0" fmla="*/ 4729 w 43112"/>
                  <a:gd name="connsiteY0" fmla="*/ 26393 h 43417"/>
                  <a:gd name="connsiteX1" fmla="*/ 2196 w 43112"/>
                  <a:gd name="connsiteY1" fmla="*/ 25596 h 43417"/>
                  <a:gd name="connsiteX2" fmla="*/ 6964 w 43112"/>
                  <a:gd name="connsiteY2" fmla="*/ 35115 h 43417"/>
                  <a:gd name="connsiteX3" fmla="*/ 5856 w 43112"/>
                  <a:gd name="connsiteY3" fmla="*/ 35496 h 43417"/>
                  <a:gd name="connsiteX4" fmla="*/ 16514 w 43112"/>
                  <a:gd name="connsiteY4" fmla="*/ 39306 h 43417"/>
                  <a:gd name="connsiteX5" fmla="*/ 15846 w 43112"/>
                  <a:gd name="connsiteY5" fmla="*/ 37566 h 43417"/>
                  <a:gd name="connsiteX6" fmla="*/ 30629 w 43112"/>
                  <a:gd name="connsiteY6" fmla="*/ 41019 h 43417"/>
                  <a:gd name="connsiteX7" fmla="*/ 26914 w 43112"/>
                  <a:gd name="connsiteY7" fmla="*/ 41690 h 43417"/>
                  <a:gd name="connsiteX8" fmla="*/ 39294 w 43112"/>
                  <a:gd name="connsiteY8" fmla="*/ 37887 h 43417"/>
                  <a:gd name="connsiteX9" fmla="*/ 42881 w 43112"/>
                  <a:gd name="connsiteY9" fmla="*/ 36220 h 43417"/>
                  <a:gd name="connsiteX10" fmla="*/ 41834 w 43112"/>
                  <a:gd name="connsiteY10" fmla="*/ 15570 h 43417"/>
                  <a:gd name="connsiteX11" fmla="*/ 40386 w 43112"/>
                  <a:gd name="connsiteY11" fmla="*/ 18246 h 43417"/>
                  <a:gd name="connsiteX12" fmla="*/ 38360 w 43112"/>
                  <a:gd name="connsiteY12" fmla="*/ 5642 h 43417"/>
                  <a:gd name="connsiteX13" fmla="*/ 38436 w 43112"/>
                  <a:gd name="connsiteY13" fmla="*/ 6906 h 43417"/>
                  <a:gd name="connsiteX14" fmla="*/ 27685 w 43112"/>
                  <a:gd name="connsiteY14" fmla="*/ 2242 h 43417"/>
                  <a:gd name="connsiteX15" fmla="*/ 30192 w 43112"/>
                  <a:gd name="connsiteY15" fmla="*/ 493 h 43417"/>
                  <a:gd name="connsiteX16" fmla="*/ 21420 w 43112"/>
                  <a:gd name="connsiteY16" fmla="*/ 947 h 43417"/>
                  <a:gd name="connsiteX17" fmla="*/ 22536 w 43112"/>
                  <a:gd name="connsiteY17" fmla="*/ 1070 h 43417"/>
                  <a:gd name="connsiteX18" fmla="*/ 11766 w 43112"/>
                  <a:gd name="connsiteY18" fmla="*/ 869 h 43417"/>
                  <a:gd name="connsiteX19" fmla="*/ 13234 w 43112"/>
                  <a:gd name="connsiteY19" fmla="*/ 3455 h 43417"/>
                  <a:gd name="connsiteX20" fmla="*/ 4163 w 43112"/>
                  <a:gd name="connsiteY20" fmla="*/ 16005 h 43417"/>
                  <a:gd name="connsiteX21" fmla="*/ 3936 w 43112"/>
                  <a:gd name="connsiteY21" fmla="*/ 14586 h 43417"/>
                  <a:gd name="connsiteX0" fmla="*/ 3936 w 43112"/>
                  <a:gd name="connsiteY0" fmla="*/ 14584 h 43415"/>
                  <a:gd name="connsiteX1" fmla="*/ 5659 w 43112"/>
                  <a:gd name="connsiteY1" fmla="*/ 7121 h 43415"/>
                  <a:gd name="connsiteX2" fmla="*/ 13873 w 43112"/>
                  <a:gd name="connsiteY2" fmla="*/ 464 h 43415"/>
                  <a:gd name="connsiteX3" fmla="*/ 21988 w 43112"/>
                  <a:gd name="connsiteY3" fmla="*/ 2408 h 43415"/>
                  <a:gd name="connsiteX4" fmla="*/ 25953 w 43112"/>
                  <a:gd name="connsiteY4" fmla="*/ 1 h 43415"/>
                  <a:gd name="connsiteX5" fmla="*/ 31046 w 43112"/>
                  <a:gd name="connsiteY5" fmla="*/ 2282 h 43415"/>
                  <a:gd name="connsiteX6" fmla="*/ 35499 w 43112"/>
                  <a:gd name="connsiteY6" fmla="*/ 904 h 43415"/>
                  <a:gd name="connsiteX7" fmla="*/ 38354 w 43112"/>
                  <a:gd name="connsiteY7" fmla="*/ 5790 h 43415"/>
                  <a:gd name="connsiteX8" fmla="*/ 42018 w 43112"/>
                  <a:gd name="connsiteY8" fmla="*/ 10532 h 43415"/>
                  <a:gd name="connsiteX9" fmla="*/ 41854 w 43112"/>
                  <a:gd name="connsiteY9" fmla="*/ 15674 h 43415"/>
                  <a:gd name="connsiteX10" fmla="*/ 43052 w 43112"/>
                  <a:gd name="connsiteY10" fmla="*/ 23536 h 43415"/>
                  <a:gd name="connsiteX11" fmla="*/ 41139 w 43112"/>
                  <a:gd name="connsiteY11" fmla="*/ 36195 h 43415"/>
                  <a:gd name="connsiteX12" fmla="*/ 35431 w 43112"/>
                  <a:gd name="connsiteY12" fmla="*/ 39891 h 43415"/>
                  <a:gd name="connsiteX13" fmla="*/ 31197 w 43112"/>
                  <a:gd name="connsiteY13" fmla="*/ 40605 h 43415"/>
                  <a:gd name="connsiteX14" fmla="*/ 23703 w 43112"/>
                  <a:gd name="connsiteY14" fmla="*/ 43320 h 43415"/>
                  <a:gd name="connsiteX15" fmla="*/ 16516 w 43112"/>
                  <a:gd name="connsiteY15" fmla="*/ 39480 h 43415"/>
                  <a:gd name="connsiteX16" fmla="*/ 5840 w 43112"/>
                  <a:gd name="connsiteY16" fmla="*/ 35686 h 43415"/>
                  <a:gd name="connsiteX17" fmla="*/ 1146 w 43112"/>
                  <a:gd name="connsiteY17" fmla="*/ 31464 h 43415"/>
                  <a:gd name="connsiteX18" fmla="*/ 2149 w 43112"/>
                  <a:gd name="connsiteY18" fmla="*/ 25765 h 43415"/>
                  <a:gd name="connsiteX19" fmla="*/ 31 w 43112"/>
                  <a:gd name="connsiteY19" fmla="*/ 19918 h 43415"/>
                  <a:gd name="connsiteX20" fmla="*/ 3899 w 43112"/>
                  <a:gd name="connsiteY20" fmla="*/ 14721 h 43415"/>
                  <a:gd name="connsiteX21" fmla="*/ 3936 w 43112"/>
                  <a:gd name="connsiteY21" fmla="*/ 14584 h 43415"/>
                  <a:gd name="connsiteX0" fmla="*/ 4729 w 43112"/>
                  <a:gd name="connsiteY0" fmla="*/ 26391 h 43415"/>
                  <a:gd name="connsiteX1" fmla="*/ 2196 w 43112"/>
                  <a:gd name="connsiteY1" fmla="*/ 25594 h 43415"/>
                  <a:gd name="connsiteX2" fmla="*/ 6964 w 43112"/>
                  <a:gd name="connsiteY2" fmla="*/ 35113 h 43415"/>
                  <a:gd name="connsiteX3" fmla="*/ 5856 w 43112"/>
                  <a:gd name="connsiteY3" fmla="*/ 35494 h 43415"/>
                  <a:gd name="connsiteX4" fmla="*/ 16514 w 43112"/>
                  <a:gd name="connsiteY4" fmla="*/ 39304 h 43415"/>
                  <a:gd name="connsiteX5" fmla="*/ 15846 w 43112"/>
                  <a:gd name="connsiteY5" fmla="*/ 37564 h 43415"/>
                  <a:gd name="connsiteX6" fmla="*/ 30629 w 43112"/>
                  <a:gd name="connsiteY6" fmla="*/ 41017 h 43415"/>
                  <a:gd name="connsiteX7" fmla="*/ 26914 w 43112"/>
                  <a:gd name="connsiteY7" fmla="*/ 41688 h 43415"/>
                  <a:gd name="connsiteX8" fmla="*/ 39294 w 43112"/>
                  <a:gd name="connsiteY8" fmla="*/ 37885 h 43415"/>
                  <a:gd name="connsiteX9" fmla="*/ 42881 w 43112"/>
                  <a:gd name="connsiteY9" fmla="*/ 36218 h 43415"/>
                  <a:gd name="connsiteX10" fmla="*/ 41834 w 43112"/>
                  <a:gd name="connsiteY10" fmla="*/ 15568 h 43415"/>
                  <a:gd name="connsiteX11" fmla="*/ 40386 w 43112"/>
                  <a:gd name="connsiteY11" fmla="*/ 18244 h 43415"/>
                  <a:gd name="connsiteX12" fmla="*/ 38360 w 43112"/>
                  <a:gd name="connsiteY12" fmla="*/ 5640 h 43415"/>
                  <a:gd name="connsiteX13" fmla="*/ 38436 w 43112"/>
                  <a:gd name="connsiteY13" fmla="*/ 6904 h 43415"/>
                  <a:gd name="connsiteX14" fmla="*/ 27685 w 43112"/>
                  <a:gd name="connsiteY14" fmla="*/ 2240 h 43415"/>
                  <a:gd name="connsiteX15" fmla="*/ 30192 w 43112"/>
                  <a:gd name="connsiteY15" fmla="*/ 491 h 43415"/>
                  <a:gd name="connsiteX16" fmla="*/ 21420 w 43112"/>
                  <a:gd name="connsiteY16" fmla="*/ 945 h 43415"/>
                  <a:gd name="connsiteX17" fmla="*/ 22536 w 43112"/>
                  <a:gd name="connsiteY17" fmla="*/ 1068 h 43415"/>
                  <a:gd name="connsiteX18" fmla="*/ 11766 w 43112"/>
                  <a:gd name="connsiteY18" fmla="*/ 867 h 43415"/>
                  <a:gd name="connsiteX19" fmla="*/ 13234 w 43112"/>
                  <a:gd name="connsiteY19" fmla="*/ 3453 h 43415"/>
                  <a:gd name="connsiteX20" fmla="*/ 4163 w 43112"/>
                  <a:gd name="connsiteY20" fmla="*/ 16003 h 43415"/>
                  <a:gd name="connsiteX21" fmla="*/ 3936 w 43112"/>
                  <a:gd name="connsiteY21" fmla="*/ 14584 h 43415"/>
                  <a:gd name="connsiteX0" fmla="*/ 3936 w 43112"/>
                  <a:gd name="connsiteY0" fmla="*/ 14584 h 43415"/>
                  <a:gd name="connsiteX1" fmla="*/ 5659 w 43112"/>
                  <a:gd name="connsiteY1" fmla="*/ 7121 h 43415"/>
                  <a:gd name="connsiteX2" fmla="*/ 13873 w 43112"/>
                  <a:gd name="connsiteY2" fmla="*/ 464 h 43415"/>
                  <a:gd name="connsiteX3" fmla="*/ 21988 w 43112"/>
                  <a:gd name="connsiteY3" fmla="*/ 2408 h 43415"/>
                  <a:gd name="connsiteX4" fmla="*/ 25953 w 43112"/>
                  <a:gd name="connsiteY4" fmla="*/ 1 h 43415"/>
                  <a:gd name="connsiteX5" fmla="*/ 31046 w 43112"/>
                  <a:gd name="connsiteY5" fmla="*/ 2282 h 43415"/>
                  <a:gd name="connsiteX6" fmla="*/ 35499 w 43112"/>
                  <a:gd name="connsiteY6" fmla="*/ 904 h 43415"/>
                  <a:gd name="connsiteX7" fmla="*/ 38354 w 43112"/>
                  <a:gd name="connsiteY7" fmla="*/ 5790 h 43415"/>
                  <a:gd name="connsiteX8" fmla="*/ 42018 w 43112"/>
                  <a:gd name="connsiteY8" fmla="*/ 10532 h 43415"/>
                  <a:gd name="connsiteX9" fmla="*/ 41854 w 43112"/>
                  <a:gd name="connsiteY9" fmla="*/ 15674 h 43415"/>
                  <a:gd name="connsiteX10" fmla="*/ 43052 w 43112"/>
                  <a:gd name="connsiteY10" fmla="*/ 23536 h 43415"/>
                  <a:gd name="connsiteX11" fmla="*/ 41139 w 43112"/>
                  <a:gd name="connsiteY11" fmla="*/ 36195 h 43415"/>
                  <a:gd name="connsiteX12" fmla="*/ 35431 w 43112"/>
                  <a:gd name="connsiteY12" fmla="*/ 39891 h 43415"/>
                  <a:gd name="connsiteX13" fmla="*/ 31197 w 43112"/>
                  <a:gd name="connsiteY13" fmla="*/ 40605 h 43415"/>
                  <a:gd name="connsiteX14" fmla="*/ 23703 w 43112"/>
                  <a:gd name="connsiteY14" fmla="*/ 43320 h 43415"/>
                  <a:gd name="connsiteX15" fmla="*/ 16516 w 43112"/>
                  <a:gd name="connsiteY15" fmla="*/ 39480 h 43415"/>
                  <a:gd name="connsiteX16" fmla="*/ 5840 w 43112"/>
                  <a:gd name="connsiteY16" fmla="*/ 35686 h 43415"/>
                  <a:gd name="connsiteX17" fmla="*/ 1146 w 43112"/>
                  <a:gd name="connsiteY17" fmla="*/ 31464 h 43415"/>
                  <a:gd name="connsiteX18" fmla="*/ 2149 w 43112"/>
                  <a:gd name="connsiteY18" fmla="*/ 25765 h 43415"/>
                  <a:gd name="connsiteX19" fmla="*/ 31 w 43112"/>
                  <a:gd name="connsiteY19" fmla="*/ 19918 h 43415"/>
                  <a:gd name="connsiteX20" fmla="*/ 3899 w 43112"/>
                  <a:gd name="connsiteY20" fmla="*/ 14721 h 43415"/>
                  <a:gd name="connsiteX21" fmla="*/ 3936 w 43112"/>
                  <a:gd name="connsiteY21" fmla="*/ 14584 h 43415"/>
                  <a:gd name="connsiteX0" fmla="*/ 4729 w 43112"/>
                  <a:gd name="connsiteY0" fmla="*/ 26391 h 43415"/>
                  <a:gd name="connsiteX1" fmla="*/ 2196 w 43112"/>
                  <a:gd name="connsiteY1" fmla="*/ 25594 h 43415"/>
                  <a:gd name="connsiteX2" fmla="*/ 6964 w 43112"/>
                  <a:gd name="connsiteY2" fmla="*/ 35113 h 43415"/>
                  <a:gd name="connsiteX3" fmla="*/ 5856 w 43112"/>
                  <a:gd name="connsiteY3" fmla="*/ 35494 h 43415"/>
                  <a:gd name="connsiteX4" fmla="*/ 21391 w 43112"/>
                  <a:gd name="connsiteY4" fmla="*/ 38204 h 43415"/>
                  <a:gd name="connsiteX5" fmla="*/ 15846 w 43112"/>
                  <a:gd name="connsiteY5" fmla="*/ 37564 h 43415"/>
                  <a:gd name="connsiteX6" fmla="*/ 30629 w 43112"/>
                  <a:gd name="connsiteY6" fmla="*/ 41017 h 43415"/>
                  <a:gd name="connsiteX7" fmla="*/ 26914 w 43112"/>
                  <a:gd name="connsiteY7" fmla="*/ 41688 h 43415"/>
                  <a:gd name="connsiteX8" fmla="*/ 39294 w 43112"/>
                  <a:gd name="connsiteY8" fmla="*/ 37885 h 43415"/>
                  <a:gd name="connsiteX9" fmla="*/ 42881 w 43112"/>
                  <a:gd name="connsiteY9" fmla="*/ 36218 h 43415"/>
                  <a:gd name="connsiteX10" fmla="*/ 41834 w 43112"/>
                  <a:gd name="connsiteY10" fmla="*/ 15568 h 43415"/>
                  <a:gd name="connsiteX11" fmla="*/ 40386 w 43112"/>
                  <a:gd name="connsiteY11" fmla="*/ 18244 h 43415"/>
                  <a:gd name="connsiteX12" fmla="*/ 38360 w 43112"/>
                  <a:gd name="connsiteY12" fmla="*/ 5640 h 43415"/>
                  <a:gd name="connsiteX13" fmla="*/ 38436 w 43112"/>
                  <a:gd name="connsiteY13" fmla="*/ 6904 h 43415"/>
                  <a:gd name="connsiteX14" fmla="*/ 27685 w 43112"/>
                  <a:gd name="connsiteY14" fmla="*/ 2240 h 43415"/>
                  <a:gd name="connsiteX15" fmla="*/ 30192 w 43112"/>
                  <a:gd name="connsiteY15" fmla="*/ 491 h 43415"/>
                  <a:gd name="connsiteX16" fmla="*/ 21420 w 43112"/>
                  <a:gd name="connsiteY16" fmla="*/ 945 h 43415"/>
                  <a:gd name="connsiteX17" fmla="*/ 22536 w 43112"/>
                  <a:gd name="connsiteY17" fmla="*/ 1068 h 43415"/>
                  <a:gd name="connsiteX18" fmla="*/ 11766 w 43112"/>
                  <a:gd name="connsiteY18" fmla="*/ 867 h 43415"/>
                  <a:gd name="connsiteX19" fmla="*/ 13234 w 43112"/>
                  <a:gd name="connsiteY19" fmla="*/ 3453 h 43415"/>
                  <a:gd name="connsiteX20" fmla="*/ 4163 w 43112"/>
                  <a:gd name="connsiteY20" fmla="*/ 16003 h 43415"/>
                  <a:gd name="connsiteX21" fmla="*/ 3936 w 43112"/>
                  <a:gd name="connsiteY21" fmla="*/ 14584 h 43415"/>
                  <a:gd name="connsiteX0" fmla="*/ 3936 w 43112"/>
                  <a:gd name="connsiteY0" fmla="*/ 14584 h 43373"/>
                  <a:gd name="connsiteX1" fmla="*/ 5659 w 43112"/>
                  <a:gd name="connsiteY1" fmla="*/ 7121 h 43373"/>
                  <a:gd name="connsiteX2" fmla="*/ 13873 w 43112"/>
                  <a:gd name="connsiteY2" fmla="*/ 464 h 43373"/>
                  <a:gd name="connsiteX3" fmla="*/ 21988 w 43112"/>
                  <a:gd name="connsiteY3" fmla="*/ 2408 h 43373"/>
                  <a:gd name="connsiteX4" fmla="*/ 25953 w 43112"/>
                  <a:gd name="connsiteY4" fmla="*/ 1 h 43373"/>
                  <a:gd name="connsiteX5" fmla="*/ 31046 w 43112"/>
                  <a:gd name="connsiteY5" fmla="*/ 2282 h 43373"/>
                  <a:gd name="connsiteX6" fmla="*/ 35499 w 43112"/>
                  <a:gd name="connsiteY6" fmla="*/ 904 h 43373"/>
                  <a:gd name="connsiteX7" fmla="*/ 38354 w 43112"/>
                  <a:gd name="connsiteY7" fmla="*/ 5790 h 43373"/>
                  <a:gd name="connsiteX8" fmla="*/ 42018 w 43112"/>
                  <a:gd name="connsiteY8" fmla="*/ 10532 h 43373"/>
                  <a:gd name="connsiteX9" fmla="*/ 41854 w 43112"/>
                  <a:gd name="connsiteY9" fmla="*/ 15674 h 43373"/>
                  <a:gd name="connsiteX10" fmla="*/ 43052 w 43112"/>
                  <a:gd name="connsiteY10" fmla="*/ 23536 h 43373"/>
                  <a:gd name="connsiteX11" fmla="*/ 41139 w 43112"/>
                  <a:gd name="connsiteY11" fmla="*/ 36195 h 43373"/>
                  <a:gd name="connsiteX12" fmla="*/ 35431 w 43112"/>
                  <a:gd name="connsiteY12" fmla="*/ 39891 h 43373"/>
                  <a:gd name="connsiteX13" fmla="*/ 31197 w 43112"/>
                  <a:gd name="connsiteY13" fmla="*/ 40605 h 43373"/>
                  <a:gd name="connsiteX14" fmla="*/ 23703 w 43112"/>
                  <a:gd name="connsiteY14" fmla="*/ 43320 h 43373"/>
                  <a:gd name="connsiteX15" fmla="*/ 16348 w 43112"/>
                  <a:gd name="connsiteY15" fmla="*/ 40718 h 43373"/>
                  <a:gd name="connsiteX16" fmla="*/ 5840 w 43112"/>
                  <a:gd name="connsiteY16" fmla="*/ 35686 h 43373"/>
                  <a:gd name="connsiteX17" fmla="*/ 1146 w 43112"/>
                  <a:gd name="connsiteY17" fmla="*/ 31464 h 43373"/>
                  <a:gd name="connsiteX18" fmla="*/ 2149 w 43112"/>
                  <a:gd name="connsiteY18" fmla="*/ 25765 h 43373"/>
                  <a:gd name="connsiteX19" fmla="*/ 31 w 43112"/>
                  <a:gd name="connsiteY19" fmla="*/ 19918 h 43373"/>
                  <a:gd name="connsiteX20" fmla="*/ 3899 w 43112"/>
                  <a:gd name="connsiteY20" fmla="*/ 14721 h 43373"/>
                  <a:gd name="connsiteX21" fmla="*/ 3936 w 43112"/>
                  <a:gd name="connsiteY21" fmla="*/ 14584 h 43373"/>
                  <a:gd name="connsiteX0" fmla="*/ 4729 w 43112"/>
                  <a:gd name="connsiteY0" fmla="*/ 26391 h 43373"/>
                  <a:gd name="connsiteX1" fmla="*/ 2196 w 43112"/>
                  <a:gd name="connsiteY1" fmla="*/ 25594 h 43373"/>
                  <a:gd name="connsiteX2" fmla="*/ 6964 w 43112"/>
                  <a:gd name="connsiteY2" fmla="*/ 35113 h 43373"/>
                  <a:gd name="connsiteX3" fmla="*/ 5856 w 43112"/>
                  <a:gd name="connsiteY3" fmla="*/ 35494 h 43373"/>
                  <a:gd name="connsiteX4" fmla="*/ 21391 w 43112"/>
                  <a:gd name="connsiteY4" fmla="*/ 38204 h 43373"/>
                  <a:gd name="connsiteX5" fmla="*/ 15846 w 43112"/>
                  <a:gd name="connsiteY5" fmla="*/ 37564 h 43373"/>
                  <a:gd name="connsiteX6" fmla="*/ 30629 w 43112"/>
                  <a:gd name="connsiteY6" fmla="*/ 41017 h 43373"/>
                  <a:gd name="connsiteX7" fmla="*/ 26914 w 43112"/>
                  <a:gd name="connsiteY7" fmla="*/ 41688 h 43373"/>
                  <a:gd name="connsiteX8" fmla="*/ 39294 w 43112"/>
                  <a:gd name="connsiteY8" fmla="*/ 37885 h 43373"/>
                  <a:gd name="connsiteX9" fmla="*/ 42881 w 43112"/>
                  <a:gd name="connsiteY9" fmla="*/ 36218 h 43373"/>
                  <a:gd name="connsiteX10" fmla="*/ 41834 w 43112"/>
                  <a:gd name="connsiteY10" fmla="*/ 15568 h 43373"/>
                  <a:gd name="connsiteX11" fmla="*/ 40386 w 43112"/>
                  <a:gd name="connsiteY11" fmla="*/ 18244 h 43373"/>
                  <a:gd name="connsiteX12" fmla="*/ 38360 w 43112"/>
                  <a:gd name="connsiteY12" fmla="*/ 5640 h 43373"/>
                  <a:gd name="connsiteX13" fmla="*/ 38436 w 43112"/>
                  <a:gd name="connsiteY13" fmla="*/ 6904 h 43373"/>
                  <a:gd name="connsiteX14" fmla="*/ 27685 w 43112"/>
                  <a:gd name="connsiteY14" fmla="*/ 2240 h 43373"/>
                  <a:gd name="connsiteX15" fmla="*/ 30192 w 43112"/>
                  <a:gd name="connsiteY15" fmla="*/ 491 h 43373"/>
                  <a:gd name="connsiteX16" fmla="*/ 21420 w 43112"/>
                  <a:gd name="connsiteY16" fmla="*/ 945 h 43373"/>
                  <a:gd name="connsiteX17" fmla="*/ 22536 w 43112"/>
                  <a:gd name="connsiteY17" fmla="*/ 1068 h 43373"/>
                  <a:gd name="connsiteX18" fmla="*/ 11766 w 43112"/>
                  <a:gd name="connsiteY18" fmla="*/ 867 h 43373"/>
                  <a:gd name="connsiteX19" fmla="*/ 13234 w 43112"/>
                  <a:gd name="connsiteY19" fmla="*/ 3453 h 43373"/>
                  <a:gd name="connsiteX20" fmla="*/ 4163 w 43112"/>
                  <a:gd name="connsiteY20" fmla="*/ 16003 h 43373"/>
                  <a:gd name="connsiteX21" fmla="*/ 3936 w 43112"/>
                  <a:gd name="connsiteY21" fmla="*/ 14584 h 43373"/>
                  <a:gd name="connsiteX0" fmla="*/ 3936 w 43112"/>
                  <a:gd name="connsiteY0" fmla="*/ 14584 h 43373"/>
                  <a:gd name="connsiteX1" fmla="*/ 5659 w 43112"/>
                  <a:gd name="connsiteY1" fmla="*/ 7121 h 43373"/>
                  <a:gd name="connsiteX2" fmla="*/ 13873 w 43112"/>
                  <a:gd name="connsiteY2" fmla="*/ 464 h 43373"/>
                  <a:gd name="connsiteX3" fmla="*/ 21988 w 43112"/>
                  <a:gd name="connsiteY3" fmla="*/ 2408 h 43373"/>
                  <a:gd name="connsiteX4" fmla="*/ 25953 w 43112"/>
                  <a:gd name="connsiteY4" fmla="*/ 1 h 43373"/>
                  <a:gd name="connsiteX5" fmla="*/ 31046 w 43112"/>
                  <a:gd name="connsiteY5" fmla="*/ 2282 h 43373"/>
                  <a:gd name="connsiteX6" fmla="*/ 35499 w 43112"/>
                  <a:gd name="connsiteY6" fmla="*/ 904 h 43373"/>
                  <a:gd name="connsiteX7" fmla="*/ 38354 w 43112"/>
                  <a:gd name="connsiteY7" fmla="*/ 5790 h 43373"/>
                  <a:gd name="connsiteX8" fmla="*/ 42018 w 43112"/>
                  <a:gd name="connsiteY8" fmla="*/ 10532 h 43373"/>
                  <a:gd name="connsiteX9" fmla="*/ 41854 w 43112"/>
                  <a:gd name="connsiteY9" fmla="*/ 15674 h 43373"/>
                  <a:gd name="connsiteX10" fmla="*/ 43052 w 43112"/>
                  <a:gd name="connsiteY10" fmla="*/ 23536 h 43373"/>
                  <a:gd name="connsiteX11" fmla="*/ 41139 w 43112"/>
                  <a:gd name="connsiteY11" fmla="*/ 36195 h 43373"/>
                  <a:gd name="connsiteX12" fmla="*/ 35431 w 43112"/>
                  <a:gd name="connsiteY12" fmla="*/ 39891 h 43373"/>
                  <a:gd name="connsiteX13" fmla="*/ 31197 w 43112"/>
                  <a:gd name="connsiteY13" fmla="*/ 40605 h 43373"/>
                  <a:gd name="connsiteX14" fmla="*/ 23703 w 43112"/>
                  <a:gd name="connsiteY14" fmla="*/ 43320 h 43373"/>
                  <a:gd name="connsiteX15" fmla="*/ 16348 w 43112"/>
                  <a:gd name="connsiteY15" fmla="*/ 40718 h 43373"/>
                  <a:gd name="connsiteX16" fmla="*/ 5840 w 43112"/>
                  <a:gd name="connsiteY16" fmla="*/ 35686 h 43373"/>
                  <a:gd name="connsiteX17" fmla="*/ 1146 w 43112"/>
                  <a:gd name="connsiteY17" fmla="*/ 31464 h 43373"/>
                  <a:gd name="connsiteX18" fmla="*/ 2149 w 43112"/>
                  <a:gd name="connsiteY18" fmla="*/ 25765 h 43373"/>
                  <a:gd name="connsiteX19" fmla="*/ 31 w 43112"/>
                  <a:gd name="connsiteY19" fmla="*/ 19918 h 43373"/>
                  <a:gd name="connsiteX20" fmla="*/ 3899 w 43112"/>
                  <a:gd name="connsiteY20" fmla="*/ 14721 h 43373"/>
                  <a:gd name="connsiteX21" fmla="*/ 3936 w 43112"/>
                  <a:gd name="connsiteY21" fmla="*/ 14584 h 43373"/>
                  <a:gd name="connsiteX0" fmla="*/ 4729 w 43112"/>
                  <a:gd name="connsiteY0" fmla="*/ 26391 h 43373"/>
                  <a:gd name="connsiteX1" fmla="*/ 2196 w 43112"/>
                  <a:gd name="connsiteY1" fmla="*/ 25594 h 43373"/>
                  <a:gd name="connsiteX2" fmla="*/ 6964 w 43112"/>
                  <a:gd name="connsiteY2" fmla="*/ 35113 h 43373"/>
                  <a:gd name="connsiteX3" fmla="*/ 5856 w 43112"/>
                  <a:gd name="connsiteY3" fmla="*/ 35494 h 43373"/>
                  <a:gd name="connsiteX4" fmla="*/ 21391 w 43112"/>
                  <a:gd name="connsiteY4" fmla="*/ 38617 h 43373"/>
                  <a:gd name="connsiteX5" fmla="*/ 15846 w 43112"/>
                  <a:gd name="connsiteY5" fmla="*/ 37564 h 43373"/>
                  <a:gd name="connsiteX6" fmla="*/ 30629 w 43112"/>
                  <a:gd name="connsiteY6" fmla="*/ 41017 h 43373"/>
                  <a:gd name="connsiteX7" fmla="*/ 26914 w 43112"/>
                  <a:gd name="connsiteY7" fmla="*/ 41688 h 43373"/>
                  <a:gd name="connsiteX8" fmla="*/ 39294 w 43112"/>
                  <a:gd name="connsiteY8" fmla="*/ 37885 h 43373"/>
                  <a:gd name="connsiteX9" fmla="*/ 42881 w 43112"/>
                  <a:gd name="connsiteY9" fmla="*/ 36218 h 43373"/>
                  <a:gd name="connsiteX10" fmla="*/ 41834 w 43112"/>
                  <a:gd name="connsiteY10" fmla="*/ 15568 h 43373"/>
                  <a:gd name="connsiteX11" fmla="*/ 40386 w 43112"/>
                  <a:gd name="connsiteY11" fmla="*/ 18244 h 43373"/>
                  <a:gd name="connsiteX12" fmla="*/ 38360 w 43112"/>
                  <a:gd name="connsiteY12" fmla="*/ 5640 h 43373"/>
                  <a:gd name="connsiteX13" fmla="*/ 38436 w 43112"/>
                  <a:gd name="connsiteY13" fmla="*/ 6904 h 43373"/>
                  <a:gd name="connsiteX14" fmla="*/ 27685 w 43112"/>
                  <a:gd name="connsiteY14" fmla="*/ 2240 h 43373"/>
                  <a:gd name="connsiteX15" fmla="*/ 30192 w 43112"/>
                  <a:gd name="connsiteY15" fmla="*/ 491 h 43373"/>
                  <a:gd name="connsiteX16" fmla="*/ 21420 w 43112"/>
                  <a:gd name="connsiteY16" fmla="*/ 945 h 43373"/>
                  <a:gd name="connsiteX17" fmla="*/ 22536 w 43112"/>
                  <a:gd name="connsiteY17" fmla="*/ 1068 h 43373"/>
                  <a:gd name="connsiteX18" fmla="*/ 11766 w 43112"/>
                  <a:gd name="connsiteY18" fmla="*/ 867 h 43373"/>
                  <a:gd name="connsiteX19" fmla="*/ 13234 w 43112"/>
                  <a:gd name="connsiteY19" fmla="*/ 3453 h 43373"/>
                  <a:gd name="connsiteX20" fmla="*/ 4163 w 43112"/>
                  <a:gd name="connsiteY20" fmla="*/ 16003 h 43373"/>
                  <a:gd name="connsiteX21" fmla="*/ 3936 w 43112"/>
                  <a:gd name="connsiteY21" fmla="*/ 14584 h 43373"/>
                  <a:gd name="connsiteX0" fmla="*/ 6439 w 45615"/>
                  <a:gd name="connsiteY0" fmla="*/ 14584 h 43373"/>
                  <a:gd name="connsiteX1" fmla="*/ 8162 w 45615"/>
                  <a:gd name="connsiteY1" fmla="*/ 7121 h 43373"/>
                  <a:gd name="connsiteX2" fmla="*/ 16376 w 45615"/>
                  <a:gd name="connsiteY2" fmla="*/ 464 h 43373"/>
                  <a:gd name="connsiteX3" fmla="*/ 24491 w 45615"/>
                  <a:gd name="connsiteY3" fmla="*/ 2408 h 43373"/>
                  <a:gd name="connsiteX4" fmla="*/ 28456 w 45615"/>
                  <a:gd name="connsiteY4" fmla="*/ 1 h 43373"/>
                  <a:gd name="connsiteX5" fmla="*/ 33549 w 45615"/>
                  <a:gd name="connsiteY5" fmla="*/ 2282 h 43373"/>
                  <a:gd name="connsiteX6" fmla="*/ 38002 w 45615"/>
                  <a:gd name="connsiteY6" fmla="*/ 904 h 43373"/>
                  <a:gd name="connsiteX7" fmla="*/ 40857 w 45615"/>
                  <a:gd name="connsiteY7" fmla="*/ 5790 h 43373"/>
                  <a:gd name="connsiteX8" fmla="*/ 44521 w 45615"/>
                  <a:gd name="connsiteY8" fmla="*/ 10532 h 43373"/>
                  <a:gd name="connsiteX9" fmla="*/ 44357 w 45615"/>
                  <a:gd name="connsiteY9" fmla="*/ 15674 h 43373"/>
                  <a:gd name="connsiteX10" fmla="*/ 45555 w 45615"/>
                  <a:gd name="connsiteY10" fmla="*/ 23536 h 43373"/>
                  <a:gd name="connsiteX11" fmla="*/ 43642 w 45615"/>
                  <a:gd name="connsiteY11" fmla="*/ 36195 h 43373"/>
                  <a:gd name="connsiteX12" fmla="*/ 37934 w 45615"/>
                  <a:gd name="connsiteY12" fmla="*/ 39891 h 43373"/>
                  <a:gd name="connsiteX13" fmla="*/ 33700 w 45615"/>
                  <a:gd name="connsiteY13" fmla="*/ 40605 h 43373"/>
                  <a:gd name="connsiteX14" fmla="*/ 26206 w 45615"/>
                  <a:gd name="connsiteY14" fmla="*/ 43320 h 43373"/>
                  <a:gd name="connsiteX15" fmla="*/ 18851 w 45615"/>
                  <a:gd name="connsiteY15" fmla="*/ 40718 h 43373"/>
                  <a:gd name="connsiteX16" fmla="*/ 8343 w 45615"/>
                  <a:gd name="connsiteY16" fmla="*/ 35686 h 43373"/>
                  <a:gd name="connsiteX17" fmla="*/ 3649 w 45615"/>
                  <a:gd name="connsiteY17" fmla="*/ 31464 h 43373"/>
                  <a:gd name="connsiteX18" fmla="*/ 4652 w 45615"/>
                  <a:gd name="connsiteY18" fmla="*/ 25765 h 43373"/>
                  <a:gd name="connsiteX19" fmla="*/ 2534 w 45615"/>
                  <a:gd name="connsiteY19" fmla="*/ 19918 h 43373"/>
                  <a:gd name="connsiteX20" fmla="*/ 6402 w 45615"/>
                  <a:gd name="connsiteY20" fmla="*/ 14721 h 43373"/>
                  <a:gd name="connsiteX21" fmla="*/ 6439 w 45615"/>
                  <a:gd name="connsiteY21" fmla="*/ 14584 h 43373"/>
                  <a:gd name="connsiteX0" fmla="*/ 85 w 45615"/>
                  <a:gd name="connsiteY0" fmla="*/ 26941 h 43373"/>
                  <a:gd name="connsiteX1" fmla="*/ 4699 w 45615"/>
                  <a:gd name="connsiteY1" fmla="*/ 25594 h 43373"/>
                  <a:gd name="connsiteX2" fmla="*/ 9467 w 45615"/>
                  <a:gd name="connsiteY2" fmla="*/ 35113 h 43373"/>
                  <a:gd name="connsiteX3" fmla="*/ 8359 w 45615"/>
                  <a:gd name="connsiteY3" fmla="*/ 35494 h 43373"/>
                  <a:gd name="connsiteX4" fmla="*/ 23894 w 45615"/>
                  <a:gd name="connsiteY4" fmla="*/ 38617 h 43373"/>
                  <a:gd name="connsiteX5" fmla="*/ 18349 w 45615"/>
                  <a:gd name="connsiteY5" fmla="*/ 37564 h 43373"/>
                  <a:gd name="connsiteX6" fmla="*/ 33132 w 45615"/>
                  <a:gd name="connsiteY6" fmla="*/ 41017 h 43373"/>
                  <a:gd name="connsiteX7" fmla="*/ 29417 w 45615"/>
                  <a:gd name="connsiteY7" fmla="*/ 41688 h 43373"/>
                  <a:gd name="connsiteX8" fmla="*/ 41797 w 45615"/>
                  <a:gd name="connsiteY8" fmla="*/ 37885 h 43373"/>
                  <a:gd name="connsiteX9" fmla="*/ 45384 w 45615"/>
                  <a:gd name="connsiteY9" fmla="*/ 36218 h 43373"/>
                  <a:gd name="connsiteX10" fmla="*/ 44337 w 45615"/>
                  <a:gd name="connsiteY10" fmla="*/ 15568 h 43373"/>
                  <a:gd name="connsiteX11" fmla="*/ 42889 w 45615"/>
                  <a:gd name="connsiteY11" fmla="*/ 18244 h 43373"/>
                  <a:gd name="connsiteX12" fmla="*/ 40863 w 45615"/>
                  <a:gd name="connsiteY12" fmla="*/ 5640 h 43373"/>
                  <a:gd name="connsiteX13" fmla="*/ 40939 w 45615"/>
                  <a:gd name="connsiteY13" fmla="*/ 6904 h 43373"/>
                  <a:gd name="connsiteX14" fmla="*/ 30188 w 45615"/>
                  <a:gd name="connsiteY14" fmla="*/ 2240 h 43373"/>
                  <a:gd name="connsiteX15" fmla="*/ 32695 w 45615"/>
                  <a:gd name="connsiteY15" fmla="*/ 491 h 43373"/>
                  <a:gd name="connsiteX16" fmla="*/ 23923 w 45615"/>
                  <a:gd name="connsiteY16" fmla="*/ 945 h 43373"/>
                  <a:gd name="connsiteX17" fmla="*/ 25039 w 45615"/>
                  <a:gd name="connsiteY17" fmla="*/ 1068 h 43373"/>
                  <a:gd name="connsiteX18" fmla="*/ 14269 w 45615"/>
                  <a:gd name="connsiteY18" fmla="*/ 867 h 43373"/>
                  <a:gd name="connsiteX19" fmla="*/ 15737 w 45615"/>
                  <a:gd name="connsiteY19" fmla="*/ 3453 h 43373"/>
                  <a:gd name="connsiteX20" fmla="*/ 6666 w 45615"/>
                  <a:gd name="connsiteY20" fmla="*/ 16003 h 43373"/>
                  <a:gd name="connsiteX21" fmla="*/ 6439 w 45615"/>
                  <a:gd name="connsiteY21" fmla="*/ 14584 h 43373"/>
                  <a:gd name="connsiteX0" fmla="*/ 6552 w 45728"/>
                  <a:gd name="connsiteY0" fmla="*/ 14584 h 43373"/>
                  <a:gd name="connsiteX1" fmla="*/ 8275 w 45728"/>
                  <a:gd name="connsiteY1" fmla="*/ 7121 h 43373"/>
                  <a:gd name="connsiteX2" fmla="*/ 16489 w 45728"/>
                  <a:gd name="connsiteY2" fmla="*/ 464 h 43373"/>
                  <a:gd name="connsiteX3" fmla="*/ 24604 w 45728"/>
                  <a:gd name="connsiteY3" fmla="*/ 2408 h 43373"/>
                  <a:gd name="connsiteX4" fmla="*/ 28569 w 45728"/>
                  <a:gd name="connsiteY4" fmla="*/ 1 h 43373"/>
                  <a:gd name="connsiteX5" fmla="*/ 33662 w 45728"/>
                  <a:gd name="connsiteY5" fmla="*/ 2282 h 43373"/>
                  <a:gd name="connsiteX6" fmla="*/ 38115 w 45728"/>
                  <a:gd name="connsiteY6" fmla="*/ 904 h 43373"/>
                  <a:gd name="connsiteX7" fmla="*/ 40970 w 45728"/>
                  <a:gd name="connsiteY7" fmla="*/ 5790 h 43373"/>
                  <a:gd name="connsiteX8" fmla="*/ 44634 w 45728"/>
                  <a:gd name="connsiteY8" fmla="*/ 10532 h 43373"/>
                  <a:gd name="connsiteX9" fmla="*/ 44470 w 45728"/>
                  <a:gd name="connsiteY9" fmla="*/ 15674 h 43373"/>
                  <a:gd name="connsiteX10" fmla="*/ 45668 w 45728"/>
                  <a:gd name="connsiteY10" fmla="*/ 23536 h 43373"/>
                  <a:gd name="connsiteX11" fmla="*/ 43755 w 45728"/>
                  <a:gd name="connsiteY11" fmla="*/ 36195 h 43373"/>
                  <a:gd name="connsiteX12" fmla="*/ 38047 w 45728"/>
                  <a:gd name="connsiteY12" fmla="*/ 39891 h 43373"/>
                  <a:gd name="connsiteX13" fmla="*/ 33813 w 45728"/>
                  <a:gd name="connsiteY13" fmla="*/ 40605 h 43373"/>
                  <a:gd name="connsiteX14" fmla="*/ 26319 w 45728"/>
                  <a:gd name="connsiteY14" fmla="*/ 43320 h 43373"/>
                  <a:gd name="connsiteX15" fmla="*/ 18964 w 45728"/>
                  <a:gd name="connsiteY15" fmla="*/ 40718 h 43373"/>
                  <a:gd name="connsiteX16" fmla="*/ 8456 w 45728"/>
                  <a:gd name="connsiteY16" fmla="*/ 35686 h 43373"/>
                  <a:gd name="connsiteX17" fmla="*/ 3762 w 45728"/>
                  <a:gd name="connsiteY17" fmla="*/ 31464 h 43373"/>
                  <a:gd name="connsiteX18" fmla="*/ 4765 w 45728"/>
                  <a:gd name="connsiteY18" fmla="*/ 25765 h 43373"/>
                  <a:gd name="connsiteX19" fmla="*/ 2647 w 45728"/>
                  <a:gd name="connsiteY19" fmla="*/ 19918 h 43373"/>
                  <a:gd name="connsiteX20" fmla="*/ 6515 w 45728"/>
                  <a:gd name="connsiteY20" fmla="*/ 14721 h 43373"/>
                  <a:gd name="connsiteX21" fmla="*/ 6552 w 45728"/>
                  <a:gd name="connsiteY21" fmla="*/ 14584 h 43373"/>
                  <a:gd name="connsiteX0" fmla="*/ 198 w 45728"/>
                  <a:gd name="connsiteY0" fmla="*/ 26941 h 43373"/>
                  <a:gd name="connsiteX1" fmla="*/ 944 w 45728"/>
                  <a:gd name="connsiteY1" fmla="*/ 26144 h 43373"/>
                  <a:gd name="connsiteX2" fmla="*/ 9580 w 45728"/>
                  <a:gd name="connsiteY2" fmla="*/ 35113 h 43373"/>
                  <a:gd name="connsiteX3" fmla="*/ 8472 w 45728"/>
                  <a:gd name="connsiteY3" fmla="*/ 35494 h 43373"/>
                  <a:gd name="connsiteX4" fmla="*/ 24007 w 45728"/>
                  <a:gd name="connsiteY4" fmla="*/ 38617 h 43373"/>
                  <a:gd name="connsiteX5" fmla="*/ 18462 w 45728"/>
                  <a:gd name="connsiteY5" fmla="*/ 37564 h 43373"/>
                  <a:gd name="connsiteX6" fmla="*/ 33245 w 45728"/>
                  <a:gd name="connsiteY6" fmla="*/ 41017 h 43373"/>
                  <a:gd name="connsiteX7" fmla="*/ 29530 w 45728"/>
                  <a:gd name="connsiteY7" fmla="*/ 41688 h 43373"/>
                  <a:gd name="connsiteX8" fmla="*/ 41910 w 45728"/>
                  <a:gd name="connsiteY8" fmla="*/ 37885 h 43373"/>
                  <a:gd name="connsiteX9" fmla="*/ 45497 w 45728"/>
                  <a:gd name="connsiteY9" fmla="*/ 36218 h 43373"/>
                  <a:gd name="connsiteX10" fmla="*/ 44450 w 45728"/>
                  <a:gd name="connsiteY10" fmla="*/ 15568 h 43373"/>
                  <a:gd name="connsiteX11" fmla="*/ 43002 w 45728"/>
                  <a:gd name="connsiteY11" fmla="*/ 18244 h 43373"/>
                  <a:gd name="connsiteX12" fmla="*/ 40976 w 45728"/>
                  <a:gd name="connsiteY12" fmla="*/ 5640 h 43373"/>
                  <a:gd name="connsiteX13" fmla="*/ 41052 w 45728"/>
                  <a:gd name="connsiteY13" fmla="*/ 6904 h 43373"/>
                  <a:gd name="connsiteX14" fmla="*/ 30301 w 45728"/>
                  <a:gd name="connsiteY14" fmla="*/ 2240 h 43373"/>
                  <a:gd name="connsiteX15" fmla="*/ 32808 w 45728"/>
                  <a:gd name="connsiteY15" fmla="*/ 491 h 43373"/>
                  <a:gd name="connsiteX16" fmla="*/ 24036 w 45728"/>
                  <a:gd name="connsiteY16" fmla="*/ 945 h 43373"/>
                  <a:gd name="connsiteX17" fmla="*/ 25152 w 45728"/>
                  <a:gd name="connsiteY17" fmla="*/ 1068 h 43373"/>
                  <a:gd name="connsiteX18" fmla="*/ 14382 w 45728"/>
                  <a:gd name="connsiteY18" fmla="*/ 867 h 43373"/>
                  <a:gd name="connsiteX19" fmla="*/ 15850 w 45728"/>
                  <a:gd name="connsiteY19" fmla="*/ 3453 h 43373"/>
                  <a:gd name="connsiteX20" fmla="*/ 6779 w 45728"/>
                  <a:gd name="connsiteY20" fmla="*/ 16003 h 43373"/>
                  <a:gd name="connsiteX21" fmla="*/ 6552 w 45728"/>
                  <a:gd name="connsiteY21" fmla="*/ 14584 h 43373"/>
                  <a:gd name="connsiteX0" fmla="*/ 6552 w 45728"/>
                  <a:gd name="connsiteY0" fmla="*/ 14584 h 43373"/>
                  <a:gd name="connsiteX1" fmla="*/ 8275 w 45728"/>
                  <a:gd name="connsiteY1" fmla="*/ 7121 h 43373"/>
                  <a:gd name="connsiteX2" fmla="*/ 16489 w 45728"/>
                  <a:gd name="connsiteY2" fmla="*/ 464 h 43373"/>
                  <a:gd name="connsiteX3" fmla="*/ 24604 w 45728"/>
                  <a:gd name="connsiteY3" fmla="*/ 2408 h 43373"/>
                  <a:gd name="connsiteX4" fmla="*/ 28569 w 45728"/>
                  <a:gd name="connsiteY4" fmla="*/ 1 h 43373"/>
                  <a:gd name="connsiteX5" fmla="*/ 33662 w 45728"/>
                  <a:gd name="connsiteY5" fmla="*/ 2282 h 43373"/>
                  <a:gd name="connsiteX6" fmla="*/ 38115 w 45728"/>
                  <a:gd name="connsiteY6" fmla="*/ 904 h 43373"/>
                  <a:gd name="connsiteX7" fmla="*/ 40970 w 45728"/>
                  <a:gd name="connsiteY7" fmla="*/ 5790 h 43373"/>
                  <a:gd name="connsiteX8" fmla="*/ 44634 w 45728"/>
                  <a:gd name="connsiteY8" fmla="*/ 10532 h 43373"/>
                  <a:gd name="connsiteX9" fmla="*/ 44470 w 45728"/>
                  <a:gd name="connsiteY9" fmla="*/ 15674 h 43373"/>
                  <a:gd name="connsiteX10" fmla="*/ 45668 w 45728"/>
                  <a:gd name="connsiteY10" fmla="*/ 23536 h 43373"/>
                  <a:gd name="connsiteX11" fmla="*/ 43755 w 45728"/>
                  <a:gd name="connsiteY11" fmla="*/ 36195 h 43373"/>
                  <a:gd name="connsiteX12" fmla="*/ 38047 w 45728"/>
                  <a:gd name="connsiteY12" fmla="*/ 39891 h 43373"/>
                  <a:gd name="connsiteX13" fmla="*/ 33813 w 45728"/>
                  <a:gd name="connsiteY13" fmla="*/ 40605 h 43373"/>
                  <a:gd name="connsiteX14" fmla="*/ 26319 w 45728"/>
                  <a:gd name="connsiteY14" fmla="*/ 43320 h 43373"/>
                  <a:gd name="connsiteX15" fmla="*/ 18964 w 45728"/>
                  <a:gd name="connsiteY15" fmla="*/ 40718 h 43373"/>
                  <a:gd name="connsiteX16" fmla="*/ 8456 w 45728"/>
                  <a:gd name="connsiteY16" fmla="*/ 35686 h 43373"/>
                  <a:gd name="connsiteX17" fmla="*/ 3762 w 45728"/>
                  <a:gd name="connsiteY17" fmla="*/ 31464 h 43373"/>
                  <a:gd name="connsiteX18" fmla="*/ 1906 w 45728"/>
                  <a:gd name="connsiteY18" fmla="*/ 26178 h 43373"/>
                  <a:gd name="connsiteX19" fmla="*/ 2647 w 45728"/>
                  <a:gd name="connsiteY19" fmla="*/ 19918 h 43373"/>
                  <a:gd name="connsiteX20" fmla="*/ 6515 w 45728"/>
                  <a:gd name="connsiteY20" fmla="*/ 14721 h 43373"/>
                  <a:gd name="connsiteX21" fmla="*/ 6552 w 45728"/>
                  <a:gd name="connsiteY21" fmla="*/ 14584 h 43373"/>
                  <a:gd name="connsiteX0" fmla="*/ 198 w 45728"/>
                  <a:gd name="connsiteY0" fmla="*/ 26941 h 43373"/>
                  <a:gd name="connsiteX1" fmla="*/ 944 w 45728"/>
                  <a:gd name="connsiteY1" fmla="*/ 26144 h 43373"/>
                  <a:gd name="connsiteX2" fmla="*/ 9580 w 45728"/>
                  <a:gd name="connsiteY2" fmla="*/ 35113 h 43373"/>
                  <a:gd name="connsiteX3" fmla="*/ 8472 w 45728"/>
                  <a:gd name="connsiteY3" fmla="*/ 35494 h 43373"/>
                  <a:gd name="connsiteX4" fmla="*/ 24007 w 45728"/>
                  <a:gd name="connsiteY4" fmla="*/ 38617 h 43373"/>
                  <a:gd name="connsiteX5" fmla="*/ 18462 w 45728"/>
                  <a:gd name="connsiteY5" fmla="*/ 37564 h 43373"/>
                  <a:gd name="connsiteX6" fmla="*/ 33245 w 45728"/>
                  <a:gd name="connsiteY6" fmla="*/ 41017 h 43373"/>
                  <a:gd name="connsiteX7" fmla="*/ 29530 w 45728"/>
                  <a:gd name="connsiteY7" fmla="*/ 41688 h 43373"/>
                  <a:gd name="connsiteX8" fmla="*/ 41910 w 45728"/>
                  <a:gd name="connsiteY8" fmla="*/ 37885 h 43373"/>
                  <a:gd name="connsiteX9" fmla="*/ 45497 w 45728"/>
                  <a:gd name="connsiteY9" fmla="*/ 36218 h 43373"/>
                  <a:gd name="connsiteX10" fmla="*/ 44450 w 45728"/>
                  <a:gd name="connsiteY10" fmla="*/ 15568 h 43373"/>
                  <a:gd name="connsiteX11" fmla="*/ 43002 w 45728"/>
                  <a:gd name="connsiteY11" fmla="*/ 18244 h 43373"/>
                  <a:gd name="connsiteX12" fmla="*/ 40976 w 45728"/>
                  <a:gd name="connsiteY12" fmla="*/ 5640 h 43373"/>
                  <a:gd name="connsiteX13" fmla="*/ 41052 w 45728"/>
                  <a:gd name="connsiteY13" fmla="*/ 6904 h 43373"/>
                  <a:gd name="connsiteX14" fmla="*/ 30301 w 45728"/>
                  <a:gd name="connsiteY14" fmla="*/ 2240 h 43373"/>
                  <a:gd name="connsiteX15" fmla="*/ 32808 w 45728"/>
                  <a:gd name="connsiteY15" fmla="*/ 491 h 43373"/>
                  <a:gd name="connsiteX16" fmla="*/ 24036 w 45728"/>
                  <a:gd name="connsiteY16" fmla="*/ 945 h 43373"/>
                  <a:gd name="connsiteX17" fmla="*/ 25152 w 45728"/>
                  <a:gd name="connsiteY17" fmla="*/ 1068 h 43373"/>
                  <a:gd name="connsiteX18" fmla="*/ 14382 w 45728"/>
                  <a:gd name="connsiteY18" fmla="*/ 867 h 43373"/>
                  <a:gd name="connsiteX19" fmla="*/ 15850 w 45728"/>
                  <a:gd name="connsiteY19" fmla="*/ 3453 h 43373"/>
                  <a:gd name="connsiteX20" fmla="*/ 6779 w 45728"/>
                  <a:gd name="connsiteY20" fmla="*/ 16003 h 43373"/>
                  <a:gd name="connsiteX21" fmla="*/ 6552 w 45728"/>
                  <a:gd name="connsiteY21" fmla="*/ 14584 h 43373"/>
                  <a:gd name="connsiteX0" fmla="*/ 6552 w 45728"/>
                  <a:gd name="connsiteY0" fmla="*/ 14584 h 43373"/>
                  <a:gd name="connsiteX1" fmla="*/ 8275 w 45728"/>
                  <a:gd name="connsiteY1" fmla="*/ 7121 h 43373"/>
                  <a:gd name="connsiteX2" fmla="*/ 16489 w 45728"/>
                  <a:gd name="connsiteY2" fmla="*/ 464 h 43373"/>
                  <a:gd name="connsiteX3" fmla="*/ 24604 w 45728"/>
                  <a:gd name="connsiteY3" fmla="*/ 2408 h 43373"/>
                  <a:gd name="connsiteX4" fmla="*/ 28569 w 45728"/>
                  <a:gd name="connsiteY4" fmla="*/ 1 h 43373"/>
                  <a:gd name="connsiteX5" fmla="*/ 33662 w 45728"/>
                  <a:gd name="connsiteY5" fmla="*/ 2282 h 43373"/>
                  <a:gd name="connsiteX6" fmla="*/ 38115 w 45728"/>
                  <a:gd name="connsiteY6" fmla="*/ 904 h 43373"/>
                  <a:gd name="connsiteX7" fmla="*/ 40970 w 45728"/>
                  <a:gd name="connsiteY7" fmla="*/ 5790 h 43373"/>
                  <a:gd name="connsiteX8" fmla="*/ 44634 w 45728"/>
                  <a:gd name="connsiteY8" fmla="*/ 10532 h 43373"/>
                  <a:gd name="connsiteX9" fmla="*/ 44470 w 45728"/>
                  <a:gd name="connsiteY9" fmla="*/ 15674 h 43373"/>
                  <a:gd name="connsiteX10" fmla="*/ 45668 w 45728"/>
                  <a:gd name="connsiteY10" fmla="*/ 23536 h 43373"/>
                  <a:gd name="connsiteX11" fmla="*/ 43755 w 45728"/>
                  <a:gd name="connsiteY11" fmla="*/ 36195 h 43373"/>
                  <a:gd name="connsiteX12" fmla="*/ 38047 w 45728"/>
                  <a:gd name="connsiteY12" fmla="*/ 39891 h 43373"/>
                  <a:gd name="connsiteX13" fmla="*/ 33813 w 45728"/>
                  <a:gd name="connsiteY13" fmla="*/ 40605 h 43373"/>
                  <a:gd name="connsiteX14" fmla="*/ 26319 w 45728"/>
                  <a:gd name="connsiteY14" fmla="*/ 43320 h 43373"/>
                  <a:gd name="connsiteX15" fmla="*/ 18964 w 45728"/>
                  <a:gd name="connsiteY15" fmla="*/ 40718 h 43373"/>
                  <a:gd name="connsiteX16" fmla="*/ 8456 w 45728"/>
                  <a:gd name="connsiteY16" fmla="*/ 35686 h 43373"/>
                  <a:gd name="connsiteX17" fmla="*/ 3762 w 45728"/>
                  <a:gd name="connsiteY17" fmla="*/ 31464 h 43373"/>
                  <a:gd name="connsiteX18" fmla="*/ 1906 w 45728"/>
                  <a:gd name="connsiteY18" fmla="*/ 26178 h 43373"/>
                  <a:gd name="connsiteX19" fmla="*/ 2647 w 45728"/>
                  <a:gd name="connsiteY19" fmla="*/ 19918 h 43373"/>
                  <a:gd name="connsiteX20" fmla="*/ 6515 w 45728"/>
                  <a:gd name="connsiteY20" fmla="*/ 14721 h 43373"/>
                  <a:gd name="connsiteX21" fmla="*/ 6552 w 45728"/>
                  <a:gd name="connsiteY21" fmla="*/ 14584 h 43373"/>
                  <a:gd name="connsiteX0" fmla="*/ 198 w 45728"/>
                  <a:gd name="connsiteY0" fmla="*/ 26941 h 43373"/>
                  <a:gd name="connsiteX1" fmla="*/ 944 w 45728"/>
                  <a:gd name="connsiteY1" fmla="*/ 26144 h 43373"/>
                  <a:gd name="connsiteX2" fmla="*/ 10337 w 45728"/>
                  <a:gd name="connsiteY2" fmla="*/ 40065 h 43373"/>
                  <a:gd name="connsiteX3" fmla="*/ 8472 w 45728"/>
                  <a:gd name="connsiteY3" fmla="*/ 35494 h 43373"/>
                  <a:gd name="connsiteX4" fmla="*/ 24007 w 45728"/>
                  <a:gd name="connsiteY4" fmla="*/ 38617 h 43373"/>
                  <a:gd name="connsiteX5" fmla="*/ 18462 w 45728"/>
                  <a:gd name="connsiteY5" fmla="*/ 37564 h 43373"/>
                  <a:gd name="connsiteX6" fmla="*/ 33245 w 45728"/>
                  <a:gd name="connsiteY6" fmla="*/ 41017 h 43373"/>
                  <a:gd name="connsiteX7" fmla="*/ 29530 w 45728"/>
                  <a:gd name="connsiteY7" fmla="*/ 41688 h 43373"/>
                  <a:gd name="connsiteX8" fmla="*/ 41910 w 45728"/>
                  <a:gd name="connsiteY8" fmla="*/ 37885 h 43373"/>
                  <a:gd name="connsiteX9" fmla="*/ 45497 w 45728"/>
                  <a:gd name="connsiteY9" fmla="*/ 36218 h 43373"/>
                  <a:gd name="connsiteX10" fmla="*/ 44450 w 45728"/>
                  <a:gd name="connsiteY10" fmla="*/ 15568 h 43373"/>
                  <a:gd name="connsiteX11" fmla="*/ 43002 w 45728"/>
                  <a:gd name="connsiteY11" fmla="*/ 18244 h 43373"/>
                  <a:gd name="connsiteX12" fmla="*/ 40976 w 45728"/>
                  <a:gd name="connsiteY12" fmla="*/ 5640 h 43373"/>
                  <a:gd name="connsiteX13" fmla="*/ 41052 w 45728"/>
                  <a:gd name="connsiteY13" fmla="*/ 6904 h 43373"/>
                  <a:gd name="connsiteX14" fmla="*/ 30301 w 45728"/>
                  <a:gd name="connsiteY14" fmla="*/ 2240 h 43373"/>
                  <a:gd name="connsiteX15" fmla="*/ 32808 w 45728"/>
                  <a:gd name="connsiteY15" fmla="*/ 491 h 43373"/>
                  <a:gd name="connsiteX16" fmla="*/ 24036 w 45728"/>
                  <a:gd name="connsiteY16" fmla="*/ 945 h 43373"/>
                  <a:gd name="connsiteX17" fmla="*/ 25152 w 45728"/>
                  <a:gd name="connsiteY17" fmla="*/ 1068 h 43373"/>
                  <a:gd name="connsiteX18" fmla="*/ 14382 w 45728"/>
                  <a:gd name="connsiteY18" fmla="*/ 867 h 43373"/>
                  <a:gd name="connsiteX19" fmla="*/ 15850 w 45728"/>
                  <a:gd name="connsiteY19" fmla="*/ 3453 h 43373"/>
                  <a:gd name="connsiteX20" fmla="*/ 6779 w 45728"/>
                  <a:gd name="connsiteY20" fmla="*/ 16003 h 43373"/>
                  <a:gd name="connsiteX21" fmla="*/ 6552 w 45728"/>
                  <a:gd name="connsiteY21" fmla="*/ 14584 h 43373"/>
                  <a:gd name="connsiteX0" fmla="*/ 6552 w 45728"/>
                  <a:gd name="connsiteY0" fmla="*/ 14584 h 43373"/>
                  <a:gd name="connsiteX1" fmla="*/ 8275 w 45728"/>
                  <a:gd name="connsiteY1" fmla="*/ 7121 h 43373"/>
                  <a:gd name="connsiteX2" fmla="*/ 16489 w 45728"/>
                  <a:gd name="connsiteY2" fmla="*/ 464 h 43373"/>
                  <a:gd name="connsiteX3" fmla="*/ 24604 w 45728"/>
                  <a:gd name="connsiteY3" fmla="*/ 2408 h 43373"/>
                  <a:gd name="connsiteX4" fmla="*/ 28569 w 45728"/>
                  <a:gd name="connsiteY4" fmla="*/ 1 h 43373"/>
                  <a:gd name="connsiteX5" fmla="*/ 33662 w 45728"/>
                  <a:gd name="connsiteY5" fmla="*/ 2282 h 43373"/>
                  <a:gd name="connsiteX6" fmla="*/ 38115 w 45728"/>
                  <a:gd name="connsiteY6" fmla="*/ 904 h 43373"/>
                  <a:gd name="connsiteX7" fmla="*/ 40970 w 45728"/>
                  <a:gd name="connsiteY7" fmla="*/ 5790 h 43373"/>
                  <a:gd name="connsiteX8" fmla="*/ 44634 w 45728"/>
                  <a:gd name="connsiteY8" fmla="*/ 10532 h 43373"/>
                  <a:gd name="connsiteX9" fmla="*/ 44470 w 45728"/>
                  <a:gd name="connsiteY9" fmla="*/ 15674 h 43373"/>
                  <a:gd name="connsiteX10" fmla="*/ 45668 w 45728"/>
                  <a:gd name="connsiteY10" fmla="*/ 23536 h 43373"/>
                  <a:gd name="connsiteX11" fmla="*/ 43755 w 45728"/>
                  <a:gd name="connsiteY11" fmla="*/ 36195 h 43373"/>
                  <a:gd name="connsiteX12" fmla="*/ 38047 w 45728"/>
                  <a:gd name="connsiteY12" fmla="*/ 39891 h 43373"/>
                  <a:gd name="connsiteX13" fmla="*/ 33813 w 45728"/>
                  <a:gd name="connsiteY13" fmla="*/ 40605 h 43373"/>
                  <a:gd name="connsiteX14" fmla="*/ 26319 w 45728"/>
                  <a:gd name="connsiteY14" fmla="*/ 43320 h 43373"/>
                  <a:gd name="connsiteX15" fmla="*/ 18964 w 45728"/>
                  <a:gd name="connsiteY15" fmla="*/ 40718 h 43373"/>
                  <a:gd name="connsiteX16" fmla="*/ 8456 w 45728"/>
                  <a:gd name="connsiteY16" fmla="*/ 35686 h 43373"/>
                  <a:gd name="connsiteX17" fmla="*/ 7264 w 45728"/>
                  <a:gd name="connsiteY17" fmla="*/ 35465 h 43373"/>
                  <a:gd name="connsiteX18" fmla="*/ 3762 w 45728"/>
                  <a:gd name="connsiteY18" fmla="*/ 31464 h 43373"/>
                  <a:gd name="connsiteX19" fmla="*/ 1906 w 45728"/>
                  <a:gd name="connsiteY19" fmla="*/ 26178 h 43373"/>
                  <a:gd name="connsiteX20" fmla="*/ 2647 w 45728"/>
                  <a:gd name="connsiteY20" fmla="*/ 19918 h 43373"/>
                  <a:gd name="connsiteX21" fmla="*/ 6515 w 45728"/>
                  <a:gd name="connsiteY21" fmla="*/ 14721 h 43373"/>
                  <a:gd name="connsiteX22" fmla="*/ 6552 w 45728"/>
                  <a:gd name="connsiteY22" fmla="*/ 14584 h 43373"/>
                  <a:gd name="connsiteX0" fmla="*/ 198 w 45728"/>
                  <a:gd name="connsiteY0" fmla="*/ 26941 h 43373"/>
                  <a:gd name="connsiteX1" fmla="*/ 944 w 45728"/>
                  <a:gd name="connsiteY1" fmla="*/ 26144 h 43373"/>
                  <a:gd name="connsiteX2" fmla="*/ 10337 w 45728"/>
                  <a:gd name="connsiteY2" fmla="*/ 40065 h 43373"/>
                  <a:gd name="connsiteX3" fmla="*/ 8472 w 45728"/>
                  <a:gd name="connsiteY3" fmla="*/ 35494 h 43373"/>
                  <a:gd name="connsiteX4" fmla="*/ 24007 w 45728"/>
                  <a:gd name="connsiteY4" fmla="*/ 38617 h 43373"/>
                  <a:gd name="connsiteX5" fmla="*/ 18462 w 45728"/>
                  <a:gd name="connsiteY5" fmla="*/ 37564 h 43373"/>
                  <a:gd name="connsiteX6" fmla="*/ 33245 w 45728"/>
                  <a:gd name="connsiteY6" fmla="*/ 41017 h 43373"/>
                  <a:gd name="connsiteX7" fmla="*/ 29530 w 45728"/>
                  <a:gd name="connsiteY7" fmla="*/ 41688 h 43373"/>
                  <a:gd name="connsiteX8" fmla="*/ 41910 w 45728"/>
                  <a:gd name="connsiteY8" fmla="*/ 37885 h 43373"/>
                  <a:gd name="connsiteX9" fmla="*/ 45497 w 45728"/>
                  <a:gd name="connsiteY9" fmla="*/ 36218 h 43373"/>
                  <a:gd name="connsiteX10" fmla="*/ 44450 w 45728"/>
                  <a:gd name="connsiteY10" fmla="*/ 15568 h 43373"/>
                  <a:gd name="connsiteX11" fmla="*/ 43002 w 45728"/>
                  <a:gd name="connsiteY11" fmla="*/ 18244 h 43373"/>
                  <a:gd name="connsiteX12" fmla="*/ 40976 w 45728"/>
                  <a:gd name="connsiteY12" fmla="*/ 5640 h 43373"/>
                  <a:gd name="connsiteX13" fmla="*/ 41052 w 45728"/>
                  <a:gd name="connsiteY13" fmla="*/ 6904 h 43373"/>
                  <a:gd name="connsiteX14" fmla="*/ 30301 w 45728"/>
                  <a:gd name="connsiteY14" fmla="*/ 2240 h 43373"/>
                  <a:gd name="connsiteX15" fmla="*/ 32808 w 45728"/>
                  <a:gd name="connsiteY15" fmla="*/ 491 h 43373"/>
                  <a:gd name="connsiteX16" fmla="*/ 24036 w 45728"/>
                  <a:gd name="connsiteY16" fmla="*/ 945 h 43373"/>
                  <a:gd name="connsiteX17" fmla="*/ 25152 w 45728"/>
                  <a:gd name="connsiteY17" fmla="*/ 1068 h 43373"/>
                  <a:gd name="connsiteX18" fmla="*/ 14382 w 45728"/>
                  <a:gd name="connsiteY18" fmla="*/ 867 h 43373"/>
                  <a:gd name="connsiteX19" fmla="*/ 15850 w 45728"/>
                  <a:gd name="connsiteY19" fmla="*/ 3453 h 43373"/>
                  <a:gd name="connsiteX20" fmla="*/ 6779 w 45728"/>
                  <a:gd name="connsiteY20" fmla="*/ 16003 h 43373"/>
                  <a:gd name="connsiteX21" fmla="*/ 6552 w 45728"/>
                  <a:gd name="connsiteY21" fmla="*/ 14584 h 43373"/>
                  <a:gd name="connsiteX0" fmla="*/ 6552 w 45728"/>
                  <a:gd name="connsiteY0" fmla="*/ 14584 h 43373"/>
                  <a:gd name="connsiteX1" fmla="*/ 8275 w 45728"/>
                  <a:gd name="connsiteY1" fmla="*/ 7121 h 43373"/>
                  <a:gd name="connsiteX2" fmla="*/ 16489 w 45728"/>
                  <a:gd name="connsiteY2" fmla="*/ 464 h 43373"/>
                  <a:gd name="connsiteX3" fmla="*/ 24604 w 45728"/>
                  <a:gd name="connsiteY3" fmla="*/ 2408 h 43373"/>
                  <a:gd name="connsiteX4" fmla="*/ 28569 w 45728"/>
                  <a:gd name="connsiteY4" fmla="*/ 1 h 43373"/>
                  <a:gd name="connsiteX5" fmla="*/ 33662 w 45728"/>
                  <a:gd name="connsiteY5" fmla="*/ 2282 h 43373"/>
                  <a:gd name="connsiteX6" fmla="*/ 38115 w 45728"/>
                  <a:gd name="connsiteY6" fmla="*/ 904 h 43373"/>
                  <a:gd name="connsiteX7" fmla="*/ 40970 w 45728"/>
                  <a:gd name="connsiteY7" fmla="*/ 5790 h 43373"/>
                  <a:gd name="connsiteX8" fmla="*/ 44634 w 45728"/>
                  <a:gd name="connsiteY8" fmla="*/ 10532 h 43373"/>
                  <a:gd name="connsiteX9" fmla="*/ 44470 w 45728"/>
                  <a:gd name="connsiteY9" fmla="*/ 15674 h 43373"/>
                  <a:gd name="connsiteX10" fmla="*/ 45668 w 45728"/>
                  <a:gd name="connsiteY10" fmla="*/ 23536 h 43373"/>
                  <a:gd name="connsiteX11" fmla="*/ 43755 w 45728"/>
                  <a:gd name="connsiteY11" fmla="*/ 36195 h 43373"/>
                  <a:gd name="connsiteX12" fmla="*/ 38047 w 45728"/>
                  <a:gd name="connsiteY12" fmla="*/ 39891 h 43373"/>
                  <a:gd name="connsiteX13" fmla="*/ 33813 w 45728"/>
                  <a:gd name="connsiteY13" fmla="*/ 40605 h 43373"/>
                  <a:gd name="connsiteX14" fmla="*/ 26319 w 45728"/>
                  <a:gd name="connsiteY14" fmla="*/ 43320 h 43373"/>
                  <a:gd name="connsiteX15" fmla="*/ 18964 w 45728"/>
                  <a:gd name="connsiteY15" fmla="*/ 40718 h 43373"/>
                  <a:gd name="connsiteX16" fmla="*/ 8456 w 45728"/>
                  <a:gd name="connsiteY16" fmla="*/ 35686 h 43373"/>
                  <a:gd name="connsiteX17" fmla="*/ 7264 w 45728"/>
                  <a:gd name="connsiteY17" fmla="*/ 35465 h 43373"/>
                  <a:gd name="connsiteX18" fmla="*/ 3762 w 45728"/>
                  <a:gd name="connsiteY18" fmla="*/ 31464 h 43373"/>
                  <a:gd name="connsiteX19" fmla="*/ 1906 w 45728"/>
                  <a:gd name="connsiteY19" fmla="*/ 26178 h 43373"/>
                  <a:gd name="connsiteX20" fmla="*/ 2647 w 45728"/>
                  <a:gd name="connsiteY20" fmla="*/ 19918 h 43373"/>
                  <a:gd name="connsiteX21" fmla="*/ 6515 w 45728"/>
                  <a:gd name="connsiteY21" fmla="*/ 14721 h 43373"/>
                  <a:gd name="connsiteX22" fmla="*/ 6552 w 45728"/>
                  <a:gd name="connsiteY22" fmla="*/ 14584 h 43373"/>
                  <a:gd name="connsiteX0" fmla="*/ 198 w 45728"/>
                  <a:gd name="connsiteY0" fmla="*/ 26941 h 43373"/>
                  <a:gd name="connsiteX1" fmla="*/ 944 w 45728"/>
                  <a:gd name="connsiteY1" fmla="*/ 26144 h 43373"/>
                  <a:gd name="connsiteX2" fmla="*/ 10337 w 45728"/>
                  <a:gd name="connsiteY2" fmla="*/ 40065 h 43373"/>
                  <a:gd name="connsiteX3" fmla="*/ 7883 w 45728"/>
                  <a:gd name="connsiteY3" fmla="*/ 37695 h 43373"/>
                  <a:gd name="connsiteX4" fmla="*/ 24007 w 45728"/>
                  <a:gd name="connsiteY4" fmla="*/ 38617 h 43373"/>
                  <a:gd name="connsiteX5" fmla="*/ 18462 w 45728"/>
                  <a:gd name="connsiteY5" fmla="*/ 37564 h 43373"/>
                  <a:gd name="connsiteX6" fmla="*/ 33245 w 45728"/>
                  <a:gd name="connsiteY6" fmla="*/ 41017 h 43373"/>
                  <a:gd name="connsiteX7" fmla="*/ 29530 w 45728"/>
                  <a:gd name="connsiteY7" fmla="*/ 41688 h 43373"/>
                  <a:gd name="connsiteX8" fmla="*/ 41910 w 45728"/>
                  <a:gd name="connsiteY8" fmla="*/ 37885 h 43373"/>
                  <a:gd name="connsiteX9" fmla="*/ 45497 w 45728"/>
                  <a:gd name="connsiteY9" fmla="*/ 36218 h 43373"/>
                  <a:gd name="connsiteX10" fmla="*/ 44450 w 45728"/>
                  <a:gd name="connsiteY10" fmla="*/ 15568 h 43373"/>
                  <a:gd name="connsiteX11" fmla="*/ 43002 w 45728"/>
                  <a:gd name="connsiteY11" fmla="*/ 18244 h 43373"/>
                  <a:gd name="connsiteX12" fmla="*/ 40976 w 45728"/>
                  <a:gd name="connsiteY12" fmla="*/ 5640 h 43373"/>
                  <a:gd name="connsiteX13" fmla="*/ 41052 w 45728"/>
                  <a:gd name="connsiteY13" fmla="*/ 6904 h 43373"/>
                  <a:gd name="connsiteX14" fmla="*/ 30301 w 45728"/>
                  <a:gd name="connsiteY14" fmla="*/ 2240 h 43373"/>
                  <a:gd name="connsiteX15" fmla="*/ 32808 w 45728"/>
                  <a:gd name="connsiteY15" fmla="*/ 491 h 43373"/>
                  <a:gd name="connsiteX16" fmla="*/ 24036 w 45728"/>
                  <a:gd name="connsiteY16" fmla="*/ 945 h 43373"/>
                  <a:gd name="connsiteX17" fmla="*/ 25152 w 45728"/>
                  <a:gd name="connsiteY17" fmla="*/ 1068 h 43373"/>
                  <a:gd name="connsiteX18" fmla="*/ 14382 w 45728"/>
                  <a:gd name="connsiteY18" fmla="*/ 867 h 43373"/>
                  <a:gd name="connsiteX19" fmla="*/ 15850 w 45728"/>
                  <a:gd name="connsiteY19" fmla="*/ 3453 h 43373"/>
                  <a:gd name="connsiteX20" fmla="*/ 6779 w 45728"/>
                  <a:gd name="connsiteY20" fmla="*/ 16003 h 43373"/>
                  <a:gd name="connsiteX21" fmla="*/ 6552 w 45728"/>
                  <a:gd name="connsiteY21" fmla="*/ 14584 h 43373"/>
                  <a:gd name="connsiteX0" fmla="*/ 6552 w 45728"/>
                  <a:gd name="connsiteY0" fmla="*/ 14584 h 43373"/>
                  <a:gd name="connsiteX1" fmla="*/ 8275 w 45728"/>
                  <a:gd name="connsiteY1" fmla="*/ 7121 h 43373"/>
                  <a:gd name="connsiteX2" fmla="*/ 16489 w 45728"/>
                  <a:gd name="connsiteY2" fmla="*/ 464 h 43373"/>
                  <a:gd name="connsiteX3" fmla="*/ 24604 w 45728"/>
                  <a:gd name="connsiteY3" fmla="*/ 2408 h 43373"/>
                  <a:gd name="connsiteX4" fmla="*/ 28569 w 45728"/>
                  <a:gd name="connsiteY4" fmla="*/ 1 h 43373"/>
                  <a:gd name="connsiteX5" fmla="*/ 33662 w 45728"/>
                  <a:gd name="connsiteY5" fmla="*/ 2282 h 43373"/>
                  <a:gd name="connsiteX6" fmla="*/ 38115 w 45728"/>
                  <a:gd name="connsiteY6" fmla="*/ 904 h 43373"/>
                  <a:gd name="connsiteX7" fmla="*/ 40970 w 45728"/>
                  <a:gd name="connsiteY7" fmla="*/ 5790 h 43373"/>
                  <a:gd name="connsiteX8" fmla="*/ 44634 w 45728"/>
                  <a:gd name="connsiteY8" fmla="*/ 10532 h 43373"/>
                  <a:gd name="connsiteX9" fmla="*/ 44470 w 45728"/>
                  <a:gd name="connsiteY9" fmla="*/ 15674 h 43373"/>
                  <a:gd name="connsiteX10" fmla="*/ 45668 w 45728"/>
                  <a:gd name="connsiteY10" fmla="*/ 23536 h 43373"/>
                  <a:gd name="connsiteX11" fmla="*/ 43755 w 45728"/>
                  <a:gd name="connsiteY11" fmla="*/ 36195 h 43373"/>
                  <a:gd name="connsiteX12" fmla="*/ 38047 w 45728"/>
                  <a:gd name="connsiteY12" fmla="*/ 39891 h 43373"/>
                  <a:gd name="connsiteX13" fmla="*/ 33813 w 45728"/>
                  <a:gd name="connsiteY13" fmla="*/ 40605 h 43373"/>
                  <a:gd name="connsiteX14" fmla="*/ 26319 w 45728"/>
                  <a:gd name="connsiteY14" fmla="*/ 43320 h 43373"/>
                  <a:gd name="connsiteX15" fmla="*/ 18964 w 45728"/>
                  <a:gd name="connsiteY15" fmla="*/ 40718 h 43373"/>
                  <a:gd name="connsiteX16" fmla="*/ 7952 w 45728"/>
                  <a:gd name="connsiteY16" fmla="*/ 38849 h 43373"/>
                  <a:gd name="connsiteX17" fmla="*/ 7264 w 45728"/>
                  <a:gd name="connsiteY17" fmla="*/ 35465 h 43373"/>
                  <a:gd name="connsiteX18" fmla="*/ 3762 w 45728"/>
                  <a:gd name="connsiteY18" fmla="*/ 31464 h 43373"/>
                  <a:gd name="connsiteX19" fmla="*/ 1906 w 45728"/>
                  <a:gd name="connsiteY19" fmla="*/ 26178 h 43373"/>
                  <a:gd name="connsiteX20" fmla="*/ 2647 w 45728"/>
                  <a:gd name="connsiteY20" fmla="*/ 19918 h 43373"/>
                  <a:gd name="connsiteX21" fmla="*/ 6515 w 45728"/>
                  <a:gd name="connsiteY21" fmla="*/ 14721 h 43373"/>
                  <a:gd name="connsiteX22" fmla="*/ 6552 w 45728"/>
                  <a:gd name="connsiteY22" fmla="*/ 14584 h 43373"/>
                  <a:gd name="connsiteX0" fmla="*/ 198 w 45728"/>
                  <a:gd name="connsiteY0" fmla="*/ 26941 h 43373"/>
                  <a:gd name="connsiteX1" fmla="*/ 944 w 45728"/>
                  <a:gd name="connsiteY1" fmla="*/ 26144 h 43373"/>
                  <a:gd name="connsiteX2" fmla="*/ 10337 w 45728"/>
                  <a:gd name="connsiteY2" fmla="*/ 40065 h 43373"/>
                  <a:gd name="connsiteX3" fmla="*/ 7883 w 45728"/>
                  <a:gd name="connsiteY3" fmla="*/ 37695 h 43373"/>
                  <a:gd name="connsiteX4" fmla="*/ 24007 w 45728"/>
                  <a:gd name="connsiteY4" fmla="*/ 38617 h 43373"/>
                  <a:gd name="connsiteX5" fmla="*/ 18462 w 45728"/>
                  <a:gd name="connsiteY5" fmla="*/ 37564 h 43373"/>
                  <a:gd name="connsiteX6" fmla="*/ 33245 w 45728"/>
                  <a:gd name="connsiteY6" fmla="*/ 41017 h 43373"/>
                  <a:gd name="connsiteX7" fmla="*/ 29530 w 45728"/>
                  <a:gd name="connsiteY7" fmla="*/ 41688 h 43373"/>
                  <a:gd name="connsiteX8" fmla="*/ 41910 w 45728"/>
                  <a:gd name="connsiteY8" fmla="*/ 37885 h 43373"/>
                  <a:gd name="connsiteX9" fmla="*/ 45497 w 45728"/>
                  <a:gd name="connsiteY9" fmla="*/ 36218 h 43373"/>
                  <a:gd name="connsiteX10" fmla="*/ 44450 w 45728"/>
                  <a:gd name="connsiteY10" fmla="*/ 15568 h 43373"/>
                  <a:gd name="connsiteX11" fmla="*/ 43002 w 45728"/>
                  <a:gd name="connsiteY11" fmla="*/ 18244 h 43373"/>
                  <a:gd name="connsiteX12" fmla="*/ 40976 w 45728"/>
                  <a:gd name="connsiteY12" fmla="*/ 5640 h 43373"/>
                  <a:gd name="connsiteX13" fmla="*/ 41052 w 45728"/>
                  <a:gd name="connsiteY13" fmla="*/ 6904 h 43373"/>
                  <a:gd name="connsiteX14" fmla="*/ 30301 w 45728"/>
                  <a:gd name="connsiteY14" fmla="*/ 2240 h 43373"/>
                  <a:gd name="connsiteX15" fmla="*/ 32808 w 45728"/>
                  <a:gd name="connsiteY15" fmla="*/ 491 h 43373"/>
                  <a:gd name="connsiteX16" fmla="*/ 24036 w 45728"/>
                  <a:gd name="connsiteY16" fmla="*/ 945 h 43373"/>
                  <a:gd name="connsiteX17" fmla="*/ 25152 w 45728"/>
                  <a:gd name="connsiteY17" fmla="*/ 1068 h 43373"/>
                  <a:gd name="connsiteX18" fmla="*/ 14382 w 45728"/>
                  <a:gd name="connsiteY18" fmla="*/ 867 h 43373"/>
                  <a:gd name="connsiteX19" fmla="*/ 15850 w 45728"/>
                  <a:gd name="connsiteY19" fmla="*/ 3453 h 43373"/>
                  <a:gd name="connsiteX20" fmla="*/ 6779 w 45728"/>
                  <a:gd name="connsiteY20" fmla="*/ 16003 h 43373"/>
                  <a:gd name="connsiteX21" fmla="*/ 6552 w 45728"/>
                  <a:gd name="connsiteY21" fmla="*/ 14584 h 43373"/>
                  <a:gd name="connsiteX0" fmla="*/ 6552 w 45728"/>
                  <a:gd name="connsiteY0" fmla="*/ 14584 h 43373"/>
                  <a:gd name="connsiteX1" fmla="*/ 8275 w 45728"/>
                  <a:gd name="connsiteY1" fmla="*/ 7121 h 43373"/>
                  <a:gd name="connsiteX2" fmla="*/ 16489 w 45728"/>
                  <a:gd name="connsiteY2" fmla="*/ 464 h 43373"/>
                  <a:gd name="connsiteX3" fmla="*/ 24604 w 45728"/>
                  <a:gd name="connsiteY3" fmla="*/ 2408 h 43373"/>
                  <a:gd name="connsiteX4" fmla="*/ 28569 w 45728"/>
                  <a:gd name="connsiteY4" fmla="*/ 1 h 43373"/>
                  <a:gd name="connsiteX5" fmla="*/ 33662 w 45728"/>
                  <a:gd name="connsiteY5" fmla="*/ 2282 h 43373"/>
                  <a:gd name="connsiteX6" fmla="*/ 38115 w 45728"/>
                  <a:gd name="connsiteY6" fmla="*/ 904 h 43373"/>
                  <a:gd name="connsiteX7" fmla="*/ 40970 w 45728"/>
                  <a:gd name="connsiteY7" fmla="*/ 5790 h 43373"/>
                  <a:gd name="connsiteX8" fmla="*/ 44634 w 45728"/>
                  <a:gd name="connsiteY8" fmla="*/ 10532 h 43373"/>
                  <a:gd name="connsiteX9" fmla="*/ 44470 w 45728"/>
                  <a:gd name="connsiteY9" fmla="*/ 15674 h 43373"/>
                  <a:gd name="connsiteX10" fmla="*/ 45668 w 45728"/>
                  <a:gd name="connsiteY10" fmla="*/ 23536 h 43373"/>
                  <a:gd name="connsiteX11" fmla="*/ 43755 w 45728"/>
                  <a:gd name="connsiteY11" fmla="*/ 36195 h 43373"/>
                  <a:gd name="connsiteX12" fmla="*/ 38047 w 45728"/>
                  <a:gd name="connsiteY12" fmla="*/ 39891 h 43373"/>
                  <a:gd name="connsiteX13" fmla="*/ 33813 w 45728"/>
                  <a:gd name="connsiteY13" fmla="*/ 40605 h 43373"/>
                  <a:gd name="connsiteX14" fmla="*/ 26319 w 45728"/>
                  <a:gd name="connsiteY14" fmla="*/ 43320 h 43373"/>
                  <a:gd name="connsiteX15" fmla="*/ 18964 w 45728"/>
                  <a:gd name="connsiteY15" fmla="*/ 40718 h 43373"/>
                  <a:gd name="connsiteX16" fmla="*/ 7952 w 45728"/>
                  <a:gd name="connsiteY16" fmla="*/ 38849 h 43373"/>
                  <a:gd name="connsiteX17" fmla="*/ 7264 w 45728"/>
                  <a:gd name="connsiteY17" fmla="*/ 35465 h 43373"/>
                  <a:gd name="connsiteX18" fmla="*/ 3762 w 45728"/>
                  <a:gd name="connsiteY18" fmla="*/ 31464 h 43373"/>
                  <a:gd name="connsiteX19" fmla="*/ 1906 w 45728"/>
                  <a:gd name="connsiteY19" fmla="*/ 26178 h 43373"/>
                  <a:gd name="connsiteX20" fmla="*/ 2647 w 45728"/>
                  <a:gd name="connsiteY20" fmla="*/ 19918 h 43373"/>
                  <a:gd name="connsiteX21" fmla="*/ 6515 w 45728"/>
                  <a:gd name="connsiteY21" fmla="*/ 14721 h 43373"/>
                  <a:gd name="connsiteX22" fmla="*/ 6552 w 45728"/>
                  <a:gd name="connsiteY22" fmla="*/ 14584 h 43373"/>
                  <a:gd name="connsiteX0" fmla="*/ 198 w 45728"/>
                  <a:gd name="connsiteY0" fmla="*/ 26941 h 43373"/>
                  <a:gd name="connsiteX1" fmla="*/ 944 w 45728"/>
                  <a:gd name="connsiteY1" fmla="*/ 26144 h 43373"/>
                  <a:gd name="connsiteX2" fmla="*/ 10337 w 45728"/>
                  <a:gd name="connsiteY2" fmla="*/ 40065 h 43373"/>
                  <a:gd name="connsiteX3" fmla="*/ 7883 w 45728"/>
                  <a:gd name="connsiteY3" fmla="*/ 37695 h 43373"/>
                  <a:gd name="connsiteX4" fmla="*/ 24007 w 45728"/>
                  <a:gd name="connsiteY4" fmla="*/ 38617 h 43373"/>
                  <a:gd name="connsiteX5" fmla="*/ 18462 w 45728"/>
                  <a:gd name="connsiteY5" fmla="*/ 37564 h 43373"/>
                  <a:gd name="connsiteX6" fmla="*/ 33245 w 45728"/>
                  <a:gd name="connsiteY6" fmla="*/ 41017 h 43373"/>
                  <a:gd name="connsiteX7" fmla="*/ 29530 w 45728"/>
                  <a:gd name="connsiteY7" fmla="*/ 41688 h 43373"/>
                  <a:gd name="connsiteX8" fmla="*/ 41910 w 45728"/>
                  <a:gd name="connsiteY8" fmla="*/ 37885 h 43373"/>
                  <a:gd name="connsiteX9" fmla="*/ 45497 w 45728"/>
                  <a:gd name="connsiteY9" fmla="*/ 36218 h 43373"/>
                  <a:gd name="connsiteX10" fmla="*/ 44450 w 45728"/>
                  <a:gd name="connsiteY10" fmla="*/ 15568 h 43373"/>
                  <a:gd name="connsiteX11" fmla="*/ 43002 w 45728"/>
                  <a:gd name="connsiteY11" fmla="*/ 18244 h 43373"/>
                  <a:gd name="connsiteX12" fmla="*/ 40976 w 45728"/>
                  <a:gd name="connsiteY12" fmla="*/ 5640 h 43373"/>
                  <a:gd name="connsiteX13" fmla="*/ 41052 w 45728"/>
                  <a:gd name="connsiteY13" fmla="*/ 6904 h 43373"/>
                  <a:gd name="connsiteX14" fmla="*/ 30301 w 45728"/>
                  <a:gd name="connsiteY14" fmla="*/ 2240 h 43373"/>
                  <a:gd name="connsiteX15" fmla="*/ 32808 w 45728"/>
                  <a:gd name="connsiteY15" fmla="*/ 491 h 43373"/>
                  <a:gd name="connsiteX16" fmla="*/ 24036 w 45728"/>
                  <a:gd name="connsiteY16" fmla="*/ 945 h 43373"/>
                  <a:gd name="connsiteX17" fmla="*/ 25152 w 45728"/>
                  <a:gd name="connsiteY17" fmla="*/ 1068 h 43373"/>
                  <a:gd name="connsiteX18" fmla="*/ 14382 w 45728"/>
                  <a:gd name="connsiteY18" fmla="*/ 867 h 43373"/>
                  <a:gd name="connsiteX19" fmla="*/ 15850 w 45728"/>
                  <a:gd name="connsiteY19" fmla="*/ 3453 h 43373"/>
                  <a:gd name="connsiteX20" fmla="*/ 6779 w 45728"/>
                  <a:gd name="connsiteY20" fmla="*/ 16003 h 43373"/>
                  <a:gd name="connsiteX21" fmla="*/ 10588 w 45728"/>
                  <a:gd name="connsiteY21" fmla="*/ 13621 h 43373"/>
                  <a:gd name="connsiteX0" fmla="*/ 10083 w 45728"/>
                  <a:gd name="connsiteY0" fmla="*/ 12383 h 43373"/>
                  <a:gd name="connsiteX1" fmla="*/ 8275 w 45728"/>
                  <a:gd name="connsiteY1" fmla="*/ 7121 h 43373"/>
                  <a:gd name="connsiteX2" fmla="*/ 16489 w 45728"/>
                  <a:gd name="connsiteY2" fmla="*/ 464 h 43373"/>
                  <a:gd name="connsiteX3" fmla="*/ 24604 w 45728"/>
                  <a:gd name="connsiteY3" fmla="*/ 2408 h 43373"/>
                  <a:gd name="connsiteX4" fmla="*/ 28569 w 45728"/>
                  <a:gd name="connsiteY4" fmla="*/ 1 h 43373"/>
                  <a:gd name="connsiteX5" fmla="*/ 33662 w 45728"/>
                  <a:gd name="connsiteY5" fmla="*/ 2282 h 43373"/>
                  <a:gd name="connsiteX6" fmla="*/ 38115 w 45728"/>
                  <a:gd name="connsiteY6" fmla="*/ 904 h 43373"/>
                  <a:gd name="connsiteX7" fmla="*/ 40970 w 45728"/>
                  <a:gd name="connsiteY7" fmla="*/ 5790 h 43373"/>
                  <a:gd name="connsiteX8" fmla="*/ 44634 w 45728"/>
                  <a:gd name="connsiteY8" fmla="*/ 10532 h 43373"/>
                  <a:gd name="connsiteX9" fmla="*/ 44470 w 45728"/>
                  <a:gd name="connsiteY9" fmla="*/ 15674 h 43373"/>
                  <a:gd name="connsiteX10" fmla="*/ 45668 w 45728"/>
                  <a:gd name="connsiteY10" fmla="*/ 23536 h 43373"/>
                  <a:gd name="connsiteX11" fmla="*/ 43755 w 45728"/>
                  <a:gd name="connsiteY11" fmla="*/ 36195 h 43373"/>
                  <a:gd name="connsiteX12" fmla="*/ 38047 w 45728"/>
                  <a:gd name="connsiteY12" fmla="*/ 39891 h 43373"/>
                  <a:gd name="connsiteX13" fmla="*/ 33813 w 45728"/>
                  <a:gd name="connsiteY13" fmla="*/ 40605 h 43373"/>
                  <a:gd name="connsiteX14" fmla="*/ 26319 w 45728"/>
                  <a:gd name="connsiteY14" fmla="*/ 43320 h 43373"/>
                  <a:gd name="connsiteX15" fmla="*/ 18964 w 45728"/>
                  <a:gd name="connsiteY15" fmla="*/ 40718 h 43373"/>
                  <a:gd name="connsiteX16" fmla="*/ 7952 w 45728"/>
                  <a:gd name="connsiteY16" fmla="*/ 38849 h 43373"/>
                  <a:gd name="connsiteX17" fmla="*/ 7264 w 45728"/>
                  <a:gd name="connsiteY17" fmla="*/ 35465 h 43373"/>
                  <a:gd name="connsiteX18" fmla="*/ 3762 w 45728"/>
                  <a:gd name="connsiteY18" fmla="*/ 31464 h 43373"/>
                  <a:gd name="connsiteX19" fmla="*/ 1906 w 45728"/>
                  <a:gd name="connsiteY19" fmla="*/ 26178 h 43373"/>
                  <a:gd name="connsiteX20" fmla="*/ 2647 w 45728"/>
                  <a:gd name="connsiteY20" fmla="*/ 19918 h 43373"/>
                  <a:gd name="connsiteX21" fmla="*/ 6515 w 45728"/>
                  <a:gd name="connsiteY21" fmla="*/ 14721 h 43373"/>
                  <a:gd name="connsiteX22" fmla="*/ 10083 w 45728"/>
                  <a:gd name="connsiteY22" fmla="*/ 12383 h 43373"/>
                  <a:gd name="connsiteX0" fmla="*/ 198 w 45728"/>
                  <a:gd name="connsiteY0" fmla="*/ 26941 h 43373"/>
                  <a:gd name="connsiteX1" fmla="*/ 944 w 45728"/>
                  <a:gd name="connsiteY1" fmla="*/ 26144 h 43373"/>
                  <a:gd name="connsiteX2" fmla="*/ 10337 w 45728"/>
                  <a:gd name="connsiteY2" fmla="*/ 40065 h 43373"/>
                  <a:gd name="connsiteX3" fmla="*/ 7883 w 45728"/>
                  <a:gd name="connsiteY3" fmla="*/ 37695 h 43373"/>
                  <a:gd name="connsiteX4" fmla="*/ 24007 w 45728"/>
                  <a:gd name="connsiteY4" fmla="*/ 38617 h 43373"/>
                  <a:gd name="connsiteX5" fmla="*/ 18462 w 45728"/>
                  <a:gd name="connsiteY5" fmla="*/ 37564 h 43373"/>
                  <a:gd name="connsiteX6" fmla="*/ 33245 w 45728"/>
                  <a:gd name="connsiteY6" fmla="*/ 41017 h 43373"/>
                  <a:gd name="connsiteX7" fmla="*/ 29530 w 45728"/>
                  <a:gd name="connsiteY7" fmla="*/ 41688 h 43373"/>
                  <a:gd name="connsiteX8" fmla="*/ 41910 w 45728"/>
                  <a:gd name="connsiteY8" fmla="*/ 37885 h 43373"/>
                  <a:gd name="connsiteX9" fmla="*/ 45497 w 45728"/>
                  <a:gd name="connsiteY9" fmla="*/ 36218 h 43373"/>
                  <a:gd name="connsiteX10" fmla="*/ 44450 w 45728"/>
                  <a:gd name="connsiteY10" fmla="*/ 15568 h 43373"/>
                  <a:gd name="connsiteX11" fmla="*/ 43002 w 45728"/>
                  <a:gd name="connsiteY11" fmla="*/ 18244 h 43373"/>
                  <a:gd name="connsiteX12" fmla="*/ 40976 w 45728"/>
                  <a:gd name="connsiteY12" fmla="*/ 5640 h 43373"/>
                  <a:gd name="connsiteX13" fmla="*/ 41052 w 45728"/>
                  <a:gd name="connsiteY13" fmla="*/ 6904 h 43373"/>
                  <a:gd name="connsiteX14" fmla="*/ 30301 w 45728"/>
                  <a:gd name="connsiteY14" fmla="*/ 2240 h 43373"/>
                  <a:gd name="connsiteX15" fmla="*/ 32808 w 45728"/>
                  <a:gd name="connsiteY15" fmla="*/ 491 h 43373"/>
                  <a:gd name="connsiteX16" fmla="*/ 24036 w 45728"/>
                  <a:gd name="connsiteY16" fmla="*/ 945 h 43373"/>
                  <a:gd name="connsiteX17" fmla="*/ 25152 w 45728"/>
                  <a:gd name="connsiteY17" fmla="*/ 1068 h 43373"/>
                  <a:gd name="connsiteX18" fmla="*/ 14382 w 45728"/>
                  <a:gd name="connsiteY18" fmla="*/ 867 h 43373"/>
                  <a:gd name="connsiteX19" fmla="*/ 15850 w 45728"/>
                  <a:gd name="connsiteY19" fmla="*/ 3453 h 43373"/>
                  <a:gd name="connsiteX20" fmla="*/ 6779 w 45728"/>
                  <a:gd name="connsiteY20" fmla="*/ 16003 h 43373"/>
                  <a:gd name="connsiteX21" fmla="*/ 10588 w 45728"/>
                  <a:gd name="connsiteY21" fmla="*/ 13621 h 43373"/>
                  <a:gd name="connsiteX0" fmla="*/ 10083 w 45728"/>
                  <a:gd name="connsiteY0" fmla="*/ 12383 h 43373"/>
                  <a:gd name="connsiteX1" fmla="*/ 8275 w 45728"/>
                  <a:gd name="connsiteY1" fmla="*/ 7121 h 43373"/>
                  <a:gd name="connsiteX2" fmla="*/ 16489 w 45728"/>
                  <a:gd name="connsiteY2" fmla="*/ 464 h 43373"/>
                  <a:gd name="connsiteX3" fmla="*/ 24604 w 45728"/>
                  <a:gd name="connsiteY3" fmla="*/ 2408 h 43373"/>
                  <a:gd name="connsiteX4" fmla="*/ 28569 w 45728"/>
                  <a:gd name="connsiteY4" fmla="*/ 1 h 43373"/>
                  <a:gd name="connsiteX5" fmla="*/ 33662 w 45728"/>
                  <a:gd name="connsiteY5" fmla="*/ 2282 h 43373"/>
                  <a:gd name="connsiteX6" fmla="*/ 38115 w 45728"/>
                  <a:gd name="connsiteY6" fmla="*/ 904 h 43373"/>
                  <a:gd name="connsiteX7" fmla="*/ 40970 w 45728"/>
                  <a:gd name="connsiteY7" fmla="*/ 5790 h 43373"/>
                  <a:gd name="connsiteX8" fmla="*/ 44634 w 45728"/>
                  <a:gd name="connsiteY8" fmla="*/ 10532 h 43373"/>
                  <a:gd name="connsiteX9" fmla="*/ 44470 w 45728"/>
                  <a:gd name="connsiteY9" fmla="*/ 15674 h 43373"/>
                  <a:gd name="connsiteX10" fmla="*/ 45668 w 45728"/>
                  <a:gd name="connsiteY10" fmla="*/ 23536 h 43373"/>
                  <a:gd name="connsiteX11" fmla="*/ 43755 w 45728"/>
                  <a:gd name="connsiteY11" fmla="*/ 36195 h 43373"/>
                  <a:gd name="connsiteX12" fmla="*/ 38047 w 45728"/>
                  <a:gd name="connsiteY12" fmla="*/ 39891 h 43373"/>
                  <a:gd name="connsiteX13" fmla="*/ 33813 w 45728"/>
                  <a:gd name="connsiteY13" fmla="*/ 40605 h 43373"/>
                  <a:gd name="connsiteX14" fmla="*/ 26319 w 45728"/>
                  <a:gd name="connsiteY14" fmla="*/ 43320 h 43373"/>
                  <a:gd name="connsiteX15" fmla="*/ 18964 w 45728"/>
                  <a:gd name="connsiteY15" fmla="*/ 40718 h 43373"/>
                  <a:gd name="connsiteX16" fmla="*/ 7952 w 45728"/>
                  <a:gd name="connsiteY16" fmla="*/ 38849 h 43373"/>
                  <a:gd name="connsiteX17" fmla="*/ 7264 w 45728"/>
                  <a:gd name="connsiteY17" fmla="*/ 35465 h 43373"/>
                  <a:gd name="connsiteX18" fmla="*/ 3762 w 45728"/>
                  <a:gd name="connsiteY18" fmla="*/ 31464 h 43373"/>
                  <a:gd name="connsiteX19" fmla="*/ 1906 w 45728"/>
                  <a:gd name="connsiteY19" fmla="*/ 26178 h 43373"/>
                  <a:gd name="connsiteX20" fmla="*/ 2647 w 45728"/>
                  <a:gd name="connsiteY20" fmla="*/ 19918 h 43373"/>
                  <a:gd name="connsiteX21" fmla="*/ 3825 w 45728"/>
                  <a:gd name="connsiteY21" fmla="*/ 12658 h 43373"/>
                  <a:gd name="connsiteX22" fmla="*/ 10083 w 45728"/>
                  <a:gd name="connsiteY22" fmla="*/ 12383 h 43373"/>
                  <a:gd name="connsiteX0" fmla="*/ 198 w 45728"/>
                  <a:gd name="connsiteY0" fmla="*/ 26941 h 43373"/>
                  <a:gd name="connsiteX1" fmla="*/ 944 w 45728"/>
                  <a:gd name="connsiteY1" fmla="*/ 26144 h 43373"/>
                  <a:gd name="connsiteX2" fmla="*/ 10337 w 45728"/>
                  <a:gd name="connsiteY2" fmla="*/ 40065 h 43373"/>
                  <a:gd name="connsiteX3" fmla="*/ 7883 w 45728"/>
                  <a:gd name="connsiteY3" fmla="*/ 37695 h 43373"/>
                  <a:gd name="connsiteX4" fmla="*/ 24007 w 45728"/>
                  <a:gd name="connsiteY4" fmla="*/ 38617 h 43373"/>
                  <a:gd name="connsiteX5" fmla="*/ 18462 w 45728"/>
                  <a:gd name="connsiteY5" fmla="*/ 37564 h 43373"/>
                  <a:gd name="connsiteX6" fmla="*/ 33245 w 45728"/>
                  <a:gd name="connsiteY6" fmla="*/ 41017 h 43373"/>
                  <a:gd name="connsiteX7" fmla="*/ 29530 w 45728"/>
                  <a:gd name="connsiteY7" fmla="*/ 41688 h 43373"/>
                  <a:gd name="connsiteX8" fmla="*/ 41910 w 45728"/>
                  <a:gd name="connsiteY8" fmla="*/ 37885 h 43373"/>
                  <a:gd name="connsiteX9" fmla="*/ 45497 w 45728"/>
                  <a:gd name="connsiteY9" fmla="*/ 36218 h 43373"/>
                  <a:gd name="connsiteX10" fmla="*/ 44450 w 45728"/>
                  <a:gd name="connsiteY10" fmla="*/ 15568 h 43373"/>
                  <a:gd name="connsiteX11" fmla="*/ 43002 w 45728"/>
                  <a:gd name="connsiteY11" fmla="*/ 18244 h 43373"/>
                  <a:gd name="connsiteX12" fmla="*/ 40976 w 45728"/>
                  <a:gd name="connsiteY12" fmla="*/ 5640 h 43373"/>
                  <a:gd name="connsiteX13" fmla="*/ 41052 w 45728"/>
                  <a:gd name="connsiteY13" fmla="*/ 6904 h 43373"/>
                  <a:gd name="connsiteX14" fmla="*/ 30301 w 45728"/>
                  <a:gd name="connsiteY14" fmla="*/ 2240 h 43373"/>
                  <a:gd name="connsiteX15" fmla="*/ 32808 w 45728"/>
                  <a:gd name="connsiteY15" fmla="*/ 491 h 43373"/>
                  <a:gd name="connsiteX16" fmla="*/ 24036 w 45728"/>
                  <a:gd name="connsiteY16" fmla="*/ 945 h 43373"/>
                  <a:gd name="connsiteX17" fmla="*/ 25152 w 45728"/>
                  <a:gd name="connsiteY17" fmla="*/ 1068 h 43373"/>
                  <a:gd name="connsiteX18" fmla="*/ 14382 w 45728"/>
                  <a:gd name="connsiteY18" fmla="*/ 867 h 43373"/>
                  <a:gd name="connsiteX19" fmla="*/ 15850 w 45728"/>
                  <a:gd name="connsiteY19" fmla="*/ 3453 h 43373"/>
                  <a:gd name="connsiteX20" fmla="*/ 6779 w 45728"/>
                  <a:gd name="connsiteY20" fmla="*/ 16003 h 43373"/>
                  <a:gd name="connsiteX21" fmla="*/ 10588 w 45728"/>
                  <a:gd name="connsiteY21" fmla="*/ 13621 h 43373"/>
                  <a:gd name="connsiteX0" fmla="*/ 6299 w 45728"/>
                  <a:gd name="connsiteY0" fmla="*/ 8532 h 43373"/>
                  <a:gd name="connsiteX1" fmla="*/ 8275 w 45728"/>
                  <a:gd name="connsiteY1" fmla="*/ 7121 h 43373"/>
                  <a:gd name="connsiteX2" fmla="*/ 16489 w 45728"/>
                  <a:gd name="connsiteY2" fmla="*/ 464 h 43373"/>
                  <a:gd name="connsiteX3" fmla="*/ 24604 w 45728"/>
                  <a:gd name="connsiteY3" fmla="*/ 2408 h 43373"/>
                  <a:gd name="connsiteX4" fmla="*/ 28569 w 45728"/>
                  <a:gd name="connsiteY4" fmla="*/ 1 h 43373"/>
                  <a:gd name="connsiteX5" fmla="*/ 33662 w 45728"/>
                  <a:gd name="connsiteY5" fmla="*/ 2282 h 43373"/>
                  <a:gd name="connsiteX6" fmla="*/ 38115 w 45728"/>
                  <a:gd name="connsiteY6" fmla="*/ 904 h 43373"/>
                  <a:gd name="connsiteX7" fmla="*/ 40970 w 45728"/>
                  <a:gd name="connsiteY7" fmla="*/ 5790 h 43373"/>
                  <a:gd name="connsiteX8" fmla="*/ 44634 w 45728"/>
                  <a:gd name="connsiteY8" fmla="*/ 10532 h 43373"/>
                  <a:gd name="connsiteX9" fmla="*/ 44470 w 45728"/>
                  <a:gd name="connsiteY9" fmla="*/ 15674 h 43373"/>
                  <a:gd name="connsiteX10" fmla="*/ 45668 w 45728"/>
                  <a:gd name="connsiteY10" fmla="*/ 23536 h 43373"/>
                  <a:gd name="connsiteX11" fmla="*/ 43755 w 45728"/>
                  <a:gd name="connsiteY11" fmla="*/ 36195 h 43373"/>
                  <a:gd name="connsiteX12" fmla="*/ 38047 w 45728"/>
                  <a:gd name="connsiteY12" fmla="*/ 39891 h 43373"/>
                  <a:gd name="connsiteX13" fmla="*/ 33813 w 45728"/>
                  <a:gd name="connsiteY13" fmla="*/ 40605 h 43373"/>
                  <a:gd name="connsiteX14" fmla="*/ 26319 w 45728"/>
                  <a:gd name="connsiteY14" fmla="*/ 43320 h 43373"/>
                  <a:gd name="connsiteX15" fmla="*/ 18964 w 45728"/>
                  <a:gd name="connsiteY15" fmla="*/ 40718 h 43373"/>
                  <a:gd name="connsiteX16" fmla="*/ 7952 w 45728"/>
                  <a:gd name="connsiteY16" fmla="*/ 38849 h 43373"/>
                  <a:gd name="connsiteX17" fmla="*/ 7264 w 45728"/>
                  <a:gd name="connsiteY17" fmla="*/ 35465 h 43373"/>
                  <a:gd name="connsiteX18" fmla="*/ 3762 w 45728"/>
                  <a:gd name="connsiteY18" fmla="*/ 31464 h 43373"/>
                  <a:gd name="connsiteX19" fmla="*/ 1906 w 45728"/>
                  <a:gd name="connsiteY19" fmla="*/ 26178 h 43373"/>
                  <a:gd name="connsiteX20" fmla="*/ 2647 w 45728"/>
                  <a:gd name="connsiteY20" fmla="*/ 19918 h 43373"/>
                  <a:gd name="connsiteX21" fmla="*/ 3825 w 45728"/>
                  <a:gd name="connsiteY21" fmla="*/ 12658 h 43373"/>
                  <a:gd name="connsiteX22" fmla="*/ 6299 w 45728"/>
                  <a:gd name="connsiteY22" fmla="*/ 8532 h 43373"/>
                  <a:gd name="connsiteX0" fmla="*/ 198 w 45728"/>
                  <a:gd name="connsiteY0" fmla="*/ 26941 h 43373"/>
                  <a:gd name="connsiteX1" fmla="*/ 944 w 45728"/>
                  <a:gd name="connsiteY1" fmla="*/ 26144 h 43373"/>
                  <a:gd name="connsiteX2" fmla="*/ 10337 w 45728"/>
                  <a:gd name="connsiteY2" fmla="*/ 40065 h 43373"/>
                  <a:gd name="connsiteX3" fmla="*/ 7883 w 45728"/>
                  <a:gd name="connsiteY3" fmla="*/ 37695 h 43373"/>
                  <a:gd name="connsiteX4" fmla="*/ 24007 w 45728"/>
                  <a:gd name="connsiteY4" fmla="*/ 38617 h 43373"/>
                  <a:gd name="connsiteX5" fmla="*/ 18462 w 45728"/>
                  <a:gd name="connsiteY5" fmla="*/ 37564 h 43373"/>
                  <a:gd name="connsiteX6" fmla="*/ 33245 w 45728"/>
                  <a:gd name="connsiteY6" fmla="*/ 41017 h 43373"/>
                  <a:gd name="connsiteX7" fmla="*/ 29530 w 45728"/>
                  <a:gd name="connsiteY7" fmla="*/ 41688 h 43373"/>
                  <a:gd name="connsiteX8" fmla="*/ 41910 w 45728"/>
                  <a:gd name="connsiteY8" fmla="*/ 37885 h 43373"/>
                  <a:gd name="connsiteX9" fmla="*/ 45497 w 45728"/>
                  <a:gd name="connsiteY9" fmla="*/ 36218 h 43373"/>
                  <a:gd name="connsiteX10" fmla="*/ 44450 w 45728"/>
                  <a:gd name="connsiteY10" fmla="*/ 15568 h 43373"/>
                  <a:gd name="connsiteX11" fmla="*/ 43002 w 45728"/>
                  <a:gd name="connsiteY11" fmla="*/ 18244 h 43373"/>
                  <a:gd name="connsiteX12" fmla="*/ 40976 w 45728"/>
                  <a:gd name="connsiteY12" fmla="*/ 5640 h 43373"/>
                  <a:gd name="connsiteX13" fmla="*/ 41052 w 45728"/>
                  <a:gd name="connsiteY13" fmla="*/ 6904 h 43373"/>
                  <a:gd name="connsiteX14" fmla="*/ 30301 w 45728"/>
                  <a:gd name="connsiteY14" fmla="*/ 2240 h 43373"/>
                  <a:gd name="connsiteX15" fmla="*/ 32808 w 45728"/>
                  <a:gd name="connsiteY15" fmla="*/ 491 h 43373"/>
                  <a:gd name="connsiteX16" fmla="*/ 24036 w 45728"/>
                  <a:gd name="connsiteY16" fmla="*/ 945 h 43373"/>
                  <a:gd name="connsiteX17" fmla="*/ 25152 w 45728"/>
                  <a:gd name="connsiteY17" fmla="*/ 1068 h 43373"/>
                  <a:gd name="connsiteX18" fmla="*/ 14382 w 45728"/>
                  <a:gd name="connsiteY18" fmla="*/ 867 h 43373"/>
                  <a:gd name="connsiteX19" fmla="*/ 15850 w 45728"/>
                  <a:gd name="connsiteY19" fmla="*/ 3453 h 43373"/>
                  <a:gd name="connsiteX20" fmla="*/ 6779 w 45728"/>
                  <a:gd name="connsiteY20" fmla="*/ 16003 h 43373"/>
                  <a:gd name="connsiteX21" fmla="*/ 10588 w 45728"/>
                  <a:gd name="connsiteY21" fmla="*/ 13621 h 43373"/>
                  <a:gd name="connsiteX0" fmla="*/ 6299 w 45728"/>
                  <a:gd name="connsiteY0" fmla="*/ 8532 h 43373"/>
                  <a:gd name="connsiteX1" fmla="*/ 12059 w 45728"/>
                  <a:gd name="connsiteY1" fmla="*/ 6708 h 43373"/>
                  <a:gd name="connsiteX2" fmla="*/ 16489 w 45728"/>
                  <a:gd name="connsiteY2" fmla="*/ 464 h 43373"/>
                  <a:gd name="connsiteX3" fmla="*/ 24604 w 45728"/>
                  <a:gd name="connsiteY3" fmla="*/ 2408 h 43373"/>
                  <a:gd name="connsiteX4" fmla="*/ 28569 w 45728"/>
                  <a:gd name="connsiteY4" fmla="*/ 1 h 43373"/>
                  <a:gd name="connsiteX5" fmla="*/ 33662 w 45728"/>
                  <a:gd name="connsiteY5" fmla="*/ 2282 h 43373"/>
                  <a:gd name="connsiteX6" fmla="*/ 38115 w 45728"/>
                  <a:gd name="connsiteY6" fmla="*/ 904 h 43373"/>
                  <a:gd name="connsiteX7" fmla="*/ 40970 w 45728"/>
                  <a:gd name="connsiteY7" fmla="*/ 5790 h 43373"/>
                  <a:gd name="connsiteX8" fmla="*/ 44634 w 45728"/>
                  <a:gd name="connsiteY8" fmla="*/ 10532 h 43373"/>
                  <a:gd name="connsiteX9" fmla="*/ 44470 w 45728"/>
                  <a:gd name="connsiteY9" fmla="*/ 15674 h 43373"/>
                  <a:gd name="connsiteX10" fmla="*/ 45668 w 45728"/>
                  <a:gd name="connsiteY10" fmla="*/ 23536 h 43373"/>
                  <a:gd name="connsiteX11" fmla="*/ 43755 w 45728"/>
                  <a:gd name="connsiteY11" fmla="*/ 36195 h 43373"/>
                  <a:gd name="connsiteX12" fmla="*/ 38047 w 45728"/>
                  <a:gd name="connsiteY12" fmla="*/ 39891 h 43373"/>
                  <a:gd name="connsiteX13" fmla="*/ 33813 w 45728"/>
                  <a:gd name="connsiteY13" fmla="*/ 40605 h 43373"/>
                  <a:gd name="connsiteX14" fmla="*/ 26319 w 45728"/>
                  <a:gd name="connsiteY14" fmla="*/ 43320 h 43373"/>
                  <a:gd name="connsiteX15" fmla="*/ 18964 w 45728"/>
                  <a:gd name="connsiteY15" fmla="*/ 40718 h 43373"/>
                  <a:gd name="connsiteX16" fmla="*/ 7952 w 45728"/>
                  <a:gd name="connsiteY16" fmla="*/ 38849 h 43373"/>
                  <a:gd name="connsiteX17" fmla="*/ 7264 w 45728"/>
                  <a:gd name="connsiteY17" fmla="*/ 35465 h 43373"/>
                  <a:gd name="connsiteX18" fmla="*/ 3762 w 45728"/>
                  <a:gd name="connsiteY18" fmla="*/ 31464 h 43373"/>
                  <a:gd name="connsiteX19" fmla="*/ 1906 w 45728"/>
                  <a:gd name="connsiteY19" fmla="*/ 26178 h 43373"/>
                  <a:gd name="connsiteX20" fmla="*/ 2647 w 45728"/>
                  <a:gd name="connsiteY20" fmla="*/ 19918 h 43373"/>
                  <a:gd name="connsiteX21" fmla="*/ 3825 w 45728"/>
                  <a:gd name="connsiteY21" fmla="*/ 12658 h 43373"/>
                  <a:gd name="connsiteX22" fmla="*/ 6299 w 45728"/>
                  <a:gd name="connsiteY22" fmla="*/ 8532 h 43373"/>
                  <a:gd name="connsiteX0" fmla="*/ 198 w 45728"/>
                  <a:gd name="connsiteY0" fmla="*/ 26941 h 43373"/>
                  <a:gd name="connsiteX1" fmla="*/ 944 w 45728"/>
                  <a:gd name="connsiteY1" fmla="*/ 26144 h 43373"/>
                  <a:gd name="connsiteX2" fmla="*/ 10337 w 45728"/>
                  <a:gd name="connsiteY2" fmla="*/ 40065 h 43373"/>
                  <a:gd name="connsiteX3" fmla="*/ 7883 w 45728"/>
                  <a:gd name="connsiteY3" fmla="*/ 37695 h 43373"/>
                  <a:gd name="connsiteX4" fmla="*/ 24007 w 45728"/>
                  <a:gd name="connsiteY4" fmla="*/ 38617 h 43373"/>
                  <a:gd name="connsiteX5" fmla="*/ 18462 w 45728"/>
                  <a:gd name="connsiteY5" fmla="*/ 37564 h 43373"/>
                  <a:gd name="connsiteX6" fmla="*/ 33245 w 45728"/>
                  <a:gd name="connsiteY6" fmla="*/ 41017 h 43373"/>
                  <a:gd name="connsiteX7" fmla="*/ 29530 w 45728"/>
                  <a:gd name="connsiteY7" fmla="*/ 41688 h 43373"/>
                  <a:gd name="connsiteX8" fmla="*/ 41910 w 45728"/>
                  <a:gd name="connsiteY8" fmla="*/ 37885 h 43373"/>
                  <a:gd name="connsiteX9" fmla="*/ 45497 w 45728"/>
                  <a:gd name="connsiteY9" fmla="*/ 36218 h 43373"/>
                  <a:gd name="connsiteX10" fmla="*/ 44450 w 45728"/>
                  <a:gd name="connsiteY10" fmla="*/ 15568 h 43373"/>
                  <a:gd name="connsiteX11" fmla="*/ 43002 w 45728"/>
                  <a:gd name="connsiteY11" fmla="*/ 18244 h 43373"/>
                  <a:gd name="connsiteX12" fmla="*/ 40976 w 45728"/>
                  <a:gd name="connsiteY12" fmla="*/ 5640 h 43373"/>
                  <a:gd name="connsiteX13" fmla="*/ 41052 w 45728"/>
                  <a:gd name="connsiteY13" fmla="*/ 6904 h 43373"/>
                  <a:gd name="connsiteX14" fmla="*/ 30301 w 45728"/>
                  <a:gd name="connsiteY14" fmla="*/ 2240 h 43373"/>
                  <a:gd name="connsiteX15" fmla="*/ 32808 w 45728"/>
                  <a:gd name="connsiteY15" fmla="*/ 491 h 43373"/>
                  <a:gd name="connsiteX16" fmla="*/ 24036 w 45728"/>
                  <a:gd name="connsiteY16" fmla="*/ 945 h 43373"/>
                  <a:gd name="connsiteX17" fmla="*/ 25152 w 45728"/>
                  <a:gd name="connsiteY17" fmla="*/ 1068 h 43373"/>
                  <a:gd name="connsiteX18" fmla="*/ 14382 w 45728"/>
                  <a:gd name="connsiteY18" fmla="*/ 867 h 43373"/>
                  <a:gd name="connsiteX19" fmla="*/ 15850 w 45728"/>
                  <a:gd name="connsiteY19" fmla="*/ 3453 h 43373"/>
                  <a:gd name="connsiteX20" fmla="*/ 6779 w 45728"/>
                  <a:gd name="connsiteY20" fmla="*/ 16003 h 43373"/>
                  <a:gd name="connsiteX21" fmla="*/ 10588 w 45728"/>
                  <a:gd name="connsiteY21" fmla="*/ 13621 h 43373"/>
                  <a:gd name="connsiteX0" fmla="*/ 6299 w 45728"/>
                  <a:gd name="connsiteY0" fmla="*/ 8532 h 43373"/>
                  <a:gd name="connsiteX1" fmla="*/ 11891 w 45728"/>
                  <a:gd name="connsiteY1" fmla="*/ 3269 h 43373"/>
                  <a:gd name="connsiteX2" fmla="*/ 16489 w 45728"/>
                  <a:gd name="connsiteY2" fmla="*/ 464 h 43373"/>
                  <a:gd name="connsiteX3" fmla="*/ 24604 w 45728"/>
                  <a:gd name="connsiteY3" fmla="*/ 2408 h 43373"/>
                  <a:gd name="connsiteX4" fmla="*/ 28569 w 45728"/>
                  <a:gd name="connsiteY4" fmla="*/ 1 h 43373"/>
                  <a:gd name="connsiteX5" fmla="*/ 33662 w 45728"/>
                  <a:gd name="connsiteY5" fmla="*/ 2282 h 43373"/>
                  <a:gd name="connsiteX6" fmla="*/ 38115 w 45728"/>
                  <a:gd name="connsiteY6" fmla="*/ 904 h 43373"/>
                  <a:gd name="connsiteX7" fmla="*/ 40970 w 45728"/>
                  <a:gd name="connsiteY7" fmla="*/ 5790 h 43373"/>
                  <a:gd name="connsiteX8" fmla="*/ 44634 w 45728"/>
                  <a:gd name="connsiteY8" fmla="*/ 10532 h 43373"/>
                  <a:gd name="connsiteX9" fmla="*/ 44470 w 45728"/>
                  <a:gd name="connsiteY9" fmla="*/ 15674 h 43373"/>
                  <a:gd name="connsiteX10" fmla="*/ 45668 w 45728"/>
                  <a:gd name="connsiteY10" fmla="*/ 23536 h 43373"/>
                  <a:gd name="connsiteX11" fmla="*/ 43755 w 45728"/>
                  <a:gd name="connsiteY11" fmla="*/ 36195 h 43373"/>
                  <a:gd name="connsiteX12" fmla="*/ 38047 w 45728"/>
                  <a:gd name="connsiteY12" fmla="*/ 39891 h 43373"/>
                  <a:gd name="connsiteX13" fmla="*/ 33813 w 45728"/>
                  <a:gd name="connsiteY13" fmla="*/ 40605 h 43373"/>
                  <a:gd name="connsiteX14" fmla="*/ 26319 w 45728"/>
                  <a:gd name="connsiteY14" fmla="*/ 43320 h 43373"/>
                  <a:gd name="connsiteX15" fmla="*/ 18964 w 45728"/>
                  <a:gd name="connsiteY15" fmla="*/ 40718 h 43373"/>
                  <a:gd name="connsiteX16" fmla="*/ 7952 w 45728"/>
                  <a:gd name="connsiteY16" fmla="*/ 38849 h 43373"/>
                  <a:gd name="connsiteX17" fmla="*/ 7264 w 45728"/>
                  <a:gd name="connsiteY17" fmla="*/ 35465 h 43373"/>
                  <a:gd name="connsiteX18" fmla="*/ 3762 w 45728"/>
                  <a:gd name="connsiteY18" fmla="*/ 31464 h 43373"/>
                  <a:gd name="connsiteX19" fmla="*/ 1906 w 45728"/>
                  <a:gd name="connsiteY19" fmla="*/ 26178 h 43373"/>
                  <a:gd name="connsiteX20" fmla="*/ 2647 w 45728"/>
                  <a:gd name="connsiteY20" fmla="*/ 19918 h 43373"/>
                  <a:gd name="connsiteX21" fmla="*/ 3825 w 45728"/>
                  <a:gd name="connsiteY21" fmla="*/ 12658 h 43373"/>
                  <a:gd name="connsiteX22" fmla="*/ 6299 w 45728"/>
                  <a:gd name="connsiteY22" fmla="*/ 8532 h 43373"/>
                  <a:gd name="connsiteX0" fmla="*/ 198 w 45728"/>
                  <a:gd name="connsiteY0" fmla="*/ 26941 h 43373"/>
                  <a:gd name="connsiteX1" fmla="*/ 944 w 45728"/>
                  <a:gd name="connsiteY1" fmla="*/ 26144 h 43373"/>
                  <a:gd name="connsiteX2" fmla="*/ 10337 w 45728"/>
                  <a:gd name="connsiteY2" fmla="*/ 40065 h 43373"/>
                  <a:gd name="connsiteX3" fmla="*/ 7883 w 45728"/>
                  <a:gd name="connsiteY3" fmla="*/ 37695 h 43373"/>
                  <a:gd name="connsiteX4" fmla="*/ 24007 w 45728"/>
                  <a:gd name="connsiteY4" fmla="*/ 38617 h 43373"/>
                  <a:gd name="connsiteX5" fmla="*/ 18462 w 45728"/>
                  <a:gd name="connsiteY5" fmla="*/ 37564 h 43373"/>
                  <a:gd name="connsiteX6" fmla="*/ 33245 w 45728"/>
                  <a:gd name="connsiteY6" fmla="*/ 41017 h 43373"/>
                  <a:gd name="connsiteX7" fmla="*/ 29530 w 45728"/>
                  <a:gd name="connsiteY7" fmla="*/ 41688 h 43373"/>
                  <a:gd name="connsiteX8" fmla="*/ 41910 w 45728"/>
                  <a:gd name="connsiteY8" fmla="*/ 37885 h 43373"/>
                  <a:gd name="connsiteX9" fmla="*/ 45497 w 45728"/>
                  <a:gd name="connsiteY9" fmla="*/ 36218 h 43373"/>
                  <a:gd name="connsiteX10" fmla="*/ 44450 w 45728"/>
                  <a:gd name="connsiteY10" fmla="*/ 15568 h 43373"/>
                  <a:gd name="connsiteX11" fmla="*/ 43002 w 45728"/>
                  <a:gd name="connsiteY11" fmla="*/ 18244 h 43373"/>
                  <a:gd name="connsiteX12" fmla="*/ 40976 w 45728"/>
                  <a:gd name="connsiteY12" fmla="*/ 5640 h 43373"/>
                  <a:gd name="connsiteX13" fmla="*/ 41052 w 45728"/>
                  <a:gd name="connsiteY13" fmla="*/ 6904 h 43373"/>
                  <a:gd name="connsiteX14" fmla="*/ 30301 w 45728"/>
                  <a:gd name="connsiteY14" fmla="*/ 2240 h 43373"/>
                  <a:gd name="connsiteX15" fmla="*/ 32808 w 45728"/>
                  <a:gd name="connsiteY15" fmla="*/ 491 h 43373"/>
                  <a:gd name="connsiteX16" fmla="*/ 24036 w 45728"/>
                  <a:gd name="connsiteY16" fmla="*/ 945 h 43373"/>
                  <a:gd name="connsiteX17" fmla="*/ 25152 w 45728"/>
                  <a:gd name="connsiteY17" fmla="*/ 1068 h 43373"/>
                  <a:gd name="connsiteX18" fmla="*/ 14382 w 45728"/>
                  <a:gd name="connsiteY18" fmla="*/ 867 h 43373"/>
                  <a:gd name="connsiteX19" fmla="*/ 15850 w 45728"/>
                  <a:gd name="connsiteY19" fmla="*/ 3453 h 43373"/>
                  <a:gd name="connsiteX20" fmla="*/ 6779 w 45728"/>
                  <a:gd name="connsiteY20" fmla="*/ 16003 h 43373"/>
                  <a:gd name="connsiteX21" fmla="*/ 10588 w 45728"/>
                  <a:gd name="connsiteY21" fmla="*/ 13621 h 43373"/>
                  <a:gd name="connsiteX0" fmla="*/ 6299 w 45728"/>
                  <a:gd name="connsiteY0" fmla="*/ 8652 h 43493"/>
                  <a:gd name="connsiteX1" fmla="*/ 11891 w 45728"/>
                  <a:gd name="connsiteY1" fmla="*/ 3389 h 43493"/>
                  <a:gd name="connsiteX2" fmla="*/ 16489 w 45728"/>
                  <a:gd name="connsiteY2" fmla="*/ 584 h 43493"/>
                  <a:gd name="connsiteX3" fmla="*/ 24688 w 45728"/>
                  <a:gd name="connsiteY3" fmla="*/ 1428 h 43493"/>
                  <a:gd name="connsiteX4" fmla="*/ 28569 w 45728"/>
                  <a:gd name="connsiteY4" fmla="*/ 121 h 43493"/>
                  <a:gd name="connsiteX5" fmla="*/ 33662 w 45728"/>
                  <a:gd name="connsiteY5" fmla="*/ 2402 h 43493"/>
                  <a:gd name="connsiteX6" fmla="*/ 38115 w 45728"/>
                  <a:gd name="connsiteY6" fmla="*/ 1024 h 43493"/>
                  <a:gd name="connsiteX7" fmla="*/ 40970 w 45728"/>
                  <a:gd name="connsiteY7" fmla="*/ 5910 h 43493"/>
                  <a:gd name="connsiteX8" fmla="*/ 44634 w 45728"/>
                  <a:gd name="connsiteY8" fmla="*/ 10652 h 43493"/>
                  <a:gd name="connsiteX9" fmla="*/ 44470 w 45728"/>
                  <a:gd name="connsiteY9" fmla="*/ 15794 h 43493"/>
                  <a:gd name="connsiteX10" fmla="*/ 45668 w 45728"/>
                  <a:gd name="connsiteY10" fmla="*/ 23656 h 43493"/>
                  <a:gd name="connsiteX11" fmla="*/ 43755 w 45728"/>
                  <a:gd name="connsiteY11" fmla="*/ 36315 h 43493"/>
                  <a:gd name="connsiteX12" fmla="*/ 38047 w 45728"/>
                  <a:gd name="connsiteY12" fmla="*/ 40011 h 43493"/>
                  <a:gd name="connsiteX13" fmla="*/ 33813 w 45728"/>
                  <a:gd name="connsiteY13" fmla="*/ 40725 h 43493"/>
                  <a:gd name="connsiteX14" fmla="*/ 26319 w 45728"/>
                  <a:gd name="connsiteY14" fmla="*/ 43440 h 43493"/>
                  <a:gd name="connsiteX15" fmla="*/ 18964 w 45728"/>
                  <a:gd name="connsiteY15" fmla="*/ 40838 h 43493"/>
                  <a:gd name="connsiteX16" fmla="*/ 7952 w 45728"/>
                  <a:gd name="connsiteY16" fmla="*/ 38969 h 43493"/>
                  <a:gd name="connsiteX17" fmla="*/ 7264 w 45728"/>
                  <a:gd name="connsiteY17" fmla="*/ 35585 h 43493"/>
                  <a:gd name="connsiteX18" fmla="*/ 3762 w 45728"/>
                  <a:gd name="connsiteY18" fmla="*/ 31584 h 43493"/>
                  <a:gd name="connsiteX19" fmla="*/ 1906 w 45728"/>
                  <a:gd name="connsiteY19" fmla="*/ 26298 h 43493"/>
                  <a:gd name="connsiteX20" fmla="*/ 2647 w 45728"/>
                  <a:gd name="connsiteY20" fmla="*/ 20038 h 43493"/>
                  <a:gd name="connsiteX21" fmla="*/ 3825 w 45728"/>
                  <a:gd name="connsiteY21" fmla="*/ 12778 h 43493"/>
                  <a:gd name="connsiteX22" fmla="*/ 6299 w 45728"/>
                  <a:gd name="connsiteY22" fmla="*/ 8652 h 43493"/>
                  <a:gd name="connsiteX0" fmla="*/ 198 w 45728"/>
                  <a:gd name="connsiteY0" fmla="*/ 27061 h 43493"/>
                  <a:gd name="connsiteX1" fmla="*/ 944 w 45728"/>
                  <a:gd name="connsiteY1" fmla="*/ 26264 h 43493"/>
                  <a:gd name="connsiteX2" fmla="*/ 10337 w 45728"/>
                  <a:gd name="connsiteY2" fmla="*/ 40185 h 43493"/>
                  <a:gd name="connsiteX3" fmla="*/ 7883 w 45728"/>
                  <a:gd name="connsiteY3" fmla="*/ 37815 h 43493"/>
                  <a:gd name="connsiteX4" fmla="*/ 24007 w 45728"/>
                  <a:gd name="connsiteY4" fmla="*/ 38737 h 43493"/>
                  <a:gd name="connsiteX5" fmla="*/ 18462 w 45728"/>
                  <a:gd name="connsiteY5" fmla="*/ 37684 h 43493"/>
                  <a:gd name="connsiteX6" fmla="*/ 33245 w 45728"/>
                  <a:gd name="connsiteY6" fmla="*/ 41137 h 43493"/>
                  <a:gd name="connsiteX7" fmla="*/ 29530 w 45728"/>
                  <a:gd name="connsiteY7" fmla="*/ 41808 h 43493"/>
                  <a:gd name="connsiteX8" fmla="*/ 41910 w 45728"/>
                  <a:gd name="connsiteY8" fmla="*/ 38005 h 43493"/>
                  <a:gd name="connsiteX9" fmla="*/ 45497 w 45728"/>
                  <a:gd name="connsiteY9" fmla="*/ 36338 h 43493"/>
                  <a:gd name="connsiteX10" fmla="*/ 44450 w 45728"/>
                  <a:gd name="connsiteY10" fmla="*/ 15688 h 43493"/>
                  <a:gd name="connsiteX11" fmla="*/ 43002 w 45728"/>
                  <a:gd name="connsiteY11" fmla="*/ 18364 h 43493"/>
                  <a:gd name="connsiteX12" fmla="*/ 40976 w 45728"/>
                  <a:gd name="connsiteY12" fmla="*/ 5760 h 43493"/>
                  <a:gd name="connsiteX13" fmla="*/ 41052 w 45728"/>
                  <a:gd name="connsiteY13" fmla="*/ 7024 h 43493"/>
                  <a:gd name="connsiteX14" fmla="*/ 30301 w 45728"/>
                  <a:gd name="connsiteY14" fmla="*/ 2360 h 43493"/>
                  <a:gd name="connsiteX15" fmla="*/ 32808 w 45728"/>
                  <a:gd name="connsiteY15" fmla="*/ 611 h 43493"/>
                  <a:gd name="connsiteX16" fmla="*/ 24036 w 45728"/>
                  <a:gd name="connsiteY16" fmla="*/ 1065 h 43493"/>
                  <a:gd name="connsiteX17" fmla="*/ 25152 w 45728"/>
                  <a:gd name="connsiteY17" fmla="*/ 1188 h 43493"/>
                  <a:gd name="connsiteX18" fmla="*/ 14382 w 45728"/>
                  <a:gd name="connsiteY18" fmla="*/ 987 h 43493"/>
                  <a:gd name="connsiteX19" fmla="*/ 15850 w 45728"/>
                  <a:gd name="connsiteY19" fmla="*/ 3573 h 43493"/>
                  <a:gd name="connsiteX20" fmla="*/ 6779 w 45728"/>
                  <a:gd name="connsiteY20" fmla="*/ 16123 h 43493"/>
                  <a:gd name="connsiteX21" fmla="*/ 10588 w 45728"/>
                  <a:gd name="connsiteY21" fmla="*/ 13741 h 43493"/>
                  <a:gd name="connsiteX0" fmla="*/ 6299 w 45728"/>
                  <a:gd name="connsiteY0" fmla="*/ 8702 h 43543"/>
                  <a:gd name="connsiteX1" fmla="*/ 11891 w 45728"/>
                  <a:gd name="connsiteY1" fmla="*/ 3439 h 43543"/>
                  <a:gd name="connsiteX2" fmla="*/ 16489 w 45728"/>
                  <a:gd name="connsiteY2" fmla="*/ 634 h 43543"/>
                  <a:gd name="connsiteX3" fmla="*/ 24688 w 45728"/>
                  <a:gd name="connsiteY3" fmla="*/ 1478 h 43543"/>
                  <a:gd name="connsiteX4" fmla="*/ 28569 w 45728"/>
                  <a:gd name="connsiteY4" fmla="*/ 171 h 43543"/>
                  <a:gd name="connsiteX5" fmla="*/ 33662 w 45728"/>
                  <a:gd name="connsiteY5" fmla="*/ 2452 h 43543"/>
                  <a:gd name="connsiteX6" fmla="*/ 38115 w 45728"/>
                  <a:gd name="connsiteY6" fmla="*/ 1074 h 43543"/>
                  <a:gd name="connsiteX7" fmla="*/ 40970 w 45728"/>
                  <a:gd name="connsiteY7" fmla="*/ 5960 h 43543"/>
                  <a:gd name="connsiteX8" fmla="*/ 44634 w 45728"/>
                  <a:gd name="connsiteY8" fmla="*/ 10702 h 43543"/>
                  <a:gd name="connsiteX9" fmla="*/ 44470 w 45728"/>
                  <a:gd name="connsiteY9" fmla="*/ 15844 h 43543"/>
                  <a:gd name="connsiteX10" fmla="*/ 45668 w 45728"/>
                  <a:gd name="connsiteY10" fmla="*/ 23706 h 43543"/>
                  <a:gd name="connsiteX11" fmla="*/ 43755 w 45728"/>
                  <a:gd name="connsiteY11" fmla="*/ 36365 h 43543"/>
                  <a:gd name="connsiteX12" fmla="*/ 38047 w 45728"/>
                  <a:gd name="connsiteY12" fmla="*/ 40061 h 43543"/>
                  <a:gd name="connsiteX13" fmla="*/ 33813 w 45728"/>
                  <a:gd name="connsiteY13" fmla="*/ 40775 h 43543"/>
                  <a:gd name="connsiteX14" fmla="*/ 26319 w 45728"/>
                  <a:gd name="connsiteY14" fmla="*/ 43490 h 43543"/>
                  <a:gd name="connsiteX15" fmla="*/ 18964 w 45728"/>
                  <a:gd name="connsiteY15" fmla="*/ 40888 h 43543"/>
                  <a:gd name="connsiteX16" fmla="*/ 7952 w 45728"/>
                  <a:gd name="connsiteY16" fmla="*/ 39019 h 43543"/>
                  <a:gd name="connsiteX17" fmla="*/ 7264 w 45728"/>
                  <a:gd name="connsiteY17" fmla="*/ 35635 h 43543"/>
                  <a:gd name="connsiteX18" fmla="*/ 3762 w 45728"/>
                  <a:gd name="connsiteY18" fmla="*/ 31634 h 43543"/>
                  <a:gd name="connsiteX19" fmla="*/ 1906 w 45728"/>
                  <a:gd name="connsiteY19" fmla="*/ 26348 h 43543"/>
                  <a:gd name="connsiteX20" fmla="*/ 2647 w 45728"/>
                  <a:gd name="connsiteY20" fmla="*/ 20088 h 43543"/>
                  <a:gd name="connsiteX21" fmla="*/ 3825 w 45728"/>
                  <a:gd name="connsiteY21" fmla="*/ 12828 h 43543"/>
                  <a:gd name="connsiteX22" fmla="*/ 6299 w 45728"/>
                  <a:gd name="connsiteY22" fmla="*/ 8702 h 43543"/>
                  <a:gd name="connsiteX0" fmla="*/ 198 w 45728"/>
                  <a:gd name="connsiteY0" fmla="*/ 27111 h 43543"/>
                  <a:gd name="connsiteX1" fmla="*/ 944 w 45728"/>
                  <a:gd name="connsiteY1" fmla="*/ 26314 h 43543"/>
                  <a:gd name="connsiteX2" fmla="*/ 10337 w 45728"/>
                  <a:gd name="connsiteY2" fmla="*/ 40235 h 43543"/>
                  <a:gd name="connsiteX3" fmla="*/ 7883 w 45728"/>
                  <a:gd name="connsiteY3" fmla="*/ 37865 h 43543"/>
                  <a:gd name="connsiteX4" fmla="*/ 24007 w 45728"/>
                  <a:gd name="connsiteY4" fmla="*/ 38787 h 43543"/>
                  <a:gd name="connsiteX5" fmla="*/ 18462 w 45728"/>
                  <a:gd name="connsiteY5" fmla="*/ 37734 h 43543"/>
                  <a:gd name="connsiteX6" fmla="*/ 33245 w 45728"/>
                  <a:gd name="connsiteY6" fmla="*/ 41187 h 43543"/>
                  <a:gd name="connsiteX7" fmla="*/ 29530 w 45728"/>
                  <a:gd name="connsiteY7" fmla="*/ 41858 h 43543"/>
                  <a:gd name="connsiteX8" fmla="*/ 41910 w 45728"/>
                  <a:gd name="connsiteY8" fmla="*/ 38055 h 43543"/>
                  <a:gd name="connsiteX9" fmla="*/ 45497 w 45728"/>
                  <a:gd name="connsiteY9" fmla="*/ 36388 h 43543"/>
                  <a:gd name="connsiteX10" fmla="*/ 44450 w 45728"/>
                  <a:gd name="connsiteY10" fmla="*/ 15738 h 43543"/>
                  <a:gd name="connsiteX11" fmla="*/ 43002 w 45728"/>
                  <a:gd name="connsiteY11" fmla="*/ 18414 h 43543"/>
                  <a:gd name="connsiteX12" fmla="*/ 40976 w 45728"/>
                  <a:gd name="connsiteY12" fmla="*/ 5810 h 43543"/>
                  <a:gd name="connsiteX13" fmla="*/ 41052 w 45728"/>
                  <a:gd name="connsiteY13" fmla="*/ 7074 h 43543"/>
                  <a:gd name="connsiteX14" fmla="*/ 30301 w 45728"/>
                  <a:gd name="connsiteY14" fmla="*/ 2410 h 43543"/>
                  <a:gd name="connsiteX15" fmla="*/ 32808 w 45728"/>
                  <a:gd name="connsiteY15" fmla="*/ 661 h 43543"/>
                  <a:gd name="connsiteX16" fmla="*/ 24036 w 45728"/>
                  <a:gd name="connsiteY16" fmla="*/ 1115 h 43543"/>
                  <a:gd name="connsiteX17" fmla="*/ 26918 w 45728"/>
                  <a:gd name="connsiteY17" fmla="*/ 0 h 43543"/>
                  <a:gd name="connsiteX18" fmla="*/ 14382 w 45728"/>
                  <a:gd name="connsiteY18" fmla="*/ 1037 h 43543"/>
                  <a:gd name="connsiteX19" fmla="*/ 15850 w 45728"/>
                  <a:gd name="connsiteY19" fmla="*/ 3623 h 43543"/>
                  <a:gd name="connsiteX20" fmla="*/ 6779 w 45728"/>
                  <a:gd name="connsiteY20" fmla="*/ 16173 h 43543"/>
                  <a:gd name="connsiteX21" fmla="*/ 10588 w 45728"/>
                  <a:gd name="connsiteY21" fmla="*/ 13791 h 43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5728" h="43543">
                    <a:moveTo>
                      <a:pt x="6299" y="8702"/>
                    </a:moveTo>
                    <a:cubicBezTo>
                      <a:pt x="6028" y="5989"/>
                      <a:pt x="10193" y="4784"/>
                      <a:pt x="11891" y="3439"/>
                    </a:cubicBezTo>
                    <a:cubicBezTo>
                      <a:pt x="13589" y="2094"/>
                      <a:pt x="13412" y="1200"/>
                      <a:pt x="16489" y="634"/>
                    </a:cubicBezTo>
                    <a:cubicBezTo>
                      <a:pt x="19675" y="2118"/>
                      <a:pt x="22146" y="-1932"/>
                      <a:pt x="24688" y="1478"/>
                    </a:cubicBezTo>
                    <a:cubicBezTo>
                      <a:pt x="25329" y="-271"/>
                      <a:pt x="27074" y="9"/>
                      <a:pt x="28569" y="171"/>
                    </a:cubicBezTo>
                    <a:cubicBezTo>
                      <a:pt x="30064" y="333"/>
                      <a:pt x="32704" y="741"/>
                      <a:pt x="33662" y="2452"/>
                    </a:cubicBezTo>
                    <a:cubicBezTo>
                      <a:pt x="35044" y="238"/>
                      <a:pt x="36897" y="489"/>
                      <a:pt x="38115" y="1074"/>
                    </a:cubicBezTo>
                    <a:cubicBezTo>
                      <a:pt x="39333" y="1659"/>
                      <a:pt x="40682" y="3784"/>
                      <a:pt x="40970" y="5960"/>
                    </a:cubicBezTo>
                    <a:cubicBezTo>
                      <a:pt x="42698" y="6602"/>
                      <a:pt x="44074" y="8382"/>
                      <a:pt x="44634" y="10702"/>
                    </a:cubicBezTo>
                    <a:cubicBezTo>
                      <a:pt x="45041" y="12386"/>
                      <a:pt x="44983" y="14215"/>
                      <a:pt x="44470" y="15844"/>
                    </a:cubicBezTo>
                    <a:cubicBezTo>
                      <a:pt x="45731" y="18078"/>
                      <a:pt x="45787" y="20286"/>
                      <a:pt x="45668" y="23706"/>
                    </a:cubicBezTo>
                    <a:cubicBezTo>
                      <a:pt x="45549" y="27126"/>
                      <a:pt x="46479" y="35835"/>
                      <a:pt x="43755" y="36365"/>
                    </a:cubicBezTo>
                    <a:cubicBezTo>
                      <a:pt x="43742" y="38632"/>
                      <a:pt x="39704" y="39326"/>
                      <a:pt x="38047" y="40061"/>
                    </a:cubicBezTo>
                    <a:cubicBezTo>
                      <a:pt x="36390" y="40796"/>
                      <a:pt x="35962" y="42599"/>
                      <a:pt x="33813" y="40775"/>
                    </a:cubicBezTo>
                    <a:cubicBezTo>
                      <a:pt x="33118" y="43908"/>
                      <a:pt x="28794" y="43471"/>
                      <a:pt x="26319" y="43490"/>
                    </a:cubicBezTo>
                    <a:cubicBezTo>
                      <a:pt x="23844" y="43509"/>
                      <a:pt x="20535" y="44095"/>
                      <a:pt x="18964" y="40888"/>
                    </a:cubicBezTo>
                    <a:cubicBezTo>
                      <a:pt x="15256" y="43932"/>
                      <a:pt x="10104" y="44146"/>
                      <a:pt x="7952" y="39019"/>
                    </a:cubicBezTo>
                    <a:cubicBezTo>
                      <a:pt x="5960" y="38098"/>
                      <a:pt x="8046" y="36339"/>
                      <a:pt x="7264" y="35635"/>
                    </a:cubicBezTo>
                    <a:cubicBezTo>
                      <a:pt x="6482" y="34931"/>
                      <a:pt x="4655" y="33182"/>
                      <a:pt x="3762" y="31634"/>
                    </a:cubicBezTo>
                    <a:cubicBezTo>
                      <a:pt x="2869" y="30086"/>
                      <a:pt x="853" y="27874"/>
                      <a:pt x="1906" y="26348"/>
                    </a:cubicBezTo>
                    <a:cubicBezTo>
                      <a:pt x="412" y="25151"/>
                      <a:pt x="2439" y="22441"/>
                      <a:pt x="2647" y="20088"/>
                    </a:cubicBezTo>
                    <a:cubicBezTo>
                      <a:pt x="2891" y="17333"/>
                      <a:pt x="1807" y="13112"/>
                      <a:pt x="3825" y="12828"/>
                    </a:cubicBezTo>
                    <a:cubicBezTo>
                      <a:pt x="3837" y="12782"/>
                      <a:pt x="6287" y="8748"/>
                      <a:pt x="6299" y="8702"/>
                    </a:cubicBezTo>
                    <a:close/>
                  </a:path>
                  <a:path w="45728" h="43543" fill="none" extrusionOk="0">
                    <a:moveTo>
                      <a:pt x="198" y="27111"/>
                    </a:moveTo>
                    <a:cubicBezTo>
                      <a:pt x="-686" y="27205"/>
                      <a:pt x="1709" y="26927"/>
                      <a:pt x="944" y="26314"/>
                    </a:cubicBezTo>
                    <a:moveTo>
                      <a:pt x="10337" y="40235"/>
                    </a:moveTo>
                    <a:cubicBezTo>
                      <a:pt x="9982" y="40428"/>
                      <a:pt x="8263" y="37805"/>
                      <a:pt x="7883" y="37865"/>
                    </a:cubicBezTo>
                    <a:moveTo>
                      <a:pt x="24007" y="38787"/>
                    </a:moveTo>
                    <a:cubicBezTo>
                      <a:pt x="23740" y="38241"/>
                      <a:pt x="18639" y="38345"/>
                      <a:pt x="18462" y="37734"/>
                    </a:cubicBezTo>
                    <a:moveTo>
                      <a:pt x="33245" y="41187"/>
                    </a:moveTo>
                    <a:cubicBezTo>
                      <a:pt x="33206" y="41834"/>
                      <a:pt x="29668" y="41236"/>
                      <a:pt x="29530" y="41858"/>
                    </a:cubicBezTo>
                    <a:moveTo>
                      <a:pt x="41910" y="38055"/>
                    </a:moveTo>
                    <a:cubicBezTo>
                      <a:pt x="43914" y="39383"/>
                      <a:pt x="45515" y="33356"/>
                      <a:pt x="45497" y="36388"/>
                    </a:cubicBezTo>
                    <a:moveTo>
                      <a:pt x="44450" y="15738"/>
                    </a:moveTo>
                    <a:cubicBezTo>
                      <a:pt x="44125" y="16770"/>
                      <a:pt x="43630" y="17686"/>
                      <a:pt x="43002" y="18414"/>
                    </a:cubicBezTo>
                    <a:moveTo>
                      <a:pt x="40976" y="5810"/>
                    </a:moveTo>
                    <a:cubicBezTo>
                      <a:pt x="41031" y="6227"/>
                      <a:pt x="41057" y="6650"/>
                      <a:pt x="41052" y="7074"/>
                    </a:cubicBezTo>
                    <a:moveTo>
                      <a:pt x="30301" y="2410"/>
                    </a:moveTo>
                    <a:cubicBezTo>
                      <a:pt x="30490" y="1827"/>
                      <a:pt x="32504" y="1147"/>
                      <a:pt x="32808" y="661"/>
                    </a:cubicBezTo>
                    <a:moveTo>
                      <a:pt x="24036" y="1115"/>
                    </a:moveTo>
                    <a:cubicBezTo>
                      <a:pt x="24113" y="633"/>
                      <a:pt x="26757" y="441"/>
                      <a:pt x="26918" y="0"/>
                    </a:cubicBezTo>
                    <a:moveTo>
                      <a:pt x="14382" y="1037"/>
                    </a:moveTo>
                    <a:cubicBezTo>
                      <a:pt x="14854" y="1413"/>
                      <a:pt x="15458" y="3104"/>
                      <a:pt x="15850" y="3623"/>
                    </a:cubicBezTo>
                    <a:moveTo>
                      <a:pt x="6779" y="16173"/>
                    </a:moveTo>
                    <a:cubicBezTo>
                      <a:pt x="6676" y="15709"/>
                      <a:pt x="10636" y="14272"/>
                      <a:pt x="10588" y="13791"/>
                    </a:cubicBezTo>
                  </a:path>
                </a:pathLst>
              </a:custGeom>
              <a:solidFill>
                <a:schemeClr val="bg2">
                  <a:lumMod val="10000"/>
                </a:schemeClr>
              </a:solidFill>
              <a:ln w="19050">
                <a:noFill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5B4CB8EC-F7EE-4DA5-9414-2B3B4B25C038}"/>
                  </a:ext>
                </a:extLst>
              </p:cNvPr>
              <p:cNvGrpSpPr/>
              <p:nvPr/>
            </p:nvGrpSpPr>
            <p:grpSpPr>
              <a:xfrm>
                <a:off x="2278786" y="3638388"/>
                <a:ext cx="4179175" cy="2590947"/>
                <a:chOff x="1098819" y="3638389"/>
                <a:chExt cx="6759207" cy="2590947"/>
              </a:xfrm>
            </p:grpSpPr>
            <p:sp>
              <p:nvSpPr>
                <p:cNvPr id="6" name="L 字 5">
                  <a:extLst>
                    <a:ext uri="{FF2B5EF4-FFF2-40B4-BE49-F238E27FC236}">
                      <a16:creationId xmlns:a16="http://schemas.microsoft.com/office/drawing/2014/main" id="{0BA66DF7-7838-4317-98B9-6C37BA69F899}"/>
                    </a:ext>
                  </a:extLst>
                </p:cNvPr>
                <p:cNvSpPr/>
                <p:nvPr/>
              </p:nvSpPr>
              <p:spPr>
                <a:xfrm>
                  <a:off x="1913325" y="3638389"/>
                  <a:ext cx="5944701" cy="1552175"/>
                </a:xfrm>
                <a:prstGeom prst="corner">
                  <a:avLst>
                    <a:gd name="adj1" fmla="val 16337"/>
                    <a:gd name="adj2" fmla="val 16832"/>
                  </a:avLst>
                </a:prstGeom>
                <a:solidFill>
                  <a:schemeClr val="bg2">
                    <a:lumMod val="50000"/>
                  </a:schemeClr>
                </a:solid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" name="L 字 6">
                  <a:extLst>
                    <a:ext uri="{FF2B5EF4-FFF2-40B4-BE49-F238E27FC236}">
                      <a16:creationId xmlns:a16="http://schemas.microsoft.com/office/drawing/2014/main" id="{BC47C26E-52D8-4005-8334-3D37DF7286BB}"/>
                    </a:ext>
                  </a:extLst>
                </p:cNvPr>
                <p:cNvSpPr/>
                <p:nvPr/>
              </p:nvSpPr>
              <p:spPr>
                <a:xfrm>
                  <a:off x="1098819" y="3638390"/>
                  <a:ext cx="6759207" cy="2590946"/>
                </a:xfrm>
                <a:prstGeom prst="corner">
                  <a:avLst>
                    <a:gd name="adj1" fmla="val 12359"/>
                    <a:gd name="adj2" fmla="val 9050"/>
                  </a:avLst>
                </a:prstGeom>
                <a:solidFill>
                  <a:schemeClr val="bg2">
                    <a:lumMod val="50000"/>
                  </a:schemeClr>
                </a:solidFill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grpSp>
              <p:nvGrpSpPr>
                <p:cNvPr id="12" name="グループ化 11">
                  <a:extLst>
                    <a:ext uri="{FF2B5EF4-FFF2-40B4-BE49-F238E27FC236}">
                      <a16:creationId xmlns:a16="http://schemas.microsoft.com/office/drawing/2014/main" id="{422B1136-15A2-40F6-8662-22D8B2EBE3F9}"/>
                    </a:ext>
                  </a:extLst>
                </p:cNvPr>
                <p:cNvGrpSpPr/>
                <p:nvPr/>
              </p:nvGrpSpPr>
              <p:grpSpPr>
                <a:xfrm>
                  <a:off x="3450131" y="4494956"/>
                  <a:ext cx="2091471" cy="361353"/>
                  <a:chOff x="3450131" y="4494956"/>
                  <a:chExt cx="2091471" cy="361353"/>
                </a:xfrm>
              </p:grpSpPr>
              <p:sp>
                <p:nvSpPr>
                  <p:cNvPr id="8" name="矢印: 上 7">
                    <a:extLst>
                      <a:ext uri="{FF2B5EF4-FFF2-40B4-BE49-F238E27FC236}">
                        <a16:creationId xmlns:a16="http://schemas.microsoft.com/office/drawing/2014/main" id="{F0D1825C-3E2D-4F31-8D59-244E67CB82CA}"/>
                      </a:ext>
                    </a:extLst>
                  </p:cNvPr>
                  <p:cNvSpPr/>
                  <p:nvPr/>
                </p:nvSpPr>
                <p:spPr>
                  <a:xfrm>
                    <a:off x="3450131" y="4518211"/>
                    <a:ext cx="322730" cy="338098"/>
                  </a:xfrm>
                  <a:prstGeom prst="upArrow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9" name="矢印: 上 8">
                    <a:extLst>
                      <a:ext uri="{FF2B5EF4-FFF2-40B4-BE49-F238E27FC236}">
                        <a16:creationId xmlns:a16="http://schemas.microsoft.com/office/drawing/2014/main" id="{63FD996A-23EC-43D7-8E9B-BA93C5021B76}"/>
                      </a:ext>
                    </a:extLst>
                  </p:cNvPr>
                  <p:cNvSpPr/>
                  <p:nvPr/>
                </p:nvSpPr>
                <p:spPr>
                  <a:xfrm>
                    <a:off x="4059730" y="4518211"/>
                    <a:ext cx="322730" cy="338098"/>
                  </a:xfrm>
                  <a:prstGeom prst="upArrow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" name="矢印: 上 9">
                    <a:extLst>
                      <a:ext uri="{FF2B5EF4-FFF2-40B4-BE49-F238E27FC236}">
                        <a16:creationId xmlns:a16="http://schemas.microsoft.com/office/drawing/2014/main" id="{EEAA2DD8-2C0A-43D1-8466-7864A54444A4}"/>
                      </a:ext>
                    </a:extLst>
                  </p:cNvPr>
                  <p:cNvSpPr/>
                  <p:nvPr/>
                </p:nvSpPr>
                <p:spPr>
                  <a:xfrm>
                    <a:off x="4611701" y="4504560"/>
                    <a:ext cx="322730" cy="338098"/>
                  </a:xfrm>
                  <a:prstGeom prst="upArrow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1" name="矢印: 上 10">
                    <a:extLst>
                      <a:ext uri="{FF2B5EF4-FFF2-40B4-BE49-F238E27FC236}">
                        <a16:creationId xmlns:a16="http://schemas.microsoft.com/office/drawing/2014/main" id="{C9B53D44-3C61-4E72-A356-CCA3FA18339A}"/>
                      </a:ext>
                    </a:extLst>
                  </p:cNvPr>
                  <p:cNvSpPr/>
                  <p:nvPr/>
                </p:nvSpPr>
                <p:spPr>
                  <a:xfrm>
                    <a:off x="5218872" y="4494956"/>
                    <a:ext cx="322730" cy="338098"/>
                  </a:xfrm>
                  <a:prstGeom prst="upArrow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3" name="グループ化 12">
                  <a:extLst>
                    <a:ext uri="{FF2B5EF4-FFF2-40B4-BE49-F238E27FC236}">
                      <a16:creationId xmlns:a16="http://schemas.microsoft.com/office/drawing/2014/main" id="{EC1E6B24-FB63-494B-B1D2-13B6C72ABE59}"/>
                    </a:ext>
                  </a:extLst>
                </p:cNvPr>
                <p:cNvGrpSpPr/>
                <p:nvPr/>
              </p:nvGrpSpPr>
              <p:grpSpPr>
                <a:xfrm flipV="1">
                  <a:off x="3450131" y="5248093"/>
                  <a:ext cx="2091471" cy="361353"/>
                  <a:chOff x="3450131" y="4494956"/>
                  <a:chExt cx="2091471" cy="361353"/>
                </a:xfrm>
              </p:grpSpPr>
              <p:sp>
                <p:nvSpPr>
                  <p:cNvPr id="14" name="矢印: 上 13">
                    <a:extLst>
                      <a:ext uri="{FF2B5EF4-FFF2-40B4-BE49-F238E27FC236}">
                        <a16:creationId xmlns:a16="http://schemas.microsoft.com/office/drawing/2014/main" id="{C47E8994-9F1D-418F-88DE-0CCCB5986B46}"/>
                      </a:ext>
                    </a:extLst>
                  </p:cNvPr>
                  <p:cNvSpPr/>
                  <p:nvPr/>
                </p:nvSpPr>
                <p:spPr>
                  <a:xfrm>
                    <a:off x="3450131" y="4518211"/>
                    <a:ext cx="322730" cy="338098"/>
                  </a:xfrm>
                  <a:prstGeom prst="upArrow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5" name="矢印: 上 14">
                    <a:extLst>
                      <a:ext uri="{FF2B5EF4-FFF2-40B4-BE49-F238E27FC236}">
                        <a16:creationId xmlns:a16="http://schemas.microsoft.com/office/drawing/2014/main" id="{46543207-685C-4E33-8657-8D7D106ACB35}"/>
                      </a:ext>
                    </a:extLst>
                  </p:cNvPr>
                  <p:cNvSpPr/>
                  <p:nvPr/>
                </p:nvSpPr>
                <p:spPr>
                  <a:xfrm>
                    <a:off x="4059730" y="4518211"/>
                    <a:ext cx="322730" cy="338098"/>
                  </a:xfrm>
                  <a:prstGeom prst="upArrow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6" name="矢印: 上 15">
                    <a:extLst>
                      <a:ext uri="{FF2B5EF4-FFF2-40B4-BE49-F238E27FC236}">
                        <a16:creationId xmlns:a16="http://schemas.microsoft.com/office/drawing/2014/main" id="{05E3D7FA-F375-4070-9016-E3D930AF0D0C}"/>
                      </a:ext>
                    </a:extLst>
                  </p:cNvPr>
                  <p:cNvSpPr/>
                  <p:nvPr/>
                </p:nvSpPr>
                <p:spPr>
                  <a:xfrm>
                    <a:off x="4611701" y="4504560"/>
                    <a:ext cx="322730" cy="338098"/>
                  </a:xfrm>
                  <a:prstGeom prst="upArrow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7" name="矢印: 上 16">
                    <a:extLst>
                      <a:ext uri="{FF2B5EF4-FFF2-40B4-BE49-F238E27FC236}">
                        <a16:creationId xmlns:a16="http://schemas.microsoft.com/office/drawing/2014/main" id="{7715C1A7-3C6A-401B-AB5F-0FF817730DD8}"/>
                      </a:ext>
                    </a:extLst>
                  </p:cNvPr>
                  <p:cNvSpPr/>
                  <p:nvPr/>
                </p:nvSpPr>
                <p:spPr>
                  <a:xfrm>
                    <a:off x="5218872" y="4494956"/>
                    <a:ext cx="322730" cy="338098"/>
                  </a:xfrm>
                  <a:prstGeom prst="upArrow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8" name="グループ化 17">
                  <a:extLst>
                    <a:ext uri="{FF2B5EF4-FFF2-40B4-BE49-F238E27FC236}">
                      <a16:creationId xmlns:a16="http://schemas.microsoft.com/office/drawing/2014/main" id="{4A2314FC-6BAD-4CEC-9144-81A04225D7F1}"/>
                    </a:ext>
                  </a:extLst>
                </p:cNvPr>
                <p:cNvGrpSpPr/>
                <p:nvPr/>
              </p:nvGrpSpPr>
              <p:grpSpPr>
                <a:xfrm flipV="1">
                  <a:off x="3727330" y="5530276"/>
                  <a:ext cx="2091471" cy="361353"/>
                  <a:chOff x="3450131" y="4494956"/>
                  <a:chExt cx="2091471" cy="361353"/>
                </a:xfrm>
                <a:solidFill>
                  <a:schemeClr val="accent6">
                    <a:lumMod val="75000"/>
                  </a:schemeClr>
                </a:solidFill>
              </p:grpSpPr>
              <p:sp>
                <p:nvSpPr>
                  <p:cNvPr id="19" name="矢印: 上 18">
                    <a:extLst>
                      <a:ext uri="{FF2B5EF4-FFF2-40B4-BE49-F238E27FC236}">
                        <a16:creationId xmlns:a16="http://schemas.microsoft.com/office/drawing/2014/main" id="{3B3C4F15-9031-4C3F-8900-42CEB33C80B8}"/>
                      </a:ext>
                    </a:extLst>
                  </p:cNvPr>
                  <p:cNvSpPr/>
                  <p:nvPr/>
                </p:nvSpPr>
                <p:spPr>
                  <a:xfrm>
                    <a:off x="3450131" y="4518211"/>
                    <a:ext cx="322730" cy="338098"/>
                  </a:xfrm>
                  <a:prstGeom prst="upArrow">
                    <a:avLst/>
                  </a:prstGeom>
                  <a:grpFill/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20" name="矢印: 上 19">
                    <a:extLst>
                      <a:ext uri="{FF2B5EF4-FFF2-40B4-BE49-F238E27FC236}">
                        <a16:creationId xmlns:a16="http://schemas.microsoft.com/office/drawing/2014/main" id="{0285CAE3-FD00-4894-A9D0-75864A8E6DC7}"/>
                      </a:ext>
                    </a:extLst>
                  </p:cNvPr>
                  <p:cNvSpPr/>
                  <p:nvPr/>
                </p:nvSpPr>
                <p:spPr>
                  <a:xfrm>
                    <a:off x="4059730" y="4518211"/>
                    <a:ext cx="322730" cy="338098"/>
                  </a:xfrm>
                  <a:prstGeom prst="upArrow">
                    <a:avLst/>
                  </a:prstGeom>
                  <a:grpFill/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21" name="矢印: 上 20">
                    <a:extLst>
                      <a:ext uri="{FF2B5EF4-FFF2-40B4-BE49-F238E27FC236}">
                        <a16:creationId xmlns:a16="http://schemas.microsoft.com/office/drawing/2014/main" id="{46509AC8-9494-414F-BE29-E5E9D08AC9BD}"/>
                      </a:ext>
                    </a:extLst>
                  </p:cNvPr>
                  <p:cNvSpPr/>
                  <p:nvPr/>
                </p:nvSpPr>
                <p:spPr>
                  <a:xfrm>
                    <a:off x="4611701" y="4504560"/>
                    <a:ext cx="322730" cy="338098"/>
                  </a:xfrm>
                  <a:prstGeom prst="upArrow">
                    <a:avLst/>
                  </a:prstGeom>
                  <a:grpFill/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22" name="矢印: 上 21">
                    <a:extLst>
                      <a:ext uri="{FF2B5EF4-FFF2-40B4-BE49-F238E27FC236}">
                        <a16:creationId xmlns:a16="http://schemas.microsoft.com/office/drawing/2014/main" id="{F16CDF54-1E15-410F-9F86-FBE2CE296E82}"/>
                      </a:ext>
                    </a:extLst>
                  </p:cNvPr>
                  <p:cNvSpPr/>
                  <p:nvPr/>
                </p:nvSpPr>
                <p:spPr>
                  <a:xfrm>
                    <a:off x="5218872" y="4494956"/>
                    <a:ext cx="322730" cy="338098"/>
                  </a:xfrm>
                  <a:prstGeom prst="upArrow">
                    <a:avLst/>
                  </a:prstGeom>
                  <a:grpFill/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3DBE1178-0AB8-4866-9382-FD3FA3B2F3F9}"/>
                </a:ext>
              </a:extLst>
            </p:cNvPr>
            <p:cNvSpPr txBox="1"/>
            <p:nvPr/>
          </p:nvSpPr>
          <p:spPr>
            <a:xfrm>
              <a:off x="4994304" y="4947672"/>
              <a:ext cx="2460905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1000" b="0" i="1" dirty="0">
                  <a:solidFill>
                    <a:schemeClr val="bg1"/>
                  </a:solidFill>
                  <a:latin typeface="Cambria Math" panose="02040503050406030204" pitchFamily="18" charset="0"/>
                </a:rPr>
                <a:t>水蒸気圧入井</a:t>
              </a: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F3E5B661-F934-453F-88EF-5120FEF1B583}"/>
                </a:ext>
              </a:extLst>
            </p:cNvPr>
            <p:cNvSpPr txBox="1"/>
            <p:nvPr/>
          </p:nvSpPr>
          <p:spPr>
            <a:xfrm>
              <a:off x="4969644" y="5959784"/>
              <a:ext cx="2460905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sz="1000" b="0" i="1" dirty="0">
                  <a:solidFill>
                    <a:schemeClr val="bg1"/>
                  </a:solidFill>
                  <a:latin typeface="Cambria Math" panose="02040503050406030204" pitchFamily="18" charset="0"/>
                </a:rPr>
                <a:t>生産井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192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71192EC7-F751-4C33-872B-2BA5366DD223}"/>
              </a:ext>
            </a:extLst>
          </p:cNvPr>
          <p:cNvGrpSpPr/>
          <p:nvPr/>
        </p:nvGrpSpPr>
        <p:grpSpPr>
          <a:xfrm>
            <a:off x="2806148" y="1515040"/>
            <a:ext cx="6579213" cy="3827919"/>
            <a:chOff x="2806148" y="1270258"/>
            <a:chExt cx="6579213" cy="3827919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DFB088C1-661A-49C8-978D-A8F0C12A9CE2}"/>
                </a:ext>
              </a:extLst>
            </p:cNvPr>
            <p:cNvGrpSpPr/>
            <p:nvPr/>
          </p:nvGrpSpPr>
          <p:grpSpPr>
            <a:xfrm>
              <a:off x="2806148" y="1270258"/>
              <a:ext cx="6579212" cy="876649"/>
              <a:chOff x="2806149" y="1436913"/>
              <a:chExt cx="6579212" cy="876649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66617802-B9B8-48D9-8A6F-7E7E50C33E51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b="1" dirty="0">
                    <a:solidFill>
                      <a:schemeClr val="bg1"/>
                    </a:solidFill>
                  </a:rPr>
                  <a:t>１</a:t>
                </a:r>
              </a:p>
            </p:txBody>
          </p: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ACCD9BDE-60DA-477F-99B1-1DBC7DBEFA5D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問題</a:t>
                </a:r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3E2A068D-EC17-4A89-91AA-4912A03E3F74}"/>
                </a:ext>
              </a:extLst>
            </p:cNvPr>
            <p:cNvGrpSpPr/>
            <p:nvPr/>
          </p:nvGrpSpPr>
          <p:grpSpPr>
            <a:xfrm>
              <a:off x="2806148" y="2745893"/>
              <a:ext cx="6579212" cy="876649"/>
              <a:chOff x="2806149" y="1436913"/>
              <a:chExt cx="6579212" cy="876649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CEE3C647-2571-419F-97E5-A1489426E478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3200" b="1" dirty="0">
                    <a:solidFill>
                      <a:schemeClr val="bg1"/>
                    </a:solidFill>
                  </a:rPr>
                  <a:t>2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29280137-549A-407E-8377-11BD63580886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解答</a:t>
                </a: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6F1372E9-4F1A-4240-9F44-2E1F7901DABB}"/>
                </a:ext>
              </a:extLst>
            </p:cNvPr>
            <p:cNvGrpSpPr/>
            <p:nvPr/>
          </p:nvGrpSpPr>
          <p:grpSpPr>
            <a:xfrm>
              <a:off x="2806149" y="4221528"/>
              <a:ext cx="6579212" cy="876649"/>
              <a:chOff x="2806149" y="1436913"/>
              <a:chExt cx="6579212" cy="876649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A98CF410-9CA2-4747-8064-AAC276681732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3200" b="1" dirty="0">
                    <a:solidFill>
                      <a:schemeClr val="bg1"/>
                    </a:solidFill>
                  </a:rPr>
                  <a:t>3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D4C76FEA-2EC1-4B73-8C63-D0B7DDB4F0D0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解説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75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71192EC7-F751-4C33-872B-2BA5366DD223}"/>
              </a:ext>
            </a:extLst>
          </p:cNvPr>
          <p:cNvGrpSpPr/>
          <p:nvPr/>
        </p:nvGrpSpPr>
        <p:grpSpPr>
          <a:xfrm>
            <a:off x="2806148" y="1515040"/>
            <a:ext cx="6579213" cy="3827919"/>
            <a:chOff x="2806148" y="1270258"/>
            <a:chExt cx="6579213" cy="3827919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DFB088C1-661A-49C8-978D-A8F0C12A9CE2}"/>
                </a:ext>
              </a:extLst>
            </p:cNvPr>
            <p:cNvGrpSpPr/>
            <p:nvPr/>
          </p:nvGrpSpPr>
          <p:grpSpPr>
            <a:xfrm>
              <a:off x="2806148" y="1270258"/>
              <a:ext cx="6579212" cy="876649"/>
              <a:chOff x="2806149" y="1436913"/>
              <a:chExt cx="6579212" cy="876649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66617802-B9B8-48D9-8A6F-7E7E50C33E51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b="1" dirty="0">
                    <a:solidFill>
                      <a:schemeClr val="bg1"/>
                    </a:solidFill>
                  </a:rPr>
                  <a:t>１</a:t>
                </a:r>
              </a:p>
            </p:txBody>
          </p: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ACCD9BDE-60DA-477F-99B1-1DBC7DBEFA5D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問題</a:t>
                </a:r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3E2A068D-EC17-4A89-91AA-4912A03E3F74}"/>
                </a:ext>
              </a:extLst>
            </p:cNvPr>
            <p:cNvGrpSpPr/>
            <p:nvPr/>
          </p:nvGrpSpPr>
          <p:grpSpPr>
            <a:xfrm>
              <a:off x="2806148" y="2745893"/>
              <a:ext cx="6579212" cy="876649"/>
              <a:chOff x="2806149" y="1436913"/>
              <a:chExt cx="6579212" cy="876649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CEE3C647-2571-419F-97E5-A1489426E478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3200" b="1" dirty="0">
                    <a:solidFill>
                      <a:schemeClr val="bg1"/>
                    </a:solidFill>
                  </a:rPr>
                  <a:t>2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29280137-549A-407E-8377-11BD63580886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解答</a:t>
                </a: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6F1372E9-4F1A-4240-9F44-2E1F7901DABB}"/>
                </a:ext>
              </a:extLst>
            </p:cNvPr>
            <p:cNvGrpSpPr/>
            <p:nvPr/>
          </p:nvGrpSpPr>
          <p:grpSpPr>
            <a:xfrm>
              <a:off x="2806149" y="4221528"/>
              <a:ext cx="6579212" cy="876649"/>
              <a:chOff x="2806149" y="1436913"/>
              <a:chExt cx="6579212" cy="876649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A98CF410-9CA2-4747-8064-AAC276681732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3200" b="1" dirty="0">
                    <a:solidFill>
                      <a:schemeClr val="bg1"/>
                    </a:solidFill>
                  </a:rPr>
                  <a:t>3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D4C76FEA-2EC1-4B73-8C63-D0B7DDB4F0D0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解説</a:t>
                </a:r>
              </a:p>
            </p:txBody>
          </p:sp>
        </p:grpSp>
      </p:grp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E5A3DBC-4B47-4553-B4BA-35569483165A}"/>
              </a:ext>
            </a:extLst>
          </p:cNvPr>
          <p:cNvSpPr/>
          <p:nvPr/>
        </p:nvSpPr>
        <p:spPr>
          <a:xfrm>
            <a:off x="2360474" y="2715413"/>
            <a:ext cx="7259629" cy="3255303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030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7375E5F-D030-44AC-A4F4-AE8C9281D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271128"/>
            <a:ext cx="11213614" cy="1256920"/>
          </a:xfrm>
        </p:spPr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次回収と異なり，</a:t>
            </a:r>
            <a:r>
              <a:rPr kumimoji="1" lang="en-US" altLang="ja-JP" dirty="0"/>
              <a:t>EOR</a:t>
            </a:r>
            <a:r>
              <a:rPr kumimoji="1" lang="ja-JP" altLang="en-US" dirty="0"/>
              <a:t>では油層に自然状態では存在しないエネルギーを加えて回収率改善を目指す。そこで圧入流体と油の粘度に注目した場合，</a:t>
            </a:r>
            <a:endParaRPr kumimoji="1"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2800D0EB-7F6B-4FD5-9F38-93CDC165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次回収と</a:t>
            </a:r>
            <a:r>
              <a:rPr kumimoji="1" lang="en-US" altLang="ja-JP" dirty="0"/>
              <a:t>EOR</a:t>
            </a:r>
            <a:r>
              <a:rPr kumimoji="1" lang="ja-JP" altLang="en-US" dirty="0"/>
              <a:t>（</a:t>
            </a:r>
            <a:r>
              <a:rPr kumimoji="1" lang="en-US" altLang="ja-JP" dirty="0"/>
              <a:t>Enhanced Oil Recovery</a:t>
            </a:r>
            <a:r>
              <a:rPr kumimoji="1" lang="ja-JP" altLang="en-US" dirty="0"/>
              <a:t>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F3140F2-4A2D-47D6-AD00-34ACFFD823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/>
              <a:t>１．問題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A9B9FD2-8599-4B1B-A107-A3E9142D079E}"/>
              </a:ext>
            </a:extLst>
          </p:cNvPr>
          <p:cNvSpPr txBox="1"/>
          <p:nvPr/>
        </p:nvSpPr>
        <p:spPr>
          <a:xfrm>
            <a:off x="1940738" y="2680783"/>
            <a:ext cx="8310033" cy="32983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【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問題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】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　回収率改善のためには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…</a:t>
            </a:r>
          </a:p>
          <a:p>
            <a:pPr marL="630238" marR="0" lvl="1" indent="-538163" algn="l" defTabSz="914400" rtl="0" eaLnBrk="1" fontAlgn="auto" latinLnBrk="0" hangingPunct="1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圧入流体の粘度を　</a:t>
            </a:r>
            <a:r>
              <a:rPr kumimoji="1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上げる </a:t>
            </a: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or</a:t>
            </a:r>
            <a:r>
              <a:rPr kumimoji="1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 下げる</a:t>
            </a:r>
            <a:endParaRPr kumimoji="1" lang="en-US" altLang="ja-JP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630238" marR="0" lvl="1" indent="-538163" algn="l" defTabSz="914400" rtl="0" eaLnBrk="1" fontAlgn="auto" latinLnBrk="0" hangingPunct="1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油の粘度を　</a:t>
            </a:r>
            <a:r>
              <a:rPr kumimoji="1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上げる </a:t>
            </a: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or</a:t>
            </a:r>
            <a:r>
              <a:rPr kumimoji="1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 下げる</a:t>
            </a:r>
          </a:p>
          <a:p>
            <a:pPr algn="ctr"/>
            <a:endParaRPr kumimoji="1" lang="ja-JP" altLang="en-US" sz="2400" b="0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37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BC5321EE-D0E2-486C-BF5D-58DA99563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271127"/>
            <a:ext cx="4674722" cy="1157028"/>
          </a:xfrm>
          <a:solidFill>
            <a:srgbClr val="252526"/>
          </a:solidFill>
        </p:spPr>
        <p:txBody>
          <a:bodyPr/>
          <a:lstStyle/>
          <a:p>
            <a:r>
              <a:rPr lang="en-GB" altLang="ja-JP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vis_w</a:t>
            </a:r>
            <a:r>
              <a:rPr lang="en-GB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＆　</a:t>
            </a:r>
            <a:r>
              <a:rPr lang="en-GB" altLang="ja-JP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vis_o</a:t>
            </a:r>
            <a:r>
              <a:rPr lang="ja-JP" alt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の値を変更して生産履歴の変化を確認する</a:t>
            </a:r>
            <a:endParaRPr lang="en-US" altLang="ja-JP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82B18F3-213E-4C7D-9895-EF0328D2D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解答方法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921FCA-8FFF-45A2-9A6D-381E633299A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/>
              <a:t>１．問題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D42DB38B-7C29-4FEF-9597-ADF73D344D9B}"/>
              </a:ext>
            </a:extLst>
          </p:cNvPr>
          <p:cNvGrpSpPr/>
          <p:nvPr/>
        </p:nvGrpSpPr>
        <p:grpSpPr>
          <a:xfrm>
            <a:off x="7192256" y="1271127"/>
            <a:ext cx="4303060" cy="4853048"/>
            <a:chOff x="5310395" y="1233181"/>
            <a:chExt cx="4056443" cy="4391638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19C9D86D-6B00-4198-BADB-C8B7D9DAFA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6540"/>
            <a:stretch/>
          </p:blipFill>
          <p:spPr>
            <a:xfrm>
              <a:off x="5310396" y="1233181"/>
              <a:ext cx="4056442" cy="4391638"/>
            </a:xfrm>
            <a:prstGeom prst="rect">
              <a:avLst/>
            </a:prstGeom>
          </p:spPr>
        </p:pic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94EA962F-AC87-419C-BDE9-1BC925EF7B35}"/>
                </a:ext>
              </a:extLst>
            </p:cNvPr>
            <p:cNvCxnSpPr>
              <a:cxnSpLocks/>
            </p:cNvCxnSpPr>
            <p:nvPr/>
          </p:nvCxnSpPr>
          <p:spPr>
            <a:xfrm>
              <a:off x="5310395" y="1890272"/>
              <a:ext cx="1705128" cy="0"/>
            </a:xfrm>
            <a:prstGeom prst="line">
              <a:avLst/>
            </a:prstGeom>
            <a:ln w="127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5028873A-7FD8-4042-96C6-4F6B9D828BB0}"/>
                </a:ext>
              </a:extLst>
            </p:cNvPr>
            <p:cNvCxnSpPr>
              <a:cxnSpLocks/>
            </p:cNvCxnSpPr>
            <p:nvPr/>
          </p:nvCxnSpPr>
          <p:spPr>
            <a:xfrm>
              <a:off x="5310395" y="4271042"/>
              <a:ext cx="1705128" cy="0"/>
            </a:xfrm>
            <a:prstGeom prst="line">
              <a:avLst/>
            </a:prstGeom>
            <a:ln w="127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図 14" descr="グラフィカル ユーザー インターフェイス, グラフ&#10;&#10;自動的に生成された説明">
            <a:extLst>
              <a:ext uri="{FF2B5EF4-FFF2-40B4-BE49-F238E27FC236}">
                <a16:creationId xmlns:a16="http://schemas.microsoft.com/office/drawing/2014/main" id="{749AE78E-609F-4A70-9650-476E42877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5" y="3121639"/>
            <a:ext cx="6782747" cy="3353268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D1F5561-B946-480C-A796-F9711173CD95}"/>
              </a:ext>
            </a:extLst>
          </p:cNvPr>
          <p:cNvSpPr txBox="1"/>
          <p:nvPr/>
        </p:nvSpPr>
        <p:spPr>
          <a:xfrm>
            <a:off x="488948" y="2659974"/>
            <a:ext cx="517276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ja-JP" altLang="en-US" sz="2400" b="0" i="1" dirty="0">
                <a:solidFill>
                  <a:srgbClr val="0A855C"/>
                </a:solidFill>
                <a:latin typeface="Cambria Math" panose="02040503050406030204" pitchFamily="18" charset="0"/>
              </a:rPr>
              <a:t>より油生産量の低下時期を遅くしたい！</a:t>
            </a:r>
          </a:p>
        </p:txBody>
      </p:sp>
    </p:spTree>
    <p:extLst>
      <p:ext uri="{BB962C8B-B14F-4D97-AF65-F5344CB8AC3E}">
        <p14:creationId xmlns:p14="http://schemas.microsoft.com/office/powerpoint/2010/main" val="2706717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71192EC7-F751-4C33-872B-2BA5366DD223}"/>
              </a:ext>
            </a:extLst>
          </p:cNvPr>
          <p:cNvGrpSpPr/>
          <p:nvPr/>
        </p:nvGrpSpPr>
        <p:grpSpPr>
          <a:xfrm>
            <a:off x="2806148" y="1515040"/>
            <a:ext cx="6579213" cy="3827919"/>
            <a:chOff x="2806148" y="1270258"/>
            <a:chExt cx="6579213" cy="3827919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DFB088C1-661A-49C8-978D-A8F0C12A9CE2}"/>
                </a:ext>
              </a:extLst>
            </p:cNvPr>
            <p:cNvGrpSpPr/>
            <p:nvPr/>
          </p:nvGrpSpPr>
          <p:grpSpPr>
            <a:xfrm>
              <a:off x="2806148" y="1270258"/>
              <a:ext cx="6579212" cy="876649"/>
              <a:chOff x="2806149" y="1436913"/>
              <a:chExt cx="6579212" cy="876649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66617802-B9B8-48D9-8A6F-7E7E50C33E51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b="1" dirty="0">
                    <a:solidFill>
                      <a:schemeClr val="bg1"/>
                    </a:solidFill>
                  </a:rPr>
                  <a:t>１</a:t>
                </a:r>
              </a:p>
            </p:txBody>
          </p: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ACCD9BDE-60DA-477F-99B1-1DBC7DBEFA5D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問題</a:t>
                </a:r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3E2A068D-EC17-4A89-91AA-4912A03E3F74}"/>
                </a:ext>
              </a:extLst>
            </p:cNvPr>
            <p:cNvGrpSpPr/>
            <p:nvPr/>
          </p:nvGrpSpPr>
          <p:grpSpPr>
            <a:xfrm>
              <a:off x="2806148" y="2745893"/>
              <a:ext cx="6579212" cy="876649"/>
              <a:chOff x="2806149" y="1436913"/>
              <a:chExt cx="6579212" cy="876649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CEE3C647-2571-419F-97E5-A1489426E478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3200" b="1" dirty="0">
                    <a:solidFill>
                      <a:schemeClr val="bg1"/>
                    </a:solidFill>
                  </a:rPr>
                  <a:t>2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29280137-549A-407E-8377-11BD63580886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解答</a:t>
                </a: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6F1372E9-4F1A-4240-9F44-2E1F7901DABB}"/>
                </a:ext>
              </a:extLst>
            </p:cNvPr>
            <p:cNvGrpSpPr/>
            <p:nvPr/>
          </p:nvGrpSpPr>
          <p:grpSpPr>
            <a:xfrm>
              <a:off x="2806149" y="4221528"/>
              <a:ext cx="6579212" cy="876649"/>
              <a:chOff x="2806149" y="1436913"/>
              <a:chExt cx="6579212" cy="876649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A98CF410-9CA2-4747-8064-AAC276681732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3200" b="1" dirty="0">
                    <a:solidFill>
                      <a:schemeClr val="bg1"/>
                    </a:solidFill>
                  </a:rPr>
                  <a:t>3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D4C76FEA-2EC1-4B73-8C63-D0B7DDB4F0D0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解説</a:t>
                </a:r>
              </a:p>
            </p:txBody>
          </p:sp>
        </p:grpSp>
      </p:grp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E5A3DBC-4B47-4553-B4BA-35569483165A}"/>
              </a:ext>
            </a:extLst>
          </p:cNvPr>
          <p:cNvSpPr/>
          <p:nvPr/>
        </p:nvSpPr>
        <p:spPr>
          <a:xfrm>
            <a:off x="2704145" y="4031403"/>
            <a:ext cx="7259629" cy="2017968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172D0CF-60B3-4BEB-9665-4A124FB156D4}"/>
              </a:ext>
            </a:extLst>
          </p:cNvPr>
          <p:cNvSpPr/>
          <p:nvPr/>
        </p:nvSpPr>
        <p:spPr>
          <a:xfrm>
            <a:off x="2280242" y="1298602"/>
            <a:ext cx="7259629" cy="1527994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678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7375E5F-D030-44AC-A4F4-AE8C9281D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49" y="1271128"/>
            <a:ext cx="11213614" cy="1256920"/>
          </a:xfrm>
        </p:spPr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次回収と異なり，</a:t>
            </a:r>
            <a:r>
              <a:rPr kumimoji="1" lang="en-US" altLang="ja-JP" dirty="0"/>
              <a:t>EOR</a:t>
            </a:r>
            <a:r>
              <a:rPr kumimoji="1" lang="ja-JP" altLang="en-US" dirty="0"/>
              <a:t>では油層に自然状態では存在しないエネルギーを加えて回収率改善を目指す。そこで</a:t>
            </a:r>
            <a:r>
              <a:rPr kumimoji="1" lang="ja-JP" altLang="en-US" b="1" dirty="0"/>
              <a:t>圧入流体と油の粘度</a:t>
            </a:r>
            <a:r>
              <a:rPr kumimoji="1" lang="ja-JP" altLang="en-US" dirty="0"/>
              <a:t>に注目した場合，</a:t>
            </a:r>
            <a:endParaRPr kumimoji="1"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2800D0EB-7F6B-4FD5-9F38-93CDC165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次回収と</a:t>
            </a:r>
            <a:r>
              <a:rPr kumimoji="1" lang="en-US" altLang="ja-JP" dirty="0"/>
              <a:t>EOR</a:t>
            </a:r>
            <a:r>
              <a:rPr kumimoji="1" lang="ja-JP" altLang="en-US" dirty="0"/>
              <a:t>（</a:t>
            </a:r>
            <a:r>
              <a:rPr kumimoji="1" lang="en-US" altLang="ja-JP" dirty="0"/>
              <a:t>Enhanced Oil Recovery</a:t>
            </a:r>
            <a:r>
              <a:rPr kumimoji="1" lang="ja-JP" altLang="en-US" dirty="0"/>
              <a:t>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F3140F2-4A2D-47D6-AD00-34ACFFD823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kumimoji="1" lang="ja-JP" altLang="en-US" dirty="0"/>
              <a:t>．解答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A9B9FD2-8599-4B1B-A107-A3E9142D079E}"/>
              </a:ext>
            </a:extLst>
          </p:cNvPr>
          <p:cNvSpPr txBox="1"/>
          <p:nvPr/>
        </p:nvSpPr>
        <p:spPr>
          <a:xfrm>
            <a:off x="1940738" y="2680783"/>
            <a:ext cx="8310033" cy="32983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【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問題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】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　回収率改善のためには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…</a:t>
            </a:r>
          </a:p>
          <a:p>
            <a:pPr marL="630238" marR="0" lvl="1" indent="-538163" algn="l" defTabSz="914400" rtl="0" eaLnBrk="1" fontAlgn="auto" latinLnBrk="0" hangingPunct="1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圧入流体の粘度を　</a:t>
            </a:r>
            <a:r>
              <a:rPr kumimoji="1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上げる </a:t>
            </a: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or</a:t>
            </a:r>
            <a:r>
              <a:rPr kumimoji="1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 下げる</a:t>
            </a:r>
            <a:endParaRPr kumimoji="1" lang="en-US" altLang="ja-JP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630238" marR="0" lvl="1" indent="-538163" algn="l" defTabSz="914400" rtl="0" eaLnBrk="1" fontAlgn="auto" latinLnBrk="0" hangingPunct="1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油の粘度を　</a:t>
            </a:r>
            <a:r>
              <a:rPr kumimoji="1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上げる </a:t>
            </a: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or</a:t>
            </a:r>
            <a:r>
              <a:rPr kumimoji="1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 下げる</a:t>
            </a:r>
          </a:p>
          <a:p>
            <a:pPr algn="ctr"/>
            <a:endParaRPr kumimoji="1" lang="ja-JP" altLang="en-US" sz="2400" b="0" i="1" dirty="0">
              <a:latin typeface="Cambria Math" panose="02040503050406030204" pitchFamily="18" charset="0"/>
            </a:endParaRPr>
          </a:p>
        </p:txBody>
      </p:sp>
      <p:sp>
        <p:nvSpPr>
          <p:cNvPr id="6" name="円: 塗りつぶしなし 5">
            <a:extLst>
              <a:ext uri="{FF2B5EF4-FFF2-40B4-BE49-F238E27FC236}">
                <a16:creationId xmlns:a16="http://schemas.microsoft.com/office/drawing/2014/main" id="{A19E547E-5B0F-49E3-A220-2AD6EA255E36}"/>
              </a:ext>
            </a:extLst>
          </p:cNvPr>
          <p:cNvSpPr/>
          <p:nvPr/>
        </p:nvSpPr>
        <p:spPr>
          <a:xfrm>
            <a:off x="5909022" y="3663531"/>
            <a:ext cx="1344706" cy="924310"/>
          </a:xfrm>
          <a:prstGeom prst="donut">
            <a:avLst>
              <a:gd name="adj" fmla="val 7854"/>
            </a:avLst>
          </a:prstGeom>
          <a:solidFill>
            <a:srgbClr val="E55959"/>
          </a:solidFill>
          <a:ln w="19050">
            <a:solidFill>
              <a:srgbClr val="E55959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円: 塗りつぶしなし 6">
            <a:extLst>
              <a:ext uri="{FF2B5EF4-FFF2-40B4-BE49-F238E27FC236}">
                <a16:creationId xmlns:a16="http://schemas.microsoft.com/office/drawing/2014/main" id="{6B83D992-869B-4F96-9849-3EF559C12A4A}"/>
              </a:ext>
            </a:extLst>
          </p:cNvPr>
          <p:cNvSpPr/>
          <p:nvPr/>
        </p:nvSpPr>
        <p:spPr>
          <a:xfrm>
            <a:off x="6499031" y="4662563"/>
            <a:ext cx="1344707" cy="924309"/>
          </a:xfrm>
          <a:prstGeom prst="donut">
            <a:avLst>
              <a:gd name="adj" fmla="val 7854"/>
            </a:avLst>
          </a:prstGeom>
          <a:solidFill>
            <a:srgbClr val="E55959"/>
          </a:solidFill>
          <a:ln w="19050">
            <a:solidFill>
              <a:srgbClr val="E55959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48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F5984FF-91B8-46E8-AB4A-4C94EFF2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71192EC7-F751-4C33-872B-2BA5366DD223}"/>
              </a:ext>
            </a:extLst>
          </p:cNvPr>
          <p:cNvGrpSpPr/>
          <p:nvPr/>
        </p:nvGrpSpPr>
        <p:grpSpPr>
          <a:xfrm>
            <a:off x="2806148" y="1515040"/>
            <a:ext cx="6579213" cy="3827919"/>
            <a:chOff x="2806148" y="1270258"/>
            <a:chExt cx="6579213" cy="3827919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DFB088C1-661A-49C8-978D-A8F0C12A9CE2}"/>
                </a:ext>
              </a:extLst>
            </p:cNvPr>
            <p:cNvGrpSpPr/>
            <p:nvPr/>
          </p:nvGrpSpPr>
          <p:grpSpPr>
            <a:xfrm>
              <a:off x="2806148" y="1270258"/>
              <a:ext cx="6579212" cy="876649"/>
              <a:chOff x="2806149" y="1436913"/>
              <a:chExt cx="6579212" cy="876649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66617802-B9B8-48D9-8A6F-7E7E50C33E51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b="1" dirty="0">
                    <a:solidFill>
                      <a:schemeClr val="bg1"/>
                    </a:solidFill>
                  </a:rPr>
                  <a:t>１</a:t>
                </a:r>
              </a:p>
            </p:txBody>
          </p: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ACCD9BDE-60DA-477F-99B1-1DBC7DBEFA5D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問題</a:t>
                </a:r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3E2A068D-EC17-4A89-91AA-4912A03E3F74}"/>
                </a:ext>
              </a:extLst>
            </p:cNvPr>
            <p:cNvGrpSpPr/>
            <p:nvPr/>
          </p:nvGrpSpPr>
          <p:grpSpPr>
            <a:xfrm>
              <a:off x="2806148" y="2745893"/>
              <a:ext cx="6579212" cy="876649"/>
              <a:chOff x="2806149" y="1436913"/>
              <a:chExt cx="6579212" cy="876649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CEE3C647-2571-419F-97E5-A1489426E478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3200" b="1" dirty="0">
                    <a:solidFill>
                      <a:schemeClr val="bg1"/>
                    </a:solidFill>
                  </a:rPr>
                  <a:t>2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29280137-549A-407E-8377-11BD63580886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解答</a:t>
                </a: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6F1372E9-4F1A-4240-9F44-2E1F7901DABB}"/>
                </a:ext>
              </a:extLst>
            </p:cNvPr>
            <p:cNvGrpSpPr/>
            <p:nvPr/>
          </p:nvGrpSpPr>
          <p:grpSpPr>
            <a:xfrm>
              <a:off x="2806149" y="4221528"/>
              <a:ext cx="6579212" cy="876649"/>
              <a:chOff x="2806149" y="1436913"/>
              <a:chExt cx="6579212" cy="876649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A98CF410-9CA2-4747-8064-AAC276681732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3200" b="1" dirty="0">
                    <a:solidFill>
                      <a:schemeClr val="bg1"/>
                    </a:solidFill>
                  </a:rPr>
                  <a:t>3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D4C76FEA-2EC1-4B73-8C63-D0B7DDB4F0D0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解説</a:t>
                </a:r>
              </a:p>
            </p:txBody>
          </p:sp>
        </p:grpSp>
      </p:grp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E5A3DBC-4B47-4553-B4BA-35569483165A}"/>
              </a:ext>
            </a:extLst>
          </p:cNvPr>
          <p:cNvSpPr/>
          <p:nvPr/>
        </p:nvSpPr>
        <p:spPr>
          <a:xfrm>
            <a:off x="2579571" y="1198709"/>
            <a:ext cx="7259629" cy="3104699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81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EEFDE2F9-6602-4CBD-A98B-B900FA1DC7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易動度：</a:t>
                </a:r>
                <a:r>
                  <a:rPr lang="ja-JP" altLang="en-US" b="0" i="0" dirty="0">
                    <a:solidFill>
                      <a:srgbClr val="414141"/>
                    </a:solidFill>
                    <a:effectLst/>
                    <a:latin typeface="FreeSans"/>
                  </a:rPr>
                  <a:t>易動度とは孔隙中を移動する流体の流れやすさを示す指標</a:t>
                </a:r>
                <a:endParaRPr lang="en-US" altLang="ja-JP" b="0" i="0" dirty="0">
                  <a:solidFill>
                    <a:srgbClr val="414141"/>
                  </a:solidFill>
                  <a:effectLst/>
                  <a:latin typeface="FreeSans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dirty="0"/>
              </a:p>
              <a:p>
                <a:r>
                  <a:rPr lang="ja-JP" altLang="en-US" dirty="0"/>
                  <a:t>易動度比：圧入流体と油の易動度の比，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以下だと水攻法の効率がよい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i="1" dirty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o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𝑟𝑤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dirty="0"/>
              </a:p>
              <a:p>
                <a:pPr marL="0" indent="0" algn="ctr">
                  <a:buNone/>
                </a:pPr>
                <a:r>
                  <a:rPr lang="ja-JP" altLang="en-US" b="1" dirty="0"/>
                  <a:t>→</a:t>
                </a:r>
                <a:r>
                  <a:rPr lang="ja-JP" altLang="en-US" dirty="0"/>
                  <a:t>つまり，</a:t>
                </a:r>
                <a:r>
                  <a:rPr lang="ja-JP" altLang="en-US" b="1" dirty="0">
                    <a:solidFill>
                      <a:srgbClr val="E55959"/>
                    </a:solidFill>
                  </a:rPr>
                  <a:t>油の粘度を下げる </a:t>
                </a:r>
                <a:r>
                  <a:rPr lang="en-US" altLang="ja-JP" b="1" dirty="0">
                    <a:solidFill>
                      <a:srgbClr val="E55959"/>
                    </a:solidFill>
                  </a:rPr>
                  <a:t>or</a:t>
                </a:r>
                <a:r>
                  <a:rPr lang="ja-JP" altLang="en-US" b="1" dirty="0">
                    <a:solidFill>
                      <a:srgbClr val="E55959"/>
                    </a:solidFill>
                  </a:rPr>
                  <a:t> 水（圧入流体）の粘度を上げる</a:t>
                </a:r>
                <a:r>
                  <a:rPr lang="ja-JP" altLang="en-US" dirty="0"/>
                  <a:t>と回収効率が向上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EEFDE2F9-6602-4CBD-A98B-B900FA1DC7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99256B83-B9B7-47EF-A846-F7A8C2FFC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易動度比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4EA4F49-B310-4816-B684-54CB2715373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/>
              <a:t>３．解説</a:t>
            </a:r>
          </a:p>
        </p:txBody>
      </p:sp>
    </p:spTree>
    <p:extLst>
      <p:ext uri="{BB962C8B-B14F-4D97-AF65-F5344CB8AC3E}">
        <p14:creationId xmlns:p14="http://schemas.microsoft.com/office/powerpoint/2010/main" val="3631450727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 rtlCol="0" anchor="ctr"/>
      <a:lstStyle>
        <a:defPPr algn="ctr">
          <a:defRPr kumimoji="1" sz="24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kumimoji="1" sz="2400" b="0" i="1" smtClean="0">
            <a:latin typeface="Cambria Math" panose="020405030504060302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芸工紹介スライド_20201218_日本語版_圧縮済.pptx" id="{60C39C6A-EEFD-8D4A-888C-ACAE2159EE30}" vid="{4956D4AB-AD0C-B241-927E-F22A200AEBF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</Template>
  <TotalTime>2875</TotalTime>
  <Words>382</Words>
  <Application>Microsoft Office PowerPoint</Application>
  <PresentationFormat>ワイド画面</PresentationFormat>
  <Paragraphs>64</Paragraphs>
  <Slides>10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8" baseType="lpstr">
      <vt:lpstr>FreeSans</vt:lpstr>
      <vt:lpstr>Meiryo UI</vt:lpstr>
      <vt:lpstr>游ゴシック</vt:lpstr>
      <vt:lpstr>Arial</vt:lpstr>
      <vt:lpstr>Cambria Math</vt:lpstr>
      <vt:lpstr>Consolas</vt:lpstr>
      <vt:lpstr>Wingdings</vt:lpstr>
      <vt:lpstr>テーマ</vt:lpstr>
      <vt:lpstr>実践プロジェクト・EORにおける易動度の考察</vt:lpstr>
      <vt:lpstr>CONTENTS</vt:lpstr>
      <vt:lpstr>CONTENTS</vt:lpstr>
      <vt:lpstr>2次回収とEOR（Enhanced Oil Recovery）</vt:lpstr>
      <vt:lpstr>解答方法</vt:lpstr>
      <vt:lpstr>CONTENTS</vt:lpstr>
      <vt:lpstr>2次回収とEOR（Enhanced Oil Recovery）</vt:lpstr>
      <vt:lpstr>CONTENTS</vt:lpstr>
      <vt:lpstr>易動度比</vt:lpstr>
      <vt:lpstr>油の粘度を下げる手法の例，SAGD法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IHARA HISAYASU</dc:creator>
  <cp:lastModifiedBy>hirose taichi</cp:lastModifiedBy>
  <cp:revision>69</cp:revision>
  <dcterms:created xsi:type="dcterms:W3CDTF">2020-12-20T20:55:45Z</dcterms:created>
  <dcterms:modified xsi:type="dcterms:W3CDTF">2023-02-01T01:56:47Z</dcterms:modified>
</cp:coreProperties>
</file>