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6"/>
  </p:notesMasterIdLst>
  <p:sldIdLst>
    <p:sldId id="391" r:id="rId2"/>
    <p:sldId id="408" r:id="rId3"/>
    <p:sldId id="422" r:id="rId4"/>
    <p:sldId id="409" r:id="rId5"/>
    <p:sldId id="411" r:id="rId6"/>
    <p:sldId id="413" r:id="rId7"/>
    <p:sldId id="415" r:id="rId8"/>
    <p:sldId id="416" r:id="rId9"/>
    <p:sldId id="418" r:id="rId10"/>
    <p:sldId id="412" r:id="rId11"/>
    <p:sldId id="423" r:id="rId12"/>
    <p:sldId id="424" r:id="rId13"/>
    <p:sldId id="426" r:id="rId14"/>
    <p:sldId id="435" r:id="rId15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13"/>
            <p14:sldId id="415"/>
            <p14:sldId id="416"/>
            <p14:sldId id="418"/>
            <p14:sldId id="412"/>
            <p14:sldId id="423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40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C7B24D26-6EDE-4BB5-913E-386296AE7227}"/>
    <pc:docChg chg="delSld modSection">
      <pc:chgData name="hirose taichi" userId="ed2dc4b0-8795-4813-ada8-f41a239e7d7d" providerId="ADAL" clId="{C7B24D26-6EDE-4BB5-913E-386296AE7227}" dt="2022-12-12T10:09:09.116" v="1" actId="2696"/>
      <pc:docMkLst>
        <pc:docMk/>
      </pc:docMkLst>
      <pc:sldChg chg="del">
        <pc:chgData name="hirose taichi" userId="ed2dc4b0-8795-4813-ada8-f41a239e7d7d" providerId="ADAL" clId="{C7B24D26-6EDE-4BB5-913E-386296AE7227}" dt="2022-12-12T10:09:09.116" v="1" actId="2696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1681394602" sldId="4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  <a:blipFill>
                <a:blip r:embed="rId3"/>
                <a:stretch>
                  <a:fillRect l="-1922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16309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156082" y="500464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5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rgbClr val="E55959"/>
                </a:solidFill>
              </a:rPr>
              <a:t>半陰解法：</a:t>
            </a:r>
            <a:r>
              <a:rPr lang="en-US" altLang="ja-JP" dirty="0">
                <a:solidFill>
                  <a:srgbClr val="E55959"/>
                </a:solidFill>
              </a:rPr>
              <a:t>IMEX</a:t>
            </a:r>
            <a:r>
              <a:rPr lang="ja-JP" altLang="en-US" dirty="0">
                <a:solidFill>
                  <a:srgbClr val="E55959"/>
                </a:solidFill>
              </a:rPr>
              <a:t>スキーム（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en-US" altLang="ja-JP" dirty="0">
                <a:solidFill>
                  <a:srgbClr val="E55959"/>
                </a:solidFill>
              </a:rPr>
              <a:t> </a:t>
            </a:r>
            <a:r>
              <a:rPr lang="en-US" altLang="ja-JP" b="1" dirty="0" err="1">
                <a:solidFill>
                  <a:srgbClr val="E55959"/>
                </a:solidFill>
              </a:rPr>
              <a:t>EX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実装（プログラミング）が容易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E55959"/>
                </a:solidFill>
              </a:rPr>
              <a:t>とくに油層解析では</a:t>
            </a:r>
            <a:r>
              <a:rPr lang="en-US" altLang="ja-JP" dirty="0">
                <a:solidFill>
                  <a:srgbClr val="E55959"/>
                </a:solidFill>
              </a:rPr>
              <a:t>IMPES</a:t>
            </a:r>
            <a:r>
              <a:rPr lang="ja-JP" altLang="en-US" dirty="0">
                <a:solidFill>
                  <a:srgbClr val="E55959"/>
                </a:solidFill>
              </a:rPr>
              <a:t>法（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P</a:t>
            </a:r>
            <a:r>
              <a:rPr lang="en-US" altLang="ja-JP" dirty="0">
                <a:solidFill>
                  <a:srgbClr val="E55959"/>
                </a:solidFill>
              </a:rPr>
              <a:t>ressure,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E</a:t>
            </a:r>
            <a:r>
              <a:rPr lang="en-US" altLang="ja-JP" dirty="0">
                <a:solidFill>
                  <a:srgbClr val="E55959"/>
                </a:solidFill>
              </a:rPr>
              <a:t>xplicit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S</a:t>
            </a:r>
            <a:r>
              <a:rPr lang="en-US" altLang="ja-JP" dirty="0">
                <a:solidFill>
                  <a:srgbClr val="E55959"/>
                </a:solidFill>
              </a:rPr>
              <a:t>aturation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2813</TotalTime>
  <Words>531</Words>
  <Application>Microsoft Office PowerPoint</Application>
  <PresentationFormat>ワイド画面</PresentationFormat>
  <Paragraphs>126</Paragraphs>
  <Slides>14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Meiryo UI</vt:lpstr>
      <vt:lpstr>游ゴシック</vt:lpstr>
      <vt:lpstr>Arial</vt:lpstr>
      <vt:lpstr>Cambria Math</vt:lpstr>
      <vt:lpstr>Wingdings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CONTENTS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69</cp:revision>
  <dcterms:created xsi:type="dcterms:W3CDTF">2020-12-20T20:55:45Z</dcterms:created>
  <dcterms:modified xsi:type="dcterms:W3CDTF">2022-12-12T10:09:12Z</dcterms:modified>
</cp:coreProperties>
</file>