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1"/>
  </p:notesMasterIdLst>
  <p:sldIdLst>
    <p:sldId id="256" r:id="rId2"/>
    <p:sldId id="288" r:id="rId3"/>
    <p:sldId id="258" r:id="rId4"/>
    <p:sldId id="267" r:id="rId5"/>
    <p:sldId id="260" r:id="rId6"/>
    <p:sldId id="262" r:id="rId7"/>
    <p:sldId id="276" r:id="rId8"/>
    <p:sldId id="289" r:id="rId9"/>
    <p:sldId id="264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79" r:id="rId18"/>
    <p:sldId id="287" r:id="rId19"/>
    <p:sldId id="277" r:id="rId20"/>
    <p:sldId id="285" r:id="rId21"/>
    <p:sldId id="280" r:id="rId22"/>
    <p:sldId id="274" r:id="rId23"/>
    <p:sldId id="281" r:id="rId24"/>
    <p:sldId id="282" r:id="rId25"/>
    <p:sldId id="286" r:id="rId26"/>
    <p:sldId id="278" r:id="rId27"/>
    <p:sldId id="275" r:id="rId28"/>
    <p:sldId id="290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ose taichi" initials="ht" lastIdx="2" clrIdx="0">
    <p:extLst>
      <p:ext uri="{19B8F6BF-5375-455C-9EA6-DF929625EA0E}">
        <p15:presenceInfo xmlns:p15="http://schemas.microsoft.com/office/powerpoint/2012/main" userId="S::hirose.taichi.599@s.kyushu-u.ac.jp::ed2dc4b0-8795-4813-ada8-f41a239e7d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5B9CD5"/>
    <a:srgbClr val="2CF452"/>
    <a:srgbClr val="BD652A"/>
    <a:srgbClr val="57C8F0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69443-3C73-4DF5-B22A-F6BC9CCFDF12}" v="7" dt="2022-04-18T05:30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76845175-097A-8041-AFDF-C40102602A37}"/>
    <pc:docChg chg="delSld modSld sldOrd">
      <pc:chgData name="hirose taichi" userId="ed2dc4b0-8795-4813-ada8-f41a239e7d7d" providerId="ADAL" clId="{76845175-097A-8041-AFDF-C40102602A37}" dt="2021-12-17T18:15:26.899" v="161" actId="1076"/>
      <pc:docMkLst>
        <pc:docMk/>
      </pc:docMkLst>
      <pc:sldChg chg="modSp mod">
        <pc:chgData name="hirose taichi" userId="ed2dc4b0-8795-4813-ada8-f41a239e7d7d" providerId="ADAL" clId="{76845175-097A-8041-AFDF-C40102602A37}" dt="2021-12-17T18:00:25.312" v="67" actId="20577"/>
        <pc:sldMkLst>
          <pc:docMk/>
          <pc:sldMk cId="178224708" sldId="256"/>
        </pc:sldMkLst>
        <pc:spChg chg="mod">
          <ac:chgData name="hirose taichi" userId="ed2dc4b0-8795-4813-ada8-f41a239e7d7d" providerId="ADAL" clId="{76845175-097A-8041-AFDF-C40102602A37}" dt="2021-12-17T18:00:25.312" v="67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mod">
        <pc:chgData name="hirose taichi" userId="ed2dc4b0-8795-4813-ada8-f41a239e7d7d" providerId="ADAL" clId="{76845175-097A-8041-AFDF-C40102602A37}" dt="2021-12-17T18:15:26.899" v="161" actId="1076"/>
        <pc:sldMkLst>
          <pc:docMk/>
          <pc:sldMk cId="3981154757" sldId="258"/>
        </pc:sldMkLst>
        <pc:spChg chg="mod">
          <ac:chgData name="hirose taichi" userId="ed2dc4b0-8795-4813-ada8-f41a239e7d7d" providerId="ADAL" clId="{76845175-097A-8041-AFDF-C40102602A37}" dt="2021-12-17T18:03:59.411" v="8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76845175-097A-8041-AFDF-C40102602A37}" dt="2021-12-17T18:03:38.782" v="69" actId="20577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76845175-097A-8041-AFDF-C40102602A37}" dt="2021-12-17T18:04:19.638" v="9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76845175-097A-8041-AFDF-C40102602A37}" dt="2021-12-17T18:05:18.917" v="158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76845175-097A-8041-AFDF-C40102602A37}" dt="2021-12-17T18:05:06.457" v="141" actId="20577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76845175-097A-8041-AFDF-C40102602A37}" dt="2021-12-17T18:05:11.483" v="157" actId="20577"/>
          <ac:spMkLst>
            <pc:docMk/>
            <pc:sldMk cId="3981154757" sldId="258"/>
            <ac:spMk id="18" creationId="{48C078D6-55AB-E845-9639-794640EE7D39}"/>
          </ac:spMkLst>
        </pc:spChg>
        <pc:grpChg chg="del">
          <ac:chgData name="hirose taichi" userId="ed2dc4b0-8795-4813-ada8-f41a239e7d7d" providerId="ADAL" clId="{76845175-097A-8041-AFDF-C40102602A37}" dt="2021-12-17T18:04:10.030" v="86" actId="165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5" creationId="{FEA932C7-9C32-BC4A-8706-5875B0C7031B}"/>
          </ac:grpSpMkLst>
        </pc:grpChg>
        <pc:grpChg chg="add mod">
          <ac:chgData name="hirose taichi" userId="ed2dc4b0-8795-4813-ada8-f41a239e7d7d" providerId="ADAL" clId="{76845175-097A-8041-AFDF-C40102602A37}" dt="2021-12-17T18:15:26.899" v="161" actId="1076"/>
          <ac:grpSpMkLst>
            <pc:docMk/>
            <pc:sldMk cId="3981154757" sldId="258"/>
            <ac:grpSpMk id="7" creationId="{23F1ACF1-8AA1-694C-A253-CA8ABE6FDA8E}"/>
          </ac:grpSpMkLst>
        </pc:grpChg>
        <pc:grpChg chg="add mod">
          <ac:chgData name="hirose taichi" userId="ed2dc4b0-8795-4813-ada8-f41a239e7d7d" providerId="ADAL" clId="{76845175-097A-8041-AFDF-C40102602A37}" dt="2021-12-17T18:04:56.239" v="137" actId="1076"/>
          <ac:grpSpMkLst>
            <pc:docMk/>
            <pc:sldMk cId="3981154757" sldId="258"/>
            <ac:grpSpMk id="13" creationId="{AB5213F2-F8EB-8A4F-BD80-3623A92E974A}"/>
          </ac:grpSpMkLst>
        </pc:grpChg>
        <pc:grpChg chg="add mod">
          <ac:chgData name="hirose taichi" userId="ed2dc4b0-8795-4813-ada8-f41a239e7d7d" providerId="ADAL" clId="{76845175-097A-8041-AFDF-C40102602A37}" dt="2021-12-17T18:05:03.530" v="139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845046446" sldId="25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357826975" sldId="26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346823232" sldId="26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850735649" sldId="266"/>
        </pc:sldMkLst>
      </pc:sldChg>
      <pc:sldChg chg="del ord">
        <pc:chgData name="hirose taichi" userId="ed2dc4b0-8795-4813-ada8-f41a239e7d7d" providerId="ADAL" clId="{76845175-097A-8041-AFDF-C40102602A37}" dt="2021-12-17T17:41:01.434" v="26" actId="2696"/>
        <pc:sldMkLst>
          <pc:docMk/>
          <pc:sldMk cId="932975929" sldId="26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612878771" sldId="269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777032389" sldId="270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52619710" sldId="271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786830029" sldId="273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103444838" sldId="274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1795061141" sldId="275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226810741" sldId="276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982464867" sldId="277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301666007" sldId="278"/>
        </pc:sldMkLst>
      </pc:sldChg>
      <pc:sldChg chg="del">
        <pc:chgData name="hirose taichi" userId="ed2dc4b0-8795-4813-ada8-f41a239e7d7d" providerId="ADAL" clId="{76845175-097A-8041-AFDF-C40102602A37}" dt="2021-12-17T17:41:01.434" v="26" actId="2696"/>
        <pc:sldMkLst>
          <pc:docMk/>
          <pc:sldMk cId="2069090855" sldId="279"/>
        </pc:sldMkLst>
      </pc:sldChg>
    </pc:docChg>
  </pc:docChgLst>
  <pc:docChgLst>
    <pc:chgData name="hirose taichi" userId="ed2dc4b0-8795-4813-ada8-f41a239e7d7d" providerId="ADAL" clId="{B1042A68-243D-2444-A531-7DCF80765E3C}"/>
    <pc:docChg chg="undo custSel addSld delSld modSld sldOrd">
      <pc:chgData name="hirose taichi" userId="ed2dc4b0-8795-4813-ada8-f41a239e7d7d" providerId="ADAL" clId="{B1042A68-243D-2444-A531-7DCF80765E3C}" dt="2021-12-13T09:33:02.404" v="2088"/>
      <pc:docMkLst>
        <pc:docMk/>
      </pc:docMkLst>
      <pc:sldChg chg="modSp mod">
        <pc:chgData name="hirose taichi" userId="ed2dc4b0-8795-4813-ada8-f41a239e7d7d" providerId="ADAL" clId="{B1042A68-243D-2444-A531-7DCF80765E3C}" dt="2021-12-13T06:04:24.157" v="573" actId="20577"/>
        <pc:sldMkLst>
          <pc:docMk/>
          <pc:sldMk cId="178224708" sldId="256"/>
        </pc:sldMkLst>
        <pc:spChg chg="mod">
          <ac:chgData name="hirose taichi" userId="ed2dc4b0-8795-4813-ada8-f41a239e7d7d" providerId="ADAL" clId="{B1042A68-243D-2444-A531-7DCF80765E3C}" dt="2021-12-13T05:17:25.113" v="12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1042A68-243D-2444-A531-7DCF80765E3C}" dt="2021-12-13T06:04:24.157" v="573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del ord">
        <pc:chgData name="hirose taichi" userId="ed2dc4b0-8795-4813-ada8-f41a239e7d7d" providerId="ADAL" clId="{B1042A68-243D-2444-A531-7DCF80765E3C}" dt="2021-12-13T05:20:48.861" v="228" actId="2696"/>
        <pc:sldMkLst>
          <pc:docMk/>
          <pc:sldMk cId="2294915732" sldId="25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54095824" sldId="258"/>
        </pc:sldMkLst>
      </pc:sldChg>
      <pc:sldChg chg="addSp delSp modSp new mod">
        <pc:chgData name="hirose taichi" userId="ed2dc4b0-8795-4813-ada8-f41a239e7d7d" providerId="ADAL" clId="{B1042A68-243D-2444-A531-7DCF80765E3C}" dt="2021-12-13T05:29:11.385" v="264" actId="20577"/>
        <pc:sldMkLst>
          <pc:docMk/>
          <pc:sldMk cId="3981154757" sldId="258"/>
        </pc:sldMkLst>
        <pc:spChg chg="mod">
          <ac:chgData name="hirose taichi" userId="ed2dc4b0-8795-4813-ada8-f41a239e7d7d" providerId="ADAL" clId="{B1042A68-243D-2444-A531-7DCF80765E3C}" dt="2021-12-13T05:18:25.810" v="111" actId="20577"/>
          <ac:spMkLst>
            <pc:docMk/>
            <pc:sldMk cId="3981154757" sldId="258"/>
            <ac:spMk id="2" creationId="{B8F4E25D-3439-2D44-8585-BFCAC81DF3E0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7" creationId="{308174BE-F1FB-3E4A-A08C-D327A82FD683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B1042A68-243D-2444-A531-7DCF80765E3C}" dt="2021-12-13T05:29:11.385" v="264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4" creationId="{BC1482B2-429B-6E49-B437-AA0249BA8238}"/>
          </ac:spMkLst>
        </pc:spChg>
        <pc:spChg chg="mod">
          <ac:chgData name="hirose taichi" userId="ed2dc4b0-8795-4813-ada8-f41a239e7d7d" providerId="ADAL" clId="{B1042A68-243D-2444-A531-7DCF80765E3C}" dt="2021-12-13T05:20:26.616" v="226" actId="408"/>
          <ac:spMkLst>
            <pc:docMk/>
            <pc:sldMk cId="3981154757" sldId="258"/>
            <ac:spMk id="15" creationId="{7A5A2B22-90F9-3242-A03C-E5BA976DD280}"/>
          </ac:spMkLst>
        </pc:spChg>
        <pc:grpChg chg="add del mod">
          <ac:chgData name="hirose taichi" userId="ed2dc4b0-8795-4813-ada8-f41a239e7d7d" providerId="ADAL" clId="{B1042A68-243D-2444-A531-7DCF80765E3C}" dt="2021-12-13T05:19:08.764" v="184" actId="165"/>
          <ac:grpSpMkLst>
            <pc:docMk/>
            <pc:sldMk cId="3981154757" sldId="258"/>
            <ac:grpSpMk id="3" creationId="{A79B7850-202C-4C42-B3EC-006F86AA630F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5" creationId="{FEA932C7-9C32-BC4A-8706-5875B0C7031B}"/>
          </ac:grpSpMkLst>
        </pc:grpChg>
        <pc:grpChg chg="mod topLvl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6" creationId="{BB21EB3B-0BB2-2D4C-8CEA-DFA1A22D9B38}"/>
          </ac:grpSpMkLst>
        </pc:grpChg>
        <pc:grpChg chg="add mod">
          <ac:chgData name="hirose taichi" userId="ed2dc4b0-8795-4813-ada8-f41a239e7d7d" providerId="ADAL" clId="{B1042A68-243D-2444-A531-7DCF80765E3C}" dt="2021-12-13T05:20:26.616" v="226" actId="408"/>
          <ac:grpSpMkLst>
            <pc:docMk/>
            <pc:sldMk cId="3981154757" sldId="258"/>
            <ac:grpSpMk id="13" creationId="{B2984F9C-2E07-C946-AF2B-CB0BB2E648E0}"/>
          </ac:grpSpMkLst>
        </pc:grpChg>
        <pc:grpChg chg="add mod">
          <ac:chgData name="hirose taichi" userId="ed2dc4b0-8795-4813-ada8-f41a239e7d7d" providerId="ADAL" clId="{B1042A68-243D-2444-A531-7DCF80765E3C}" dt="2021-12-13T05:20:32.256" v="227" actId="12788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177804531" sldId="259"/>
        </pc:sldMkLst>
      </pc:sldChg>
      <pc:sldChg chg="addSp delSp modSp new mod">
        <pc:chgData name="hirose taichi" userId="ed2dc4b0-8795-4813-ada8-f41a239e7d7d" providerId="ADAL" clId="{B1042A68-243D-2444-A531-7DCF80765E3C}" dt="2021-12-13T07:59:42.929" v="2074" actId="20577"/>
        <pc:sldMkLst>
          <pc:docMk/>
          <pc:sldMk cId="2179598360" sldId="259"/>
        </pc:sldMkLst>
        <pc:spChg chg="mod">
          <ac:chgData name="hirose taichi" userId="ed2dc4b0-8795-4813-ada8-f41a239e7d7d" providerId="ADAL" clId="{B1042A68-243D-2444-A531-7DCF80765E3C}" dt="2021-12-13T07:01:43.848" v="1959"/>
          <ac:spMkLst>
            <pc:docMk/>
            <pc:sldMk cId="2179598360" sldId="259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5:34:26.289" v="285" actId="478"/>
          <ac:spMkLst>
            <pc:docMk/>
            <pc:sldMk cId="2179598360" sldId="259"/>
            <ac:spMk id="3" creationId="{81D39599-AA5F-394A-962E-70B2BAB33546}"/>
          </ac:spMkLst>
        </pc:spChg>
        <pc:spChg chg="add mod">
          <ac:chgData name="hirose taichi" userId="ed2dc4b0-8795-4813-ada8-f41a239e7d7d" providerId="ADAL" clId="{B1042A68-243D-2444-A531-7DCF80765E3C}" dt="2021-12-13T07:59:42.929" v="2074" actId="20577"/>
          <ac:spMkLst>
            <pc:docMk/>
            <pc:sldMk cId="2179598360" sldId="259"/>
            <ac:spMk id="3" creationId="{B0B183F2-5522-7542-9DEC-8520634AD37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3" creationId="{F9761A70-DFF2-D940-84A2-D32652CDED7E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4" creationId="{8223C680-E58F-F643-94EF-4860DAADB4DA}"/>
          </ac:spMkLst>
        </pc:spChg>
        <pc:spChg chg="add mod">
          <ac:chgData name="hirose taichi" userId="ed2dc4b0-8795-4813-ada8-f41a239e7d7d" providerId="ADAL" clId="{B1042A68-243D-2444-A531-7DCF80765E3C}" dt="2021-12-13T06:26:40.829" v="850" actId="1076"/>
          <ac:spMkLst>
            <pc:docMk/>
            <pc:sldMk cId="2179598360" sldId="259"/>
            <ac:spMk id="4" creationId="{A8ACDBF7-555C-134B-AE3A-B5EF346DCD18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5" creationId="{D1EFC151-279A-A746-9ACF-33FA7040A8CF}"/>
          </ac:spMkLst>
        </pc:spChg>
        <pc:spChg chg="add mod">
          <ac:chgData name="hirose taichi" userId="ed2dc4b0-8795-4813-ada8-f41a239e7d7d" providerId="ADAL" clId="{B1042A68-243D-2444-A531-7DCF80765E3C}" dt="2021-12-13T05:34:35.935" v="286" actId="12788"/>
          <ac:spMkLst>
            <pc:docMk/>
            <pc:sldMk cId="2179598360" sldId="259"/>
            <ac:spMk id="6" creationId="{DC05F9D2-C4A0-9240-BC5E-B45A3C257422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8" creationId="{D10B3BDE-00FD-6948-962C-AA53C618E723}"/>
          </ac:spMkLst>
        </pc:spChg>
        <pc:spChg chg="add mod topLvl">
          <ac:chgData name="hirose taichi" userId="ed2dc4b0-8795-4813-ada8-f41a239e7d7d" providerId="ADAL" clId="{B1042A68-243D-2444-A531-7DCF80765E3C}" dt="2021-12-13T05:39:14.171" v="361" actId="12788"/>
          <ac:spMkLst>
            <pc:docMk/>
            <pc:sldMk cId="2179598360" sldId="259"/>
            <ac:spMk id="9" creationId="{059CD21A-67BB-EB44-8FD2-E133A33A6C78}"/>
          </ac:spMkLst>
        </pc:spChg>
        <pc:spChg chg="add mod">
          <ac:chgData name="hirose taichi" userId="ed2dc4b0-8795-4813-ada8-f41a239e7d7d" providerId="ADAL" clId="{B1042A68-243D-2444-A531-7DCF80765E3C}" dt="2021-12-13T07:58:42.190" v="2063" actId="14100"/>
          <ac:spMkLst>
            <pc:docMk/>
            <pc:sldMk cId="2179598360" sldId="259"/>
            <ac:spMk id="9" creationId="{6119C2CC-2364-1844-9A12-F54BFEA01532}"/>
          </ac:spMkLst>
        </pc:spChg>
        <pc:spChg chg="add del mod">
          <ac:chgData name="hirose taichi" userId="ed2dc4b0-8795-4813-ada8-f41a239e7d7d" providerId="ADAL" clId="{B1042A68-243D-2444-A531-7DCF80765E3C}" dt="2021-12-13T05:38:29.230" v="351"/>
          <ac:spMkLst>
            <pc:docMk/>
            <pc:sldMk cId="2179598360" sldId="259"/>
            <ac:spMk id="11" creationId="{757F6F64-CF39-C342-A847-09D6900F5411}"/>
          </ac:spMkLst>
        </pc:spChg>
        <pc:spChg chg="add mod">
          <ac:chgData name="hirose taichi" userId="ed2dc4b0-8795-4813-ada8-f41a239e7d7d" providerId="ADAL" clId="{B1042A68-243D-2444-A531-7DCF80765E3C}" dt="2021-12-13T07:59:01.442" v="2067" actId="1076"/>
          <ac:spMkLst>
            <pc:docMk/>
            <pc:sldMk cId="2179598360" sldId="259"/>
            <ac:spMk id="11" creationId="{7DA1D409-8909-6F40-B827-E55071C4E829}"/>
          </ac:spMkLst>
        </pc:spChg>
        <pc:spChg chg="add del mod">
          <ac:chgData name="hirose taichi" userId="ed2dc4b0-8795-4813-ada8-f41a239e7d7d" providerId="ADAL" clId="{B1042A68-243D-2444-A531-7DCF80765E3C}" dt="2021-12-13T05:38:36.710" v="356"/>
          <ac:spMkLst>
            <pc:docMk/>
            <pc:sldMk cId="2179598360" sldId="259"/>
            <ac:spMk id="12" creationId="{A2EBBB73-8229-784B-A9CE-95E56FA407C0}"/>
          </ac:spMkLst>
        </pc:spChg>
        <pc:spChg chg="add del mod">
          <ac:chgData name="hirose taichi" userId="ed2dc4b0-8795-4813-ada8-f41a239e7d7d" providerId="ADAL" clId="{B1042A68-243D-2444-A531-7DCF80765E3C}" dt="2021-12-13T06:17:24.843" v="729" actId="21"/>
          <ac:spMkLst>
            <pc:docMk/>
            <pc:sldMk cId="2179598360" sldId="259"/>
            <ac:spMk id="14" creationId="{FB3DFF1F-0DA1-5945-AED3-5D2628251684}"/>
          </ac:spMkLst>
        </pc:spChg>
        <pc:spChg chg="add mod">
          <ac:chgData name="hirose taichi" userId="ed2dc4b0-8795-4813-ada8-f41a239e7d7d" providerId="ADAL" clId="{B1042A68-243D-2444-A531-7DCF80765E3C}" dt="2021-12-13T06:24:29.526" v="836" actId="1076"/>
          <ac:spMkLst>
            <pc:docMk/>
            <pc:sldMk cId="2179598360" sldId="259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05:39.262" v="593" actId="1076"/>
          <ac:spMkLst>
            <pc:docMk/>
            <pc:sldMk cId="2179598360" sldId="259"/>
            <ac:spMk id="23" creationId="{7B84703F-53A2-3441-A99E-D5CDA3E71537}"/>
          </ac:spMkLst>
        </pc:spChg>
        <pc:spChg chg="add mod">
          <ac:chgData name="hirose taichi" userId="ed2dc4b0-8795-4813-ada8-f41a239e7d7d" providerId="ADAL" clId="{B1042A68-243D-2444-A531-7DCF80765E3C}" dt="2021-12-13T07:58:46.186" v="2064" actId="14100"/>
          <ac:spMkLst>
            <pc:docMk/>
            <pc:sldMk cId="2179598360" sldId="259"/>
            <ac:spMk id="25" creationId="{1C4BE43E-8637-6C4B-939E-273BD94E7537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6" creationId="{5E40DCEC-5CA0-944C-8623-F3B5DADE2085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7" creationId="{29B05E58-F205-E74C-8A82-F2869C0D6C47}"/>
          </ac:spMkLst>
        </pc:spChg>
        <pc:spChg chg="mod">
          <ac:chgData name="hirose taichi" userId="ed2dc4b0-8795-4813-ada8-f41a239e7d7d" providerId="ADAL" clId="{B1042A68-243D-2444-A531-7DCF80765E3C}" dt="2021-12-13T07:58:54.917" v="2066" actId="14100"/>
          <ac:spMkLst>
            <pc:docMk/>
            <pc:sldMk cId="2179598360" sldId="259"/>
            <ac:spMk id="27" creationId="{B962A716-00DA-D44C-A552-93889F6C822B}"/>
          </ac:spMkLst>
        </pc:spChg>
        <pc:spChg chg="mod">
          <ac:chgData name="hirose taichi" userId="ed2dc4b0-8795-4813-ada8-f41a239e7d7d" providerId="ADAL" clId="{B1042A68-243D-2444-A531-7DCF80765E3C}" dt="2021-12-13T07:58:50.752" v="2065" actId="14100"/>
          <ac:spMkLst>
            <pc:docMk/>
            <pc:sldMk cId="2179598360" sldId="259"/>
            <ac:spMk id="28" creationId="{5FE205D5-B5B7-1A45-BAAF-FF6CFEC29E3D}"/>
          </ac:spMkLst>
        </pc:spChg>
        <pc:spChg chg="mod">
          <ac:chgData name="hirose taichi" userId="ed2dc4b0-8795-4813-ada8-f41a239e7d7d" providerId="ADAL" clId="{B1042A68-243D-2444-A531-7DCF80765E3C}" dt="2021-12-13T05:46:10.936" v="473"/>
          <ac:spMkLst>
            <pc:docMk/>
            <pc:sldMk cId="2179598360" sldId="259"/>
            <ac:spMk id="28" creationId="{BF7DC68E-04F6-0749-9969-077FBB06A7B5}"/>
          </ac:spMkLst>
        </pc:spChg>
        <pc:spChg chg="add mod">
          <ac:chgData name="hirose taichi" userId="ed2dc4b0-8795-4813-ada8-f41a239e7d7d" providerId="ADAL" clId="{B1042A68-243D-2444-A531-7DCF80765E3C}" dt="2021-12-13T07:59:06.681" v="2068" actId="1076"/>
          <ac:spMkLst>
            <pc:docMk/>
            <pc:sldMk cId="2179598360" sldId="259"/>
            <ac:spMk id="29" creationId="{073711E2-66BD-C949-92FE-0207415EFDA2}"/>
          </ac:spMkLst>
        </pc:spChg>
        <pc:spChg chg="add mod">
          <ac:chgData name="hirose taichi" userId="ed2dc4b0-8795-4813-ada8-f41a239e7d7d" providerId="ADAL" clId="{B1042A68-243D-2444-A531-7DCF80765E3C}" dt="2021-12-13T05:46:24.383" v="478" actId="20577"/>
          <ac:spMkLst>
            <pc:docMk/>
            <pc:sldMk cId="2179598360" sldId="259"/>
            <ac:spMk id="31" creationId="{F783E38A-C692-BA40-97ED-3ECB9B431777}"/>
          </ac:spMkLst>
        </pc:spChg>
        <pc:spChg chg="add mod">
          <ac:chgData name="hirose taichi" userId="ed2dc4b0-8795-4813-ada8-f41a239e7d7d" providerId="ADAL" clId="{B1042A68-243D-2444-A531-7DCF80765E3C}" dt="2021-12-13T05:46:40.242" v="488" actId="1038"/>
          <ac:spMkLst>
            <pc:docMk/>
            <pc:sldMk cId="2179598360" sldId="259"/>
            <ac:spMk id="32" creationId="{588BB2CD-2080-454F-8D12-4016AB17EFC6}"/>
          </ac:spMkLst>
        </pc:spChg>
        <pc:spChg chg="add mod">
          <ac:chgData name="hirose taichi" userId="ed2dc4b0-8795-4813-ada8-f41a239e7d7d" providerId="ADAL" clId="{B1042A68-243D-2444-A531-7DCF80765E3C}" dt="2021-12-13T06:37:45.191" v="1007" actId="12788"/>
          <ac:spMkLst>
            <pc:docMk/>
            <pc:sldMk cId="2179598360" sldId="259"/>
            <ac:spMk id="34" creationId="{3BAF8879-015F-B746-98A3-31DB11BDC1CF}"/>
          </ac:spMkLst>
        </pc:spChg>
        <pc:spChg chg="add mod">
          <ac:chgData name="hirose taichi" userId="ed2dc4b0-8795-4813-ada8-f41a239e7d7d" providerId="ADAL" clId="{B1042A68-243D-2444-A531-7DCF80765E3C}" dt="2021-12-13T06:37:52.843" v="1008" actId="12788"/>
          <ac:spMkLst>
            <pc:docMk/>
            <pc:sldMk cId="2179598360" sldId="259"/>
            <ac:spMk id="35" creationId="{6533A44C-6B01-8947-B313-5BBD353400AD}"/>
          </ac:spMkLst>
        </pc:spChg>
        <pc:grpChg chg="add mod">
          <ac:chgData name="hirose taichi" userId="ed2dc4b0-8795-4813-ada8-f41a239e7d7d" providerId="ADAL" clId="{B1042A68-243D-2444-A531-7DCF80765E3C}" dt="2021-12-13T06:55:26.322" v="1470" actId="1036"/>
          <ac:grpSpMkLst>
            <pc:docMk/>
            <pc:sldMk cId="2179598360" sldId="259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5:44:51.814" v="417" actId="478"/>
          <ac:grpSpMkLst>
            <pc:docMk/>
            <pc:sldMk cId="2179598360" sldId="259"/>
            <ac:grpSpMk id="7" creationId="{374534DB-26ED-9242-8451-C6198323E769}"/>
          </ac:grpSpMkLst>
        </pc:grpChg>
        <pc:grpChg chg="add mod">
          <ac:chgData name="hirose taichi" userId="ed2dc4b0-8795-4813-ada8-f41a239e7d7d" providerId="ADAL" clId="{B1042A68-243D-2444-A531-7DCF80765E3C}" dt="2021-12-13T06:36:22.397" v="998" actId="1038"/>
          <ac:grpSpMkLst>
            <pc:docMk/>
            <pc:sldMk cId="2179598360" sldId="259"/>
            <ac:grpSpMk id="10" creationId="{190B23B6-A3BD-2B49-BABC-5C11F7FDB039}"/>
          </ac:grpSpMkLst>
        </pc:grpChg>
        <pc:grpChg chg="add del mod">
          <ac:chgData name="hirose taichi" userId="ed2dc4b0-8795-4813-ada8-f41a239e7d7d" providerId="ADAL" clId="{B1042A68-243D-2444-A531-7DCF80765E3C}" dt="2021-12-13T05:38:07.282" v="346" actId="165"/>
          <ac:grpSpMkLst>
            <pc:docMk/>
            <pc:sldMk cId="2179598360" sldId="259"/>
            <ac:grpSpMk id="10" creationId="{DED8EB38-912F-774A-ADEF-2AD57684EDEB}"/>
          </ac:grpSpMkLst>
        </pc:grpChg>
        <pc:grpChg chg="add del">
          <ac:chgData name="hirose taichi" userId="ed2dc4b0-8795-4813-ada8-f41a239e7d7d" providerId="ADAL" clId="{B1042A68-243D-2444-A531-7DCF80765E3C}" dt="2021-12-13T05:39:33.406" v="366" actId="478"/>
          <ac:grpSpMkLst>
            <pc:docMk/>
            <pc:sldMk cId="2179598360" sldId="259"/>
            <ac:grpSpMk id="13" creationId="{7D65C557-F931-AD44-9CF2-A54CB0568380}"/>
          </ac:grpSpMkLst>
        </pc:grpChg>
        <pc:grpChg chg="add del mod">
          <ac:chgData name="hirose taichi" userId="ed2dc4b0-8795-4813-ada8-f41a239e7d7d" providerId="ADAL" clId="{B1042A68-243D-2444-A531-7DCF80765E3C}" dt="2021-12-13T05:41:29.906" v="392" actId="164"/>
          <ac:grpSpMkLst>
            <pc:docMk/>
            <pc:sldMk cId="2179598360" sldId="259"/>
            <ac:grpSpMk id="19" creationId="{63DCE31B-DBDE-A14C-82BB-CC42795BF81A}"/>
          </ac:grpSpMkLst>
        </pc:grpChg>
        <pc:grpChg chg="add mod">
          <ac:chgData name="hirose taichi" userId="ed2dc4b0-8795-4813-ada8-f41a239e7d7d" providerId="ADAL" clId="{B1042A68-243D-2444-A531-7DCF80765E3C}" dt="2021-12-13T05:45:32.665" v="462" actId="166"/>
          <ac:grpSpMkLst>
            <pc:docMk/>
            <pc:sldMk cId="2179598360" sldId="259"/>
            <ac:grpSpMk id="22" creationId="{87D44A44-420D-614D-8072-7DF0C1CC89E4}"/>
          </ac:grpSpMkLst>
        </pc:grpChg>
        <pc:grpChg chg="add del mod">
          <ac:chgData name="hirose taichi" userId="ed2dc4b0-8795-4813-ada8-f41a239e7d7d" providerId="ADAL" clId="{B1042A68-243D-2444-A531-7DCF80765E3C}" dt="2021-12-13T05:46:14.708" v="474"/>
          <ac:grpSpMkLst>
            <pc:docMk/>
            <pc:sldMk cId="2179598360" sldId="259"/>
            <ac:grpSpMk id="25" creationId="{D28A26C8-57A4-B148-AB17-A48DBD525163}"/>
          </ac:grpSpMkLst>
        </pc:grpChg>
        <pc:grpChg chg="add mod">
          <ac:chgData name="hirose taichi" userId="ed2dc4b0-8795-4813-ada8-f41a239e7d7d" providerId="ADAL" clId="{B1042A68-243D-2444-A531-7DCF80765E3C}" dt="2021-12-13T06:36:28.487" v="1005" actId="1037"/>
          <ac:grpSpMkLst>
            <pc:docMk/>
            <pc:sldMk cId="2179598360" sldId="259"/>
            <ac:grpSpMk id="26" creationId="{B6406C7A-323E-5148-9CA4-EBC55241E501}"/>
          </ac:grpSpMkLst>
        </pc:grpChg>
        <pc:grpChg chg="add del mod">
          <ac:chgData name="hirose taichi" userId="ed2dc4b0-8795-4813-ada8-f41a239e7d7d" providerId="ADAL" clId="{B1042A68-243D-2444-A531-7DCF80765E3C}" dt="2021-12-13T06:17:24.843" v="729" actId="21"/>
          <ac:grpSpMkLst>
            <pc:docMk/>
            <pc:sldMk cId="2179598360" sldId="259"/>
            <ac:grpSpMk id="33" creationId="{553B4020-83FC-D946-985B-3BE29EE4201A}"/>
          </ac:grpSpMkLst>
        </pc:grpChg>
        <pc:graphicFrameChg chg="add del mod modGraphic">
          <ac:chgData name="hirose taichi" userId="ed2dc4b0-8795-4813-ada8-f41a239e7d7d" providerId="ADAL" clId="{B1042A68-243D-2444-A531-7DCF80765E3C}" dt="2021-12-13T06:11:26.827" v="673" actId="478"/>
          <ac:graphicFrameMkLst>
            <pc:docMk/>
            <pc:sldMk cId="2179598360" sldId="259"/>
            <ac:graphicFrameMk id="5" creationId="{F1EB4B01-A152-DB4B-974C-7B4C70E431C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14:53.555" v="681"/>
          <ac:graphicFrameMkLst>
            <pc:docMk/>
            <pc:sldMk cId="2179598360" sldId="259"/>
            <ac:graphicFrameMk id="7" creationId="{1595CCD3-9937-A843-ADA4-B65C412FECF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35:50.333" v="975" actId="478"/>
          <ac:graphicFrameMkLst>
            <pc:docMk/>
            <pc:sldMk cId="2179598360" sldId="259"/>
            <ac:graphicFrameMk id="8" creationId="{2E64D6D3-A9A7-9043-AF14-F59C687DA470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5.116" v="952"/>
          <ac:graphicFrameMkLst>
            <pc:docMk/>
            <pc:sldMk cId="2179598360" sldId="259"/>
            <ac:graphicFrameMk id="12" creationId="{38E748D1-A529-D14E-9977-C5ED759C6A1C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35:07.395" v="954"/>
          <ac:graphicFrameMkLst>
            <pc:docMk/>
            <pc:sldMk cId="2179598360" sldId="259"/>
            <ac:graphicFrameMk id="13" creationId="{BD49E42F-9136-8742-A2BD-15AFD7E773CD}"/>
          </ac:graphicFrameMkLst>
        </pc:graphicFrameChg>
        <pc:graphicFrameChg chg="add mod">
          <ac:chgData name="hirose taichi" userId="ed2dc4b0-8795-4813-ada8-f41a239e7d7d" providerId="ADAL" clId="{B1042A68-243D-2444-A531-7DCF80765E3C}" dt="2021-12-13T06:36:12.633" v="983" actId="12788"/>
          <ac:graphicFrameMkLst>
            <pc:docMk/>
            <pc:sldMk cId="2179598360" sldId="259"/>
            <ac:graphicFrameMk id="15" creationId="{428B9791-5FF5-8148-9971-B61477B065AA}"/>
          </ac:graphicFrameMkLst>
        </pc:graphicFrameChg>
        <pc:picChg chg="add del mod">
          <ac:chgData name="hirose taichi" userId="ed2dc4b0-8795-4813-ada8-f41a239e7d7d" providerId="ADAL" clId="{B1042A68-243D-2444-A531-7DCF80765E3C}" dt="2021-12-13T06:14:46.347" v="678" actId="478"/>
          <ac:picMkLst>
            <pc:docMk/>
            <pc:sldMk cId="2179598360" sldId="259"/>
            <ac:picMk id="6" creationId="{DEBDE591-CCD9-0548-AEF7-00EC53EE1002}"/>
          </ac:picMkLst>
        </pc:picChg>
        <pc:picChg chg="add del mod">
          <ac:chgData name="hirose taichi" userId="ed2dc4b0-8795-4813-ada8-f41a239e7d7d" providerId="ADAL" clId="{B1042A68-243D-2444-A531-7DCF80765E3C}" dt="2021-12-13T05:44:54.269" v="419" actId="478"/>
          <ac:picMkLst>
            <pc:docMk/>
            <pc:sldMk cId="2179598360" sldId="259"/>
            <ac:picMk id="14" creationId="{27ECAE3D-B8A9-FB42-B25E-88E61571B165}"/>
          </ac:picMkLst>
        </pc:picChg>
        <pc:picChg chg="add del mod">
          <ac:chgData name="hirose taichi" userId="ed2dc4b0-8795-4813-ada8-f41a239e7d7d" providerId="ADAL" clId="{B1042A68-243D-2444-A531-7DCF80765E3C}" dt="2021-12-13T05:44:59.324" v="421" actId="478"/>
          <ac:picMkLst>
            <pc:docMk/>
            <pc:sldMk cId="2179598360" sldId="259"/>
            <ac:picMk id="15" creationId="{0C5B663E-E328-5A45-AC8D-72E8CB43E549}"/>
          </ac:picMkLst>
        </pc:picChg>
        <pc:picChg chg="add del mod">
          <ac:chgData name="hirose taichi" userId="ed2dc4b0-8795-4813-ada8-f41a239e7d7d" providerId="ADAL" clId="{B1042A68-243D-2444-A531-7DCF80765E3C}" dt="2021-12-13T06:16:02.845" v="689" actId="478"/>
          <ac:picMkLst>
            <pc:docMk/>
            <pc:sldMk cId="2179598360" sldId="259"/>
            <ac:picMk id="24" creationId="{07E7A280-4AFD-FC40-931F-4B2E4877DB2A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29" creationId="{61F28375-A678-A84F-9CB8-BB5A85853B59}"/>
          </ac:picMkLst>
        </pc:picChg>
        <pc:picChg chg="add del mod">
          <ac:chgData name="hirose taichi" userId="ed2dc4b0-8795-4813-ada8-f41a239e7d7d" providerId="ADAL" clId="{B1042A68-243D-2444-A531-7DCF80765E3C}" dt="2021-12-13T05:46:14.708" v="474"/>
          <ac:picMkLst>
            <pc:docMk/>
            <pc:sldMk cId="2179598360" sldId="259"/>
            <ac:picMk id="30" creationId="{69FBEB5C-1937-3A4F-99A7-8441D2E747D8}"/>
          </ac:picMkLst>
        </pc:picChg>
        <pc:cxnChg chg="add mod topLvl">
          <ac:chgData name="hirose taichi" userId="ed2dc4b0-8795-4813-ada8-f41a239e7d7d" providerId="ADAL" clId="{B1042A68-243D-2444-A531-7DCF80765E3C}" dt="2021-12-13T05:41:44.206" v="400" actId="14100"/>
          <ac:cxnSpMkLst>
            <pc:docMk/>
            <pc:sldMk cId="2179598360" sldId="259"/>
            <ac:cxnSpMk id="17" creationId="{B9CD0A38-F68D-824B-9814-D1B7F0E60D6B}"/>
          </ac:cxnSpMkLst>
        </pc:cxnChg>
        <pc:cxnChg chg="add del mod topLvl">
          <ac:chgData name="hirose taichi" userId="ed2dc4b0-8795-4813-ada8-f41a239e7d7d" providerId="ADAL" clId="{B1042A68-243D-2444-A531-7DCF80765E3C}" dt="2021-12-13T05:41:45.795" v="401" actId="478"/>
          <ac:cxnSpMkLst>
            <pc:docMk/>
            <pc:sldMk cId="2179598360" sldId="259"/>
            <ac:cxnSpMk id="18" creationId="{FE2107CE-10FF-A84B-B312-604A2F5EFA6F}"/>
          </ac:cxnSpMkLst>
        </pc:cxnChg>
        <pc:cxnChg chg="add mod">
          <ac:chgData name="hirose taichi" userId="ed2dc4b0-8795-4813-ada8-f41a239e7d7d" providerId="ADAL" clId="{B1042A68-243D-2444-A531-7DCF80765E3C}" dt="2021-12-13T05:42:00.462" v="405" actId="1035"/>
          <ac:cxnSpMkLst>
            <pc:docMk/>
            <pc:sldMk cId="2179598360" sldId="259"/>
            <ac:cxnSpMk id="21" creationId="{59BF6018-2EE0-374A-A578-9190E9B166A8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38:48.208" v="2059" actId="20577"/>
        <pc:sldMkLst>
          <pc:docMk/>
          <pc:sldMk cId="1465160364" sldId="260"/>
        </pc:sldMkLst>
        <pc:spChg chg="mod">
          <ac:chgData name="hirose taichi" userId="ed2dc4b0-8795-4813-ada8-f41a239e7d7d" providerId="ADAL" clId="{B1042A68-243D-2444-A531-7DCF80765E3C}" dt="2021-12-13T07:38:48.208" v="2059" actId="20577"/>
          <ac:spMkLst>
            <pc:docMk/>
            <pc:sldMk cId="1465160364" sldId="260"/>
            <ac:spMk id="2" creationId="{586D101E-383E-6549-9005-C2393D82EFE0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3" creationId="{F9761A70-DFF2-D940-84A2-D32652CDED7E}"/>
          </ac:spMkLst>
        </pc:spChg>
        <pc:spChg chg="del">
          <ac:chgData name="hirose taichi" userId="ed2dc4b0-8795-4813-ada8-f41a239e7d7d" providerId="ADAL" clId="{B1042A68-243D-2444-A531-7DCF80765E3C}" dt="2021-12-13T06:18:33.710" v="781" actId="21"/>
          <ac:spMkLst>
            <pc:docMk/>
            <pc:sldMk cId="1465160364" sldId="260"/>
            <ac:spMk id="14" creationId="{FB3DFF1F-0DA1-5945-AED3-5D2628251684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19" creationId="{51D466AC-FECE-2848-94CF-B72C4A6BEDC9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4" creationId="{F837A950-DD8D-7840-A33B-9ED3F182D51B}"/>
          </ac:spMkLst>
        </pc:spChg>
        <pc:spChg chg="mod">
          <ac:chgData name="hirose taichi" userId="ed2dc4b0-8795-4813-ada8-f41a239e7d7d" providerId="ADAL" clId="{B1042A68-243D-2444-A531-7DCF80765E3C}" dt="2021-12-13T06:17:35.800" v="733"/>
          <ac:spMkLst>
            <pc:docMk/>
            <pc:sldMk cId="1465160364" sldId="260"/>
            <ac:spMk id="25" creationId="{94BC454E-337B-C740-BBE7-E113289D5340}"/>
          </ac:spMkLst>
        </pc:spChg>
        <pc:spChg chg="add del mod">
          <ac:chgData name="hirose taichi" userId="ed2dc4b0-8795-4813-ada8-f41a239e7d7d" providerId="ADAL" clId="{B1042A68-243D-2444-A531-7DCF80765E3C}" dt="2021-12-13T06:18:31.055" v="780" actId="478"/>
          <ac:spMkLst>
            <pc:docMk/>
            <pc:sldMk cId="1465160364" sldId="260"/>
            <ac:spMk id="28" creationId="{B7ED1399-3671-FE4B-8A24-CFB258C033D3}"/>
          </ac:spMkLst>
        </pc:spChg>
        <pc:spChg chg="add del mod">
          <ac:chgData name="hirose taichi" userId="ed2dc4b0-8795-4813-ada8-f41a239e7d7d" providerId="ADAL" clId="{B1042A68-243D-2444-A531-7DCF80765E3C}" dt="2021-12-13T06:18:28.364" v="779" actId="478"/>
          <ac:spMkLst>
            <pc:docMk/>
            <pc:sldMk cId="1465160364" sldId="260"/>
            <ac:spMk id="29" creationId="{0DF3E7A4-9A27-524E-A7D7-4247C99EED70}"/>
          </ac:spMkLst>
        </pc:spChg>
        <pc:spChg chg="del mod">
          <ac:chgData name="hirose taichi" userId="ed2dc4b0-8795-4813-ada8-f41a239e7d7d" providerId="ADAL" clId="{B1042A68-243D-2444-A531-7DCF80765E3C}" dt="2021-12-13T06:17:32.511" v="731" actId="478"/>
          <ac:spMkLst>
            <pc:docMk/>
            <pc:sldMk cId="1465160364" sldId="260"/>
            <ac:spMk id="32" creationId="{588BB2CD-2080-454F-8D12-4016AB17EFC6}"/>
          </ac:spMkLst>
        </pc:spChg>
        <pc:grpChg chg="add del mod">
          <ac:chgData name="hirose taichi" userId="ed2dc4b0-8795-4813-ada8-f41a239e7d7d" providerId="ADAL" clId="{B1042A68-243D-2444-A531-7DCF80765E3C}" dt="2021-12-13T06:18:11.697" v="766" actId="21"/>
          <ac:grpSpMkLst>
            <pc:docMk/>
            <pc:sldMk cId="1465160364" sldId="260"/>
            <ac:grpSpMk id="18" creationId="{9ABE06F5-4C47-C941-9109-2CAD31181E4C}"/>
          </ac:grpSpMkLst>
        </pc:grpChg>
        <pc:grpChg chg="mod">
          <ac:chgData name="hirose taichi" userId="ed2dc4b0-8795-4813-ada8-f41a239e7d7d" providerId="ADAL" clId="{B1042A68-243D-2444-A531-7DCF80765E3C}" dt="2021-12-13T06:17:35.800" v="733"/>
          <ac:grpSpMkLst>
            <pc:docMk/>
            <pc:sldMk cId="1465160364" sldId="260"/>
            <ac:grpSpMk id="20" creationId="{8CEBE121-3731-B846-957D-06353F7B7D01}"/>
          </ac:grpSpMkLst>
        </pc:grpChg>
        <pc:grpChg chg="del">
          <ac:chgData name="hirose taichi" userId="ed2dc4b0-8795-4813-ada8-f41a239e7d7d" providerId="ADAL" clId="{B1042A68-243D-2444-A531-7DCF80765E3C}" dt="2021-12-13T06:17:34.664" v="732" actId="478"/>
          <ac:grpSpMkLst>
            <pc:docMk/>
            <pc:sldMk cId="1465160364" sldId="260"/>
            <ac:grpSpMk id="33" creationId="{553B4020-83FC-D946-985B-3BE29EE4201A}"/>
          </ac:grpSpMkLst>
        </pc:grpChg>
        <pc:graphicFrameChg chg="del">
          <ac:chgData name="hirose taichi" userId="ed2dc4b0-8795-4813-ada8-f41a239e7d7d" providerId="ADAL" clId="{B1042A68-243D-2444-A531-7DCF80765E3C}" dt="2021-12-13T06:18:06.792" v="764" actId="478"/>
          <ac:graphicFrameMkLst>
            <pc:docMk/>
            <pc:sldMk cId="1465160364" sldId="260"/>
            <ac:graphicFrameMk id="8" creationId="{2E64D6D3-A9A7-9043-AF14-F59C687DA470}"/>
          </ac:graphicFrameMkLst>
        </pc:graphicFrame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6" creationId="{F5C61CF9-CD84-BE49-88CA-E99FC4D1AB26}"/>
          </ac:cxnSpMkLst>
        </pc:cxnChg>
        <pc:cxnChg chg="mod">
          <ac:chgData name="hirose taichi" userId="ed2dc4b0-8795-4813-ada8-f41a239e7d7d" providerId="ADAL" clId="{B1042A68-243D-2444-A531-7DCF80765E3C}" dt="2021-12-13T06:17:35.800" v="733"/>
          <ac:cxnSpMkLst>
            <pc:docMk/>
            <pc:sldMk cId="1465160364" sldId="260"/>
            <ac:cxnSpMk id="27" creationId="{F0E9A571-E70E-FA49-9993-808C8DB22936}"/>
          </ac:cxnSpMkLst>
        </pc:cxnChg>
      </pc:sldChg>
      <pc:sldChg chg="addSp delSp modSp add mod modAnim">
        <pc:chgData name="hirose taichi" userId="ed2dc4b0-8795-4813-ada8-f41a239e7d7d" providerId="ADAL" clId="{B1042A68-243D-2444-A531-7DCF80765E3C}" dt="2021-12-13T09:33:02.404" v="2088"/>
        <pc:sldMkLst>
          <pc:docMk/>
          <pc:sldMk cId="3648763522" sldId="261"/>
        </pc:sldMkLst>
        <pc:spChg chg="mod">
          <ac:chgData name="hirose taichi" userId="ed2dc4b0-8795-4813-ada8-f41a239e7d7d" providerId="ADAL" clId="{B1042A68-243D-2444-A531-7DCF80765E3C}" dt="2021-12-13T06:17:57.076" v="763" actId="20577"/>
          <ac:spMkLst>
            <pc:docMk/>
            <pc:sldMk cId="3648763522" sldId="261"/>
            <ac:spMk id="2" creationId="{586D101E-383E-6549-9005-C2393D82EFE0}"/>
          </ac:spMkLst>
        </pc:spChg>
        <pc:spChg chg="add mod">
          <ac:chgData name="hirose taichi" userId="ed2dc4b0-8795-4813-ada8-f41a239e7d7d" providerId="ADAL" clId="{B1042A68-243D-2444-A531-7DCF80765E3C}" dt="2021-12-13T07:35:40.704" v="2003" actId="207"/>
          <ac:spMkLst>
            <pc:docMk/>
            <pc:sldMk cId="3648763522" sldId="261"/>
            <ac:spMk id="3" creationId="{643D6EC6-9890-DC47-8797-A3145FA4E5B2}"/>
          </ac:spMkLst>
        </pc:spChg>
        <pc:spChg chg="del">
          <ac:chgData name="hirose taichi" userId="ed2dc4b0-8795-4813-ada8-f41a239e7d7d" providerId="ADAL" clId="{B1042A68-243D-2444-A531-7DCF80765E3C}" dt="2021-12-13T06:26:46.107" v="851" actId="478"/>
          <ac:spMkLst>
            <pc:docMk/>
            <pc:sldMk cId="3648763522" sldId="261"/>
            <ac:spMk id="4" creationId="{A8ACDBF7-555C-134B-AE3A-B5EF346DCD18}"/>
          </ac:spMkLst>
        </pc:spChg>
        <pc:spChg chg="add del">
          <ac:chgData name="hirose taichi" userId="ed2dc4b0-8795-4813-ada8-f41a239e7d7d" providerId="ADAL" clId="{B1042A68-243D-2444-A531-7DCF80765E3C}" dt="2021-12-13T06:32:21.921" v="949" actId="478"/>
          <ac:spMkLst>
            <pc:docMk/>
            <pc:sldMk cId="3648763522" sldId="261"/>
            <ac:spMk id="5" creationId="{382ED39D-2E48-FC4D-8E65-21DE27BD0B5A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0" creationId="{B3C6932E-E9E2-3645-8654-634C43B63A08}"/>
          </ac:spMkLst>
        </pc:spChg>
        <pc:spChg chg="mod">
          <ac:chgData name="hirose taichi" userId="ed2dc4b0-8795-4813-ada8-f41a239e7d7d" providerId="ADAL" clId="{B1042A68-243D-2444-A531-7DCF80765E3C}" dt="2021-12-13T06:18:13.974" v="767"/>
          <ac:spMkLst>
            <pc:docMk/>
            <pc:sldMk cId="3648763522" sldId="261"/>
            <ac:spMk id="12" creationId="{741A69A8-D4E5-BF4D-B750-B13F0A10BD7E}"/>
          </ac:spMkLst>
        </pc:spChg>
        <pc:spChg chg="del mod">
          <ac:chgData name="hirose taichi" userId="ed2dc4b0-8795-4813-ada8-f41a239e7d7d" providerId="ADAL" clId="{B1042A68-243D-2444-A531-7DCF80765E3C}" dt="2021-12-13T07:35:58.070" v="2004" actId="478"/>
          <ac:spMkLst>
            <pc:docMk/>
            <pc:sldMk cId="3648763522" sldId="261"/>
            <ac:spMk id="13" creationId="{6E455464-D2E6-9449-B933-F25FA8179287}"/>
          </ac:spMkLst>
        </pc:spChg>
        <pc:spChg chg="del">
          <ac:chgData name="hirose taichi" userId="ed2dc4b0-8795-4813-ada8-f41a239e7d7d" providerId="ADAL" clId="{B1042A68-243D-2444-A531-7DCF80765E3C}" dt="2021-12-13T06:45:49.727" v="1102" actId="478"/>
          <ac:spMkLst>
            <pc:docMk/>
            <pc:sldMk cId="3648763522" sldId="261"/>
            <ac:spMk id="16" creationId="{A77B920F-69C1-BC47-89C8-6D8F3AB4DD36}"/>
          </ac:spMkLst>
        </pc:spChg>
        <pc:spChg chg="add mod">
          <ac:chgData name="hirose taichi" userId="ed2dc4b0-8795-4813-ada8-f41a239e7d7d" providerId="ADAL" clId="{B1042A68-243D-2444-A531-7DCF80765E3C}" dt="2021-12-13T06:18:43.815" v="783" actId="1076"/>
          <ac:spMkLst>
            <pc:docMk/>
            <pc:sldMk cId="3648763522" sldId="261"/>
            <ac:spMk id="17" creationId="{95D2CEA1-9617-0141-B892-A3B32F713026}"/>
          </ac:spMkLst>
        </pc:spChg>
        <pc:spChg chg="add mod">
          <ac:chgData name="hirose taichi" userId="ed2dc4b0-8795-4813-ada8-f41a239e7d7d" providerId="ADAL" clId="{B1042A68-243D-2444-A531-7DCF80765E3C}" dt="2021-12-13T06:29:56.989" v="925" actId="1076"/>
          <ac:spMkLst>
            <pc:docMk/>
            <pc:sldMk cId="3648763522" sldId="261"/>
            <ac:spMk id="18" creationId="{8243B2B6-CC5D-DA48-8D94-3E6EBDFECC77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0" creationId="{288A80A9-8434-8D41-985D-8D145C7B891F}"/>
          </ac:spMkLst>
        </pc:spChg>
        <pc:spChg chg="mod">
          <ac:chgData name="hirose taichi" userId="ed2dc4b0-8795-4813-ada8-f41a239e7d7d" providerId="ADAL" clId="{B1042A68-243D-2444-A531-7DCF80765E3C}" dt="2021-12-13T06:25:02.397" v="838"/>
          <ac:spMkLst>
            <pc:docMk/>
            <pc:sldMk cId="3648763522" sldId="261"/>
            <ac:spMk id="21" creationId="{AF6B643E-0651-A24B-A2BC-F0138CAE2C56}"/>
          </ac:spMkLst>
        </pc:spChg>
        <pc:spChg chg="add mod">
          <ac:chgData name="hirose taichi" userId="ed2dc4b0-8795-4813-ada8-f41a239e7d7d" providerId="ADAL" clId="{B1042A68-243D-2444-A531-7DCF80765E3C}" dt="2021-12-13T07:37:29.787" v="2022" actId="1036"/>
          <ac:spMkLst>
            <pc:docMk/>
            <pc:sldMk cId="3648763522" sldId="261"/>
            <ac:spMk id="22" creationId="{5B9ABB1B-D2A5-9244-92E0-705FC2A4E447}"/>
          </ac:spMkLst>
        </pc:spChg>
        <pc:spChg chg="add mod">
          <ac:chgData name="hirose taichi" userId="ed2dc4b0-8795-4813-ada8-f41a239e7d7d" providerId="ADAL" clId="{B1042A68-243D-2444-A531-7DCF80765E3C}" dt="2021-12-13T07:37:43.956" v="2041" actId="1036"/>
          <ac:spMkLst>
            <pc:docMk/>
            <pc:sldMk cId="3648763522" sldId="261"/>
            <ac:spMk id="23" creationId="{08C69BAF-E97D-6A43-B0E8-923222840E9B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3" creationId="{498303F4-3BF6-3243-82FC-B7828E93AF19}"/>
          </ac:spMkLst>
        </pc:spChg>
        <pc:spChg chg="mod">
          <ac:chgData name="hirose taichi" userId="ed2dc4b0-8795-4813-ada8-f41a239e7d7d" providerId="ADAL" clId="{B1042A68-243D-2444-A531-7DCF80765E3C}" dt="2021-12-13T06:25:32.071" v="844"/>
          <ac:spMkLst>
            <pc:docMk/>
            <pc:sldMk cId="3648763522" sldId="261"/>
            <ac:spMk id="24" creationId="{7492AE98-37A4-184A-8A3C-9935EAB3AA29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6" creationId="{C8D65178-400D-1741-BCD0-7A5D2CC96650}"/>
          </ac:spMkLst>
        </pc:spChg>
        <pc:spChg chg="mod">
          <ac:chgData name="hirose taichi" userId="ed2dc4b0-8795-4813-ada8-f41a239e7d7d" providerId="ADAL" clId="{B1042A68-243D-2444-A531-7DCF80765E3C}" dt="2021-12-13T06:25:41.239" v="845"/>
          <ac:spMkLst>
            <pc:docMk/>
            <pc:sldMk cId="3648763522" sldId="261"/>
            <ac:spMk id="27" creationId="{92FC18F8-F12D-254F-B656-4B6546C83BCC}"/>
          </ac:spMkLst>
        </pc:spChg>
        <pc:spChg chg="add mod">
          <ac:chgData name="hirose taichi" userId="ed2dc4b0-8795-4813-ada8-f41a239e7d7d" providerId="ADAL" clId="{B1042A68-243D-2444-A531-7DCF80765E3C}" dt="2021-12-13T06:52:44.893" v="1262" actId="122"/>
          <ac:spMkLst>
            <pc:docMk/>
            <pc:sldMk cId="3648763522" sldId="261"/>
            <ac:spMk id="28" creationId="{C47B11AC-838C-A744-ABEC-5A208E2109C1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29" creationId="{9A1A7AA1-F0A7-C342-8177-927AB843D4FB}"/>
          </ac:spMkLst>
        </pc:spChg>
        <pc:spChg chg="add del mod">
          <ac:chgData name="hirose taichi" userId="ed2dc4b0-8795-4813-ada8-f41a239e7d7d" providerId="ADAL" clId="{B1042A68-243D-2444-A531-7DCF80765E3C}" dt="2021-12-13T06:31:01.124" v="934" actId="478"/>
          <ac:spMkLst>
            <pc:docMk/>
            <pc:sldMk cId="3648763522" sldId="261"/>
            <ac:spMk id="30" creationId="{C29A0EA6-2DB7-1F4E-AABE-C8EABDBCC23C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2" creationId="{B78A4A43-42BF-7D48-9E6B-B790927FA510}"/>
          </ac:spMkLst>
        </pc:spChg>
        <pc:spChg chg="mod">
          <ac:chgData name="hirose taichi" userId="ed2dc4b0-8795-4813-ada8-f41a239e7d7d" providerId="ADAL" clId="{B1042A68-243D-2444-A531-7DCF80765E3C}" dt="2021-12-13T06:30:57.649" v="933"/>
          <ac:spMkLst>
            <pc:docMk/>
            <pc:sldMk cId="3648763522" sldId="261"/>
            <ac:spMk id="33" creationId="{A21593BE-9775-834E-A33F-7D542C8D2818}"/>
          </ac:spMkLst>
        </pc:spChg>
        <pc:spChg chg="del">
          <ac:chgData name="hirose taichi" userId="ed2dc4b0-8795-4813-ada8-f41a239e7d7d" providerId="ADAL" clId="{B1042A68-243D-2444-A531-7DCF80765E3C}" dt="2021-12-13T06:41:17.133" v="1047" actId="478"/>
          <ac:spMkLst>
            <pc:docMk/>
            <pc:sldMk cId="3648763522" sldId="261"/>
            <ac:spMk id="34" creationId="{3BAF8879-015F-B746-98A3-31DB11BDC1CF}"/>
          </ac:spMkLst>
        </pc:spChg>
        <pc:spChg chg="del mod">
          <ac:chgData name="hirose taichi" userId="ed2dc4b0-8795-4813-ada8-f41a239e7d7d" providerId="ADAL" clId="{B1042A68-243D-2444-A531-7DCF80765E3C}" dt="2021-12-13T06:47:22.289" v="1221" actId="478"/>
          <ac:spMkLst>
            <pc:docMk/>
            <pc:sldMk cId="3648763522" sldId="261"/>
            <ac:spMk id="35" creationId="{6533A44C-6B01-8947-B313-5BBD353400AD}"/>
          </ac:spMkLst>
        </pc:spChg>
        <pc:spChg chg="add del mod">
          <ac:chgData name="hirose taichi" userId="ed2dc4b0-8795-4813-ada8-f41a239e7d7d" providerId="ADAL" clId="{B1042A68-243D-2444-A531-7DCF80765E3C}" dt="2021-12-13T06:45:34.592" v="1099" actId="478"/>
          <ac:spMkLst>
            <pc:docMk/>
            <pc:sldMk cId="3648763522" sldId="261"/>
            <ac:spMk id="36" creationId="{8F120CBB-FE70-7D4F-9854-6145DF724106}"/>
          </ac:spMkLst>
        </pc:spChg>
        <pc:spChg chg="add mod">
          <ac:chgData name="hirose taichi" userId="ed2dc4b0-8795-4813-ada8-f41a239e7d7d" providerId="ADAL" clId="{B1042A68-243D-2444-A531-7DCF80765E3C}" dt="2021-12-13T06:52:50.853" v="1264" actId="20577"/>
          <ac:spMkLst>
            <pc:docMk/>
            <pc:sldMk cId="3648763522" sldId="261"/>
            <ac:spMk id="37" creationId="{8F223922-CB38-7E4F-B7FC-87A908DDB2BB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39" creationId="{BC5A0B1B-EF1E-714B-9AB3-A354EFA14074}"/>
          </ac:spMkLst>
        </pc:spChg>
        <pc:spChg chg="mod">
          <ac:chgData name="hirose taichi" userId="ed2dc4b0-8795-4813-ada8-f41a239e7d7d" providerId="ADAL" clId="{B1042A68-243D-2444-A531-7DCF80765E3C}" dt="2021-12-13T06:31:48.567" v="944"/>
          <ac:spMkLst>
            <pc:docMk/>
            <pc:sldMk cId="3648763522" sldId="261"/>
            <ac:spMk id="40" creationId="{4CAC0207-C0EE-C849-BB22-AECEEE266E31}"/>
          </ac:spMkLst>
        </pc:spChg>
        <pc:grpChg chg="add mod">
          <ac:chgData name="hirose taichi" userId="ed2dc4b0-8795-4813-ada8-f41a239e7d7d" providerId="ADAL" clId="{B1042A68-243D-2444-A531-7DCF80765E3C}" dt="2021-12-13T07:57:49.320" v="2062" actId="1038"/>
          <ac:grpSpMkLst>
            <pc:docMk/>
            <pc:sldMk cId="3648763522" sldId="261"/>
            <ac:grpSpMk id="9" creationId="{F05E6A5F-6338-1740-BC49-F140D3B07597}"/>
          </ac:grpSpMkLst>
        </pc:grpChg>
        <pc:grpChg chg="mod">
          <ac:chgData name="hirose taichi" userId="ed2dc4b0-8795-4813-ada8-f41a239e7d7d" providerId="ADAL" clId="{B1042A68-243D-2444-A531-7DCF80765E3C}" dt="2021-12-13T06:18:13.974" v="767"/>
          <ac:grpSpMkLst>
            <pc:docMk/>
            <pc:sldMk cId="3648763522" sldId="261"/>
            <ac:grpSpMk id="11" creationId="{2238271F-8AB6-CF42-A2FD-7EEF3B1C4AED}"/>
          </ac:grpSpMkLst>
        </pc:grpChg>
        <pc:grpChg chg="add del mod">
          <ac:chgData name="hirose taichi" userId="ed2dc4b0-8795-4813-ada8-f41a239e7d7d" providerId="ADAL" clId="{B1042A68-243D-2444-A531-7DCF80765E3C}" dt="2021-12-13T06:25:04.063" v="839"/>
          <ac:grpSpMkLst>
            <pc:docMk/>
            <pc:sldMk cId="3648763522" sldId="261"/>
            <ac:grpSpMk id="19" creationId="{A7C040E9-56F6-2849-B9F6-A6CF691CB2D2}"/>
          </ac:grpSpMkLst>
        </pc:grpChg>
        <pc:grpChg chg="add del mod">
          <ac:chgData name="hirose taichi" userId="ed2dc4b0-8795-4813-ada8-f41a239e7d7d" providerId="ADAL" clId="{B1042A68-243D-2444-A531-7DCF80765E3C}" dt="2021-12-13T06:30:45.491" v="931" actId="478"/>
          <ac:grpSpMkLst>
            <pc:docMk/>
            <pc:sldMk cId="3648763522" sldId="261"/>
            <ac:grpSpMk id="22" creationId="{46436E37-6C9D-3241-844B-EE5DC5680C36}"/>
          </ac:grpSpMkLst>
        </pc:grpChg>
        <pc:grpChg chg="add del mod">
          <ac:chgData name="hirose taichi" userId="ed2dc4b0-8795-4813-ada8-f41a239e7d7d" providerId="ADAL" clId="{B1042A68-243D-2444-A531-7DCF80765E3C}" dt="2021-12-13T06:30:50.497" v="932" actId="478"/>
          <ac:grpSpMkLst>
            <pc:docMk/>
            <pc:sldMk cId="3648763522" sldId="261"/>
            <ac:grpSpMk id="25" creationId="{AE3F412B-2CD5-6943-B0D7-82E56D7CFA9A}"/>
          </ac:grpSpMkLst>
        </pc:grpChg>
        <pc:grpChg chg="add del mod">
          <ac:chgData name="hirose taichi" userId="ed2dc4b0-8795-4813-ada8-f41a239e7d7d" providerId="ADAL" clId="{B1042A68-243D-2444-A531-7DCF80765E3C}" dt="2021-12-13T06:41:52.516" v="1052" actId="478"/>
          <ac:grpSpMkLst>
            <pc:docMk/>
            <pc:sldMk cId="3648763522" sldId="261"/>
            <ac:grpSpMk id="31" creationId="{9DEDBDE1-065D-DC4A-BE20-E9E874AD8F75}"/>
          </ac:grpSpMkLst>
        </pc:grpChg>
        <pc:grpChg chg="add del mod">
          <ac:chgData name="hirose taichi" userId="ed2dc4b0-8795-4813-ada8-f41a239e7d7d" providerId="ADAL" clId="{B1042A68-243D-2444-A531-7DCF80765E3C}" dt="2021-12-13T06:41:59.057" v="1053" actId="478"/>
          <ac:grpSpMkLst>
            <pc:docMk/>
            <pc:sldMk cId="3648763522" sldId="261"/>
            <ac:grpSpMk id="38" creationId="{6C2FE371-3E35-F844-85B9-2E232CE144A8}"/>
          </ac:grpSpMkLst>
        </pc:grpChg>
        <pc:graphicFrameChg chg="add del mod">
          <ac:chgData name="hirose taichi" userId="ed2dc4b0-8795-4813-ada8-f41a239e7d7d" providerId="ADAL" clId="{B1042A68-243D-2444-A531-7DCF80765E3C}" dt="2021-12-13T06:40:00.111" v="1009" actId="478"/>
          <ac:graphicFrameMkLst>
            <pc:docMk/>
            <pc:sldMk cId="3648763522" sldId="261"/>
            <ac:graphicFrameMk id="3" creationId="{6BED5993-6064-0247-9999-A4313E8059D5}"/>
          </ac:graphicFrameMkLst>
        </pc:graphicFrameChg>
        <pc:graphicFrameChg chg="add del mod">
          <ac:chgData name="hirose taichi" userId="ed2dc4b0-8795-4813-ada8-f41a239e7d7d" providerId="ADAL" clId="{B1042A68-243D-2444-A531-7DCF80765E3C}" dt="2021-12-13T06:40:06.271" v="1011"/>
          <ac:graphicFrameMkLst>
            <pc:docMk/>
            <pc:sldMk cId="3648763522" sldId="261"/>
            <ac:graphicFrameMk id="6" creationId="{0907BA29-7D84-E445-BCA1-5495E0B2B277}"/>
          </ac:graphicFrameMkLst>
        </pc:graphicFrameChg>
        <pc:graphicFrameChg chg="add del mod modGraphic">
          <ac:chgData name="hirose taichi" userId="ed2dc4b0-8795-4813-ada8-f41a239e7d7d" providerId="ADAL" clId="{B1042A68-243D-2444-A531-7DCF80765E3C}" dt="2021-12-13T06:40:33.972" v="1022" actId="478"/>
          <ac:graphicFrameMkLst>
            <pc:docMk/>
            <pc:sldMk cId="3648763522" sldId="261"/>
            <ac:graphicFrameMk id="7" creationId="{D3DBBFE9-4842-B34C-90B9-96146D272B1D}"/>
          </ac:graphicFrameMkLst>
        </pc:graphicFrameChg>
        <pc:graphicFrameChg chg="del mod modGraphic">
          <ac:chgData name="hirose taichi" userId="ed2dc4b0-8795-4813-ada8-f41a239e7d7d" providerId="ADAL" clId="{B1042A68-243D-2444-A531-7DCF80765E3C}" dt="2021-12-13T06:28:37.267" v="895" actId="478"/>
          <ac:graphicFrameMkLst>
            <pc:docMk/>
            <pc:sldMk cId="3648763522" sldId="261"/>
            <ac:graphicFrameMk id="8" creationId="{2E64D6D3-A9A7-9043-AF14-F59C687DA470}"/>
          </ac:graphicFrameMkLst>
        </pc:graphicFrameChg>
        <pc:picChg chg="add mod">
          <ac:chgData name="hirose taichi" userId="ed2dc4b0-8795-4813-ada8-f41a239e7d7d" providerId="ADAL" clId="{B1042A68-243D-2444-A531-7DCF80765E3C}" dt="2021-12-13T06:41:13.432" v="1046" actId="14100"/>
          <ac:picMkLst>
            <pc:docMk/>
            <pc:sldMk cId="3648763522" sldId="261"/>
            <ac:picMk id="41" creationId="{8059107F-4A72-4C40-B07B-5FC43D7E29A6}"/>
          </ac:picMkLst>
        </pc:pic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4" creationId="{3A54DD3F-7F78-0145-BF7D-7B9CF3481CCB}"/>
          </ac:cxnSpMkLst>
        </pc:cxnChg>
        <pc:cxnChg chg="mod">
          <ac:chgData name="hirose taichi" userId="ed2dc4b0-8795-4813-ada8-f41a239e7d7d" providerId="ADAL" clId="{B1042A68-243D-2444-A531-7DCF80765E3C}" dt="2021-12-13T06:18:13.974" v="767"/>
          <ac:cxnSpMkLst>
            <pc:docMk/>
            <pc:sldMk cId="3648763522" sldId="261"/>
            <ac:cxnSpMk id="15" creationId="{58BF8762-B408-6947-8FE9-602793DF5784}"/>
          </ac:cxnSpMkLst>
        </pc:cxnChg>
        <pc:cxnChg chg="add mod">
          <ac:chgData name="hirose taichi" userId="ed2dc4b0-8795-4813-ada8-f41a239e7d7d" providerId="ADAL" clId="{B1042A68-243D-2444-A531-7DCF80765E3C}" dt="2021-12-13T06:48:29.318" v="1259" actId="14100"/>
          <ac:cxnSpMkLst>
            <pc:docMk/>
            <pc:sldMk cId="3648763522" sldId="261"/>
            <ac:cxnSpMk id="19" creationId="{DBDB3321-95CA-DD42-8F48-D5CED256D7F8}"/>
          </ac:cxnSpMkLst>
        </pc:cxnChg>
        <pc:cxnChg chg="add mod">
          <ac:chgData name="hirose taichi" userId="ed2dc4b0-8795-4813-ada8-f41a239e7d7d" providerId="ADAL" clId="{B1042A68-243D-2444-A531-7DCF80765E3C}" dt="2021-12-13T06:48:18.613" v="1257" actId="14100"/>
          <ac:cxnSpMkLst>
            <pc:docMk/>
            <pc:sldMk cId="3648763522" sldId="261"/>
            <ac:cxnSpMk id="43" creationId="{CB82803A-C5FB-6C40-A990-872DA43F5044}"/>
          </ac:cxnSpMkLst>
        </pc:cxnChg>
      </pc:sldChg>
      <pc:sldChg chg="addSp delSp modSp add mod">
        <pc:chgData name="hirose taichi" userId="ed2dc4b0-8795-4813-ada8-f41a239e7d7d" providerId="ADAL" clId="{B1042A68-243D-2444-A531-7DCF80765E3C}" dt="2021-12-13T07:59:39.455" v="2073" actId="20577"/>
        <pc:sldMkLst>
          <pc:docMk/>
          <pc:sldMk cId="3984113587" sldId="262"/>
        </pc:sldMkLst>
        <pc:spChg chg="mod">
          <ac:chgData name="hirose taichi" userId="ed2dc4b0-8795-4813-ada8-f41a239e7d7d" providerId="ADAL" clId="{B1042A68-243D-2444-A531-7DCF80765E3C}" dt="2021-12-13T07:01:53.363" v="1977" actId="20577"/>
          <ac:spMkLst>
            <pc:docMk/>
            <pc:sldMk cId="3984113587" sldId="262"/>
            <ac:spMk id="2" creationId="{586D101E-383E-6549-9005-C2393D82EFE0}"/>
          </ac:spMkLst>
        </pc:spChg>
        <pc:spChg chg="mod">
          <ac:chgData name="hirose taichi" userId="ed2dc4b0-8795-4813-ada8-f41a239e7d7d" providerId="ADAL" clId="{B1042A68-243D-2444-A531-7DCF80765E3C}" dt="2021-12-13T07:59:39.455" v="2073" actId="20577"/>
          <ac:spMkLst>
            <pc:docMk/>
            <pc:sldMk cId="3984113587" sldId="262"/>
            <ac:spMk id="3" creationId="{B0B183F2-5522-7542-9DEC-8520634AD370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0" creationId="{75BDC7F3-7A3A-704E-A7C8-2508187F892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1" creationId="{237C8025-B405-0744-957A-EF319E95E085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2" creationId="{627D0E73-0FD1-5247-A9BB-820DC369F539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23" creationId="{E79776FC-27AE-864B-9E34-342057D17483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1" creationId="{8E98BBDB-0A6F-BA47-A2EC-8A2C9B8E9C2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2" creationId="{5E7DF971-539F-5843-B5C3-692C0C845831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3" creationId="{B4F1E55F-7518-7D4C-B087-9B2F373E3D3A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6" creationId="{2CAFBE46-0F62-A641-9B92-497B528BA1A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7" creationId="{5B562452-54B6-6C48-8A71-004106A8E3FE}"/>
          </ac:spMkLst>
        </pc:spChg>
        <pc:spChg chg="mod">
          <ac:chgData name="hirose taichi" userId="ed2dc4b0-8795-4813-ada8-f41a239e7d7d" providerId="ADAL" clId="{B1042A68-243D-2444-A531-7DCF80765E3C}" dt="2021-12-13T07:59:24.516" v="2069"/>
          <ac:spMkLst>
            <pc:docMk/>
            <pc:sldMk cId="3984113587" sldId="262"/>
            <ac:spMk id="38" creationId="{E155765E-DD5E-1C40-B0E8-DA3A296CB8B1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1" creationId="{DA46F049-EE30-1645-B805-81D725C6FA62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2" creationId="{D1AC182F-9FB4-AF44-B365-4E7A3AA66A4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3" creationId="{A41F31E3-F95E-B34B-8C67-0A388EC5C3A8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4" creationId="{3C961279-EB4F-4D4E-A6B2-80C99BEA46AB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7" creationId="{D1EDA4D4-20AF-DE45-B7A8-65F74A00A20E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8" creationId="{CC7AFD55-67B7-E94F-9A0E-F513CD151010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49" creationId="{488E794F-13F4-E24A-A36F-0943F9D82787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0" creationId="{FCD8FE87-D28A-A648-86EF-24B208D069E4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1" creationId="{FBAA14DF-7A51-4C43-ACA4-DC156768C55D}"/>
          </ac:spMkLst>
        </pc:spChg>
        <pc:spChg chg="mod">
          <ac:chgData name="hirose taichi" userId="ed2dc4b0-8795-4813-ada8-f41a239e7d7d" providerId="ADAL" clId="{B1042A68-243D-2444-A531-7DCF80765E3C}" dt="2021-12-13T07:59:30.871" v="2072"/>
          <ac:spMkLst>
            <pc:docMk/>
            <pc:sldMk cId="3984113587" sldId="262"/>
            <ac:spMk id="52" creationId="{B0150E9A-030C-B249-9154-BD68A71E15EC}"/>
          </ac:spMkLst>
        </pc:spChg>
        <pc:grpChg chg="del">
          <ac:chgData name="hirose taichi" userId="ed2dc4b0-8795-4813-ada8-f41a239e7d7d" providerId="ADAL" clId="{B1042A68-243D-2444-A531-7DCF80765E3C}" dt="2021-12-13T07:59:30.293" v="2071" actId="478"/>
          <ac:grpSpMkLst>
            <pc:docMk/>
            <pc:sldMk cId="3984113587" sldId="262"/>
            <ac:grpSpMk id="5" creationId="{7537CC77-3FD3-8045-804E-55B2A3EE5DF1}"/>
          </ac:grpSpMkLst>
        </pc:grpChg>
        <pc:grpChg chg="add del mod">
          <ac:chgData name="hirose taichi" userId="ed2dc4b0-8795-4813-ada8-f41a239e7d7d" providerId="ADAL" clId="{B1042A68-243D-2444-A531-7DCF80765E3C}" dt="2021-12-13T07:59:26.847" v="2070"/>
          <ac:grpSpMkLst>
            <pc:docMk/>
            <pc:sldMk cId="3984113587" sldId="262"/>
            <ac:grpSpMk id="18" creationId="{E9EDAAB6-DEB2-2749-A36D-D44876988B75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24" creationId="{ADD881B6-C10E-E24B-A620-EF8464D51CE1}"/>
          </ac:grpSpMkLst>
        </pc:grpChg>
        <pc:grpChg chg="mod">
          <ac:chgData name="hirose taichi" userId="ed2dc4b0-8795-4813-ada8-f41a239e7d7d" providerId="ADAL" clId="{B1042A68-243D-2444-A531-7DCF80765E3C}" dt="2021-12-13T07:59:24.516" v="2069"/>
          <ac:grpSpMkLst>
            <pc:docMk/>
            <pc:sldMk cId="3984113587" sldId="262"/>
            <ac:grpSpMk id="30" creationId="{1095A4BD-FB9D-3748-9520-E3ABC2950363}"/>
          </ac:grpSpMkLst>
        </pc:grpChg>
        <pc:grpChg chg="add 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39" creationId="{60CDF7DA-2AF7-004C-AED4-C550E0CE9E79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5" creationId="{E75D984A-E9A1-C54E-8C5C-9F8C86F0355E}"/>
          </ac:grpSpMkLst>
        </pc:grpChg>
        <pc:grpChg chg="mod">
          <ac:chgData name="hirose taichi" userId="ed2dc4b0-8795-4813-ada8-f41a239e7d7d" providerId="ADAL" clId="{B1042A68-243D-2444-A531-7DCF80765E3C}" dt="2021-12-13T07:59:30.871" v="2072"/>
          <ac:grpSpMkLst>
            <pc:docMk/>
            <pc:sldMk cId="3984113587" sldId="262"/>
            <ac:grpSpMk id="46" creationId="{415B7AD8-C83D-D647-BF48-B84C1B24A54C}"/>
          </ac:grpSpMkLst>
        </pc:grpChg>
        <pc:graphicFrameChg chg="mod">
          <ac:chgData name="hirose taichi" userId="ed2dc4b0-8795-4813-ada8-f41a239e7d7d" providerId="ADAL" clId="{B1042A68-243D-2444-A531-7DCF80765E3C}" dt="2021-12-13T07:59:24.516" v="2069"/>
          <ac:graphicFrameMkLst>
            <pc:docMk/>
            <pc:sldMk cId="3984113587" sldId="262"/>
            <ac:graphicFrameMk id="19" creationId="{C21FB785-4566-E34C-98D8-995D53E018EC}"/>
          </ac:graphicFrameMkLst>
        </pc:graphicFrameChg>
        <pc:graphicFrameChg chg="mod">
          <ac:chgData name="hirose taichi" userId="ed2dc4b0-8795-4813-ada8-f41a239e7d7d" providerId="ADAL" clId="{B1042A68-243D-2444-A531-7DCF80765E3C}" dt="2021-12-13T07:59:30.871" v="2072"/>
          <ac:graphicFrameMkLst>
            <pc:docMk/>
            <pc:sldMk cId="3984113587" sldId="262"/>
            <ac:graphicFrameMk id="40" creationId="{7EEEF30C-D9CC-5844-87D7-CF5B3730A12F}"/>
          </ac:graphicFrameMkLst>
        </pc:graphicFrameChg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572268942" sldId="26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4176659251" sldId="26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5706078" sldId="27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21375393" sldId="277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636870033" sldId="278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342390134" sldId="279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741603393" sldId="280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363935490" sldId="281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95605922" sldId="282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436826736" sldId="283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2527259145" sldId="284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3122707416" sldId="285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1833997336" sldId="286"/>
        </pc:sldMkLst>
      </pc:sldChg>
      <pc:sldChg chg="del">
        <pc:chgData name="hirose taichi" userId="ed2dc4b0-8795-4813-ada8-f41a239e7d7d" providerId="ADAL" clId="{B1042A68-243D-2444-A531-7DCF80765E3C}" dt="2021-12-13T05:17:17.099" v="3" actId="2696"/>
        <pc:sldMkLst>
          <pc:docMk/>
          <pc:sldMk cId="971189266" sldId="287"/>
        </pc:sldMkLst>
      </pc:sldChg>
    </pc:docChg>
  </pc:docChgLst>
  <pc:docChgLst>
    <pc:chgData name="hirose taichi" userId="ed2dc4b0-8795-4813-ada8-f41a239e7d7d" providerId="ADAL" clId="{8509E7D5-698C-0F4B-ACD8-46631E952E29}"/>
    <pc:docChg chg="undo redo custSel addSld delSld modSld sldOrd modMainMaster">
      <pc:chgData name="hirose taichi" userId="ed2dc4b0-8795-4813-ada8-f41a239e7d7d" providerId="ADAL" clId="{8509E7D5-698C-0F4B-ACD8-46631E952E29}" dt="2021-12-16T02:04:59.248" v="6324" actId="478"/>
      <pc:docMkLst>
        <pc:docMk/>
      </pc:docMkLst>
      <pc:sldChg chg="addSp delSp modSp mod">
        <pc:chgData name="hirose taichi" userId="ed2dc4b0-8795-4813-ada8-f41a239e7d7d" providerId="ADAL" clId="{8509E7D5-698C-0F4B-ACD8-46631E952E29}" dt="2021-12-14T08:23:34.964" v="4738"/>
        <pc:sldMkLst>
          <pc:docMk/>
          <pc:sldMk cId="178224708" sldId="256"/>
        </pc:sldMkLst>
        <pc:spChg chg="mod">
          <ac:chgData name="hirose taichi" userId="ed2dc4b0-8795-4813-ada8-f41a239e7d7d" providerId="ADAL" clId="{8509E7D5-698C-0F4B-ACD8-46631E952E29}" dt="2021-12-13T09:59:58.400" v="7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3T12:09:02.593" v="2607" actId="20577"/>
          <ac:spMkLst>
            <pc:docMk/>
            <pc:sldMk cId="178224708" sldId="256"/>
            <ac:spMk id="3" creationId="{00000000-0000-0000-0000-000000000000}"/>
          </ac:spMkLst>
        </pc:spChg>
        <pc:spChg chg="add del mod">
          <ac:chgData name="hirose taichi" userId="ed2dc4b0-8795-4813-ada8-f41a239e7d7d" providerId="ADAL" clId="{8509E7D5-698C-0F4B-ACD8-46631E952E29}" dt="2021-12-14T08:23:34.964" v="4738"/>
          <ac:spMkLst>
            <pc:docMk/>
            <pc:sldMk cId="178224708" sldId="256"/>
            <ac:spMk id="4" creationId="{E09CB9CA-5AE1-4A47-BEDF-2F0CBCA3A888}"/>
          </ac:spMkLst>
        </pc:spChg>
      </pc:sldChg>
      <pc:sldChg chg="addSp delSp modSp mod">
        <pc:chgData name="hirose taichi" userId="ed2dc4b0-8795-4813-ada8-f41a239e7d7d" providerId="ADAL" clId="{8509E7D5-698C-0F4B-ACD8-46631E952E29}" dt="2021-12-14T08:23:21.119" v="4737"/>
        <pc:sldMkLst>
          <pc:docMk/>
          <pc:sldMk cId="3981154757" sldId="25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981154757" sldId="258"/>
            <ac:spMk id="6" creationId="{B9A0777E-964D-C742-91A5-94FA8AEE39B0}"/>
          </ac:spMkLst>
        </pc:spChg>
        <pc:spChg chg="mod">
          <ac:chgData name="hirose taichi" userId="ed2dc4b0-8795-4813-ada8-f41a239e7d7d" providerId="ADAL" clId="{8509E7D5-698C-0F4B-ACD8-46631E952E29}" dt="2021-12-13T10:07:09.651" v="222" actId="20577"/>
          <ac:spMkLst>
            <pc:docMk/>
            <pc:sldMk cId="3981154757" sldId="258"/>
            <ac:spMk id="8" creationId="{54440B13-1B86-8E45-9176-E14C63EE8379}"/>
          </ac:spMkLst>
        </pc:spChg>
        <pc:spChg chg="mod">
          <ac:chgData name="hirose taichi" userId="ed2dc4b0-8795-4813-ada8-f41a239e7d7d" providerId="ADAL" clId="{8509E7D5-698C-0F4B-ACD8-46631E952E29}" dt="2021-12-14T02:38:28.689" v="2746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8509E7D5-698C-0F4B-ACD8-46631E952E29}" dt="2021-12-13T10:04:58.639" v="117" actId="122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8509E7D5-698C-0F4B-ACD8-46631E952E29}" dt="2021-12-13T10:07:15.112" v="238" actId="20577"/>
          <ac:spMkLst>
            <pc:docMk/>
            <pc:sldMk cId="3981154757" sldId="258"/>
            <ac:spMk id="15" creationId="{7A5A2B22-90F9-3242-A03C-E5BA976DD280}"/>
          </ac:spMkLst>
        </pc:spChg>
        <pc:grpChg chg="add mod">
          <ac:chgData name="hirose taichi" userId="ed2dc4b0-8795-4813-ada8-f41a239e7d7d" providerId="ADAL" clId="{8509E7D5-698C-0F4B-ACD8-46631E952E29}" dt="2021-12-13T11:39:44.223" v="1552" actId="1076"/>
          <ac:grpSpMkLst>
            <pc:docMk/>
            <pc:sldMk cId="3981154757" sldId="258"/>
            <ac:grpSpMk id="3" creationId="{B8D75CDF-6A89-5140-9218-EFA47707AAB5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8509E7D5-698C-0F4B-ACD8-46631E952E29}" dt="2021-12-13T11:39:17.405" v="1545" actId="12789"/>
          <ac:grpSpMkLst>
            <pc:docMk/>
            <pc:sldMk cId="3981154757" sldId="258"/>
            <ac:grpSpMk id="5" creationId="{FEA932C7-9C32-BC4A-8706-5875B0C7031B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6" creationId="{BB21EB3B-0BB2-2D4C-8CEA-DFA1A22D9B38}"/>
          </ac:grpSpMkLst>
        </pc:grpChg>
        <pc:grpChg chg="del topLvl">
          <ac:chgData name="hirose taichi" userId="ed2dc4b0-8795-4813-ada8-f41a239e7d7d" providerId="ADAL" clId="{8509E7D5-698C-0F4B-ACD8-46631E952E29}" dt="2021-12-13T11:39:06.402" v="1543" actId="478"/>
          <ac:grpSpMkLst>
            <pc:docMk/>
            <pc:sldMk cId="3981154757" sldId="258"/>
            <ac:grpSpMk id="13" creationId="{B2984F9C-2E07-C946-AF2B-CB0BB2E648E0}"/>
          </ac:grpSpMkLst>
        </pc:grpChg>
        <pc:grpChg chg="del">
          <ac:chgData name="hirose taichi" userId="ed2dc4b0-8795-4813-ada8-f41a239e7d7d" providerId="ADAL" clId="{8509E7D5-698C-0F4B-ACD8-46631E952E29}" dt="2021-12-13T11:39:02.481" v="1542" actId="165"/>
          <ac:grpSpMkLst>
            <pc:docMk/>
            <pc:sldMk cId="3981154757" sldId="258"/>
            <ac:grpSpMk id="16" creationId="{AC4E964A-C5A6-1949-92D1-924D3200CD6C}"/>
          </ac:grpSpMkLst>
        </pc:gr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2179598360" sldId="259"/>
        </pc:sldMkLst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2845046446" sldId="259"/>
        </pc:sldMkLst>
        <pc:spChg chg="mod">
          <ac:chgData name="hirose taichi" userId="ed2dc4b0-8795-4813-ada8-f41a239e7d7d" providerId="ADAL" clId="{8509E7D5-698C-0F4B-ACD8-46631E952E29}" dt="2021-12-13T10:07:43.547" v="290" actId="20577"/>
          <ac:spMkLst>
            <pc:docMk/>
            <pc:sldMk cId="2845046446" sldId="259"/>
            <ac:spMk id="2" creationId="{4D8647FB-B424-394F-B2A4-DFF49E5D9692}"/>
          </ac:spMkLst>
        </pc:spChg>
        <pc:spChg chg="mod">
          <ac:chgData name="hirose taichi" userId="ed2dc4b0-8795-4813-ada8-f41a239e7d7d" providerId="ADAL" clId="{8509E7D5-698C-0F4B-ACD8-46631E952E29}" dt="2021-12-14T07:51:04.413" v="4359" actId="113"/>
          <ac:spMkLst>
            <pc:docMk/>
            <pc:sldMk cId="2845046446" sldId="259"/>
            <ac:spMk id="3" creationId="{9551D828-EC94-0640-AEA4-279CAA84A98F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845046446" sldId="259"/>
            <ac:spMk id="4" creationId="{38698FB5-A4F8-B445-8018-37EE201D89AB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1465160364" sldId="260"/>
        </pc:sldMkLst>
      </pc:sldChg>
      <pc:sldChg chg="addSp modSp new mod">
        <pc:chgData name="hirose taichi" userId="ed2dc4b0-8795-4813-ada8-f41a239e7d7d" providerId="ADAL" clId="{8509E7D5-698C-0F4B-ACD8-46631E952E29}" dt="2021-12-14T08:41:30.429" v="5228" actId="255"/>
        <pc:sldMkLst>
          <pc:docMk/>
          <pc:sldMk cId="3357826975" sldId="260"/>
        </pc:sldMkLst>
        <pc:spChg chg="mod">
          <ac:chgData name="hirose taichi" userId="ed2dc4b0-8795-4813-ada8-f41a239e7d7d" providerId="ADAL" clId="{8509E7D5-698C-0F4B-ACD8-46631E952E29}" dt="2021-12-13T10:16:39.006" v="731" actId="20577"/>
          <ac:spMkLst>
            <pc:docMk/>
            <pc:sldMk cId="3357826975" sldId="260"/>
            <ac:spMk id="2" creationId="{DAE21091-A555-7044-8937-C625577F9021}"/>
          </ac:spMkLst>
        </pc:spChg>
        <pc:spChg chg="mod">
          <ac:chgData name="hirose taichi" userId="ed2dc4b0-8795-4813-ada8-f41a239e7d7d" providerId="ADAL" clId="{8509E7D5-698C-0F4B-ACD8-46631E952E29}" dt="2021-12-13T12:14:53.555" v="2632" actId="255"/>
          <ac:spMkLst>
            <pc:docMk/>
            <pc:sldMk cId="3357826975" sldId="260"/>
            <ac:spMk id="3" creationId="{1D89D2D7-ABB1-764E-AA87-FA91247E1E3C}"/>
          </ac:spMkLst>
        </pc:spChg>
        <pc:spChg chg="add mod">
          <ac:chgData name="hirose taichi" userId="ed2dc4b0-8795-4813-ada8-f41a239e7d7d" providerId="ADAL" clId="{8509E7D5-698C-0F4B-ACD8-46631E952E29}" dt="2021-12-14T08:41:30.429" v="5228" actId="255"/>
          <ac:spMkLst>
            <pc:docMk/>
            <pc:sldMk cId="3357826975" sldId="260"/>
            <ac:spMk id="4" creationId="{91B2F479-7B27-FE41-AADD-1C025C56B03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357826975" sldId="260"/>
            <ac:spMk id="5" creationId="{D2F47D6F-49D8-5746-995D-C54593280DE4}"/>
          </ac:spMkLst>
        </pc:spChg>
      </pc:sldChg>
      <pc:sldChg chg="addSp delSp modSp new mod">
        <pc:chgData name="hirose taichi" userId="ed2dc4b0-8795-4813-ada8-f41a239e7d7d" providerId="ADAL" clId="{8509E7D5-698C-0F4B-ACD8-46631E952E29}" dt="2021-12-16T01:38:37.775" v="6138" actId="1035"/>
        <pc:sldMkLst>
          <pc:docMk/>
          <pc:sldMk cId="346823232" sldId="261"/>
        </pc:sldMkLst>
        <pc:spChg chg="mod">
          <ac:chgData name="hirose taichi" userId="ed2dc4b0-8795-4813-ada8-f41a239e7d7d" providerId="ADAL" clId="{8509E7D5-698C-0F4B-ACD8-46631E952E29}" dt="2021-12-13T11:32:03.760" v="1222" actId="20577"/>
          <ac:spMkLst>
            <pc:docMk/>
            <pc:sldMk cId="346823232" sldId="261"/>
            <ac:spMk id="2" creationId="{79046C20-A7F4-C046-BAC7-49D15AC04230}"/>
          </ac:spMkLst>
        </pc:spChg>
        <pc:spChg chg="mod">
          <ac:chgData name="hirose taichi" userId="ed2dc4b0-8795-4813-ada8-f41a239e7d7d" providerId="ADAL" clId="{8509E7D5-698C-0F4B-ACD8-46631E952E29}" dt="2021-12-14T02:40:10.539" v="2795" actId="20577"/>
          <ac:spMkLst>
            <pc:docMk/>
            <pc:sldMk cId="346823232" sldId="261"/>
            <ac:spMk id="3" creationId="{CF6D6979-E17D-3544-A5C8-97C69E5AC1B6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346823232" sldId="261"/>
            <ac:spMk id="4" creationId="{2721CF17-CF7E-4D43-AA3E-A2D9D39E095A}"/>
          </ac:spMkLst>
        </pc:spChg>
        <pc:picChg chg="add del mod">
          <ac:chgData name="hirose taichi" userId="ed2dc4b0-8795-4813-ada8-f41a239e7d7d" providerId="ADAL" clId="{8509E7D5-698C-0F4B-ACD8-46631E952E29}" dt="2021-12-16T01:38:28.088" v="6130" actId="478"/>
          <ac:picMkLst>
            <pc:docMk/>
            <pc:sldMk cId="346823232" sldId="261"/>
            <ac:picMk id="5" creationId="{93B80872-3891-6646-BC2E-C33F4D521E98}"/>
          </ac:picMkLst>
        </pc:picChg>
        <pc:picChg chg="add del mod">
          <ac:chgData name="hirose taichi" userId="ed2dc4b0-8795-4813-ada8-f41a239e7d7d" providerId="ADAL" clId="{8509E7D5-698C-0F4B-ACD8-46631E952E29}" dt="2021-12-13T11:09:07.394" v="1097" actId="478"/>
          <ac:picMkLst>
            <pc:docMk/>
            <pc:sldMk cId="346823232" sldId="261"/>
            <ac:picMk id="5" creationId="{F5EF6FAA-99C9-9343-B4C5-5D90334FE681}"/>
          </ac:picMkLst>
        </pc:picChg>
        <pc:picChg chg="add mod">
          <ac:chgData name="hirose taichi" userId="ed2dc4b0-8795-4813-ada8-f41a239e7d7d" providerId="ADAL" clId="{8509E7D5-698C-0F4B-ACD8-46631E952E29}" dt="2021-12-16T01:38:37.775" v="6138" actId="1035"/>
          <ac:picMkLst>
            <pc:docMk/>
            <pc:sldMk cId="346823232" sldId="261"/>
            <ac:picMk id="7" creationId="{08263181-897B-D24C-8475-C9C25F7C962A}"/>
          </ac:picMkLst>
        </pc:picChg>
        <pc:picChg chg="add del mod modCrop">
          <ac:chgData name="hirose taichi" userId="ed2dc4b0-8795-4813-ada8-f41a239e7d7d" providerId="ADAL" clId="{8509E7D5-698C-0F4B-ACD8-46631E952E29}" dt="2021-12-13T12:13:10.280" v="2608" actId="478"/>
          <ac:picMkLst>
            <pc:docMk/>
            <pc:sldMk cId="346823232" sldId="261"/>
            <ac:picMk id="7" creationId="{413A2825-875D-A04F-BC27-26FF24871353}"/>
          </ac:picMkLst>
        </pc:picChg>
        <pc:picChg chg="add del mod modCrop">
          <ac:chgData name="hirose taichi" userId="ed2dc4b0-8795-4813-ada8-f41a239e7d7d" providerId="ADAL" clId="{8509E7D5-698C-0F4B-ACD8-46631E952E29}" dt="2021-12-14T02:39:13.522" v="2767" actId="478"/>
          <ac:picMkLst>
            <pc:docMk/>
            <pc:sldMk cId="346823232" sldId="261"/>
            <ac:picMk id="9" creationId="{A08B3246-F4C8-F34E-934D-5491CC7D82AF}"/>
          </ac:picMkLst>
        </pc:pic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648763522" sldId="261"/>
        </pc:sldMkLst>
      </pc:sldChg>
      <pc:sldChg chg="addSp modSp add del mod">
        <pc:chgData name="hirose taichi" userId="ed2dc4b0-8795-4813-ada8-f41a239e7d7d" providerId="ADAL" clId="{8509E7D5-698C-0F4B-ACD8-46631E952E29}" dt="2021-12-13T11:39:29.738" v="1548" actId="2696"/>
        <pc:sldMkLst>
          <pc:docMk/>
          <pc:sldMk cId="2075782439" sldId="262"/>
        </pc:sldMkLst>
        <pc:spChg chg="add mod">
          <ac:chgData name="hirose taichi" userId="ed2dc4b0-8795-4813-ada8-f41a239e7d7d" providerId="ADAL" clId="{8509E7D5-698C-0F4B-ACD8-46631E952E29}" dt="2021-12-13T11:12:05.851" v="1134" actId="14100"/>
          <ac:spMkLst>
            <pc:docMk/>
            <pc:sldMk cId="2075782439" sldId="262"/>
            <ac:spMk id="17" creationId="{97B819F4-641E-214E-BE7B-F99EAFD39DB8}"/>
          </ac:spMkLst>
        </pc:spChg>
      </pc:sldChg>
      <pc:sldChg chg="del">
        <pc:chgData name="hirose taichi" userId="ed2dc4b0-8795-4813-ada8-f41a239e7d7d" providerId="ADAL" clId="{8509E7D5-698C-0F4B-ACD8-46631E952E29}" dt="2021-12-13T10:04:08.906" v="75" actId="2696"/>
        <pc:sldMkLst>
          <pc:docMk/>
          <pc:sldMk cId="3984113587" sldId="262"/>
        </pc:sldMkLst>
      </pc:sldChg>
      <pc:sldChg chg="addSp modSp add del mod">
        <pc:chgData name="hirose taichi" userId="ed2dc4b0-8795-4813-ada8-f41a239e7d7d" providerId="ADAL" clId="{8509E7D5-698C-0F4B-ACD8-46631E952E29}" dt="2021-12-13T11:39:32.803" v="1549" actId="2696"/>
        <pc:sldMkLst>
          <pc:docMk/>
          <pc:sldMk cId="642614234" sldId="263"/>
        </pc:sldMkLst>
        <pc:spChg chg="mod">
          <ac:chgData name="hirose taichi" userId="ed2dc4b0-8795-4813-ada8-f41a239e7d7d" providerId="ADAL" clId="{8509E7D5-698C-0F4B-ACD8-46631E952E29}" dt="2021-12-13T11:12:21.748" v="1138" actId="1035"/>
          <ac:spMkLst>
            <pc:docMk/>
            <pc:sldMk cId="642614234" sldId="263"/>
            <ac:spMk id="17" creationId="{97B819F4-641E-214E-BE7B-F99EAFD39DB8}"/>
          </ac:spMkLst>
        </pc:spChg>
        <pc:spChg chg="add mod">
          <ac:chgData name="hirose taichi" userId="ed2dc4b0-8795-4813-ada8-f41a239e7d7d" providerId="ADAL" clId="{8509E7D5-698C-0F4B-ACD8-46631E952E29}" dt="2021-12-13T11:12:28.130" v="1141" actId="14100"/>
          <ac:spMkLst>
            <pc:docMk/>
            <pc:sldMk cId="642614234" sldId="263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4.760" v="1550" actId="2696"/>
        <pc:sldMkLst>
          <pc:docMk/>
          <pc:sldMk cId="1486241006" sldId="264"/>
        </pc:sldMkLst>
        <pc:spChg chg="mod">
          <ac:chgData name="hirose taichi" userId="ed2dc4b0-8795-4813-ada8-f41a239e7d7d" providerId="ADAL" clId="{8509E7D5-698C-0F4B-ACD8-46631E952E29}" dt="2021-12-13T11:12:41.403" v="1143" actId="14100"/>
          <ac:spMkLst>
            <pc:docMk/>
            <pc:sldMk cId="1486241006" sldId="264"/>
            <ac:spMk id="17" creationId="{97B819F4-641E-214E-BE7B-F99EAFD39DB8}"/>
          </ac:spMkLst>
        </pc:spChg>
        <pc:spChg chg="mod">
          <ac:chgData name="hirose taichi" userId="ed2dc4b0-8795-4813-ada8-f41a239e7d7d" providerId="ADAL" clId="{8509E7D5-698C-0F4B-ACD8-46631E952E29}" dt="2021-12-13T11:12:49.495" v="1145" actId="14100"/>
          <ac:spMkLst>
            <pc:docMk/>
            <pc:sldMk cId="1486241006" sldId="264"/>
            <ac:spMk id="18" creationId="{38721031-5C97-754D-837D-281E44241D50}"/>
          </ac:spMkLst>
        </pc:spChg>
      </pc:sldChg>
      <pc:sldChg chg="modSp add del mod">
        <pc:chgData name="hirose taichi" userId="ed2dc4b0-8795-4813-ada8-f41a239e7d7d" providerId="ADAL" clId="{8509E7D5-698C-0F4B-ACD8-46631E952E29}" dt="2021-12-13T11:39:35.956" v="1551" actId="2696"/>
        <pc:sldMkLst>
          <pc:docMk/>
          <pc:sldMk cId="3368382875" sldId="265"/>
        </pc:sldMkLst>
        <pc:spChg chg="mod">
          <ac:chgData name="hirose taichi" userId="ed2dc4b0-8795-4813-ada8-f41a239e7d7d" providerId="ADAL" clId="{8509E7D5-698C-0F4B-ACD8-46631E952E29}" dt="2021-12-13T11:13:00.736" v="1169" actId="1035"/>
          <ac:spMkLst>
            <pc:docMk/>
            <pc:sldMk cId="3368382875" sldId="265"/>
            <ac:spMk id="17" creationId="{97B819F4-641E-214E-BE7B-F99EAFD39DB8}"/>
          </ac:spMkLst>
        </pc:spChg>
      </pc:sldChg>
      <pc:sldChg chg="addSp modSp new mod">
        <pc:chgData name="hirose taichi" userId="ed2dc4b0-8795-4813-ada8-f41a239e7d7d" providerId="ADAL" clId="{8509E7D5-698C-0F4B-ACD8-46631E952E29}" dt="2021-12-14T08:23:21.119" v="4737"/>
        <pc:sldMkLst>
          <pc:docMk/>
          <pc:sldMk cId="1850735649" sldId="266"/>
        </pc:sldMkLst>
        <pc:spChg chg="mod">
          <ac:chgData name="hirose taichi" userId="ed2dc4b0-8795-4813-ada8-f41a239e7d7d" providerId="ADAL" clId="{8509E7D5-698C-0F4B-ACD8-46631E952E29}" dt="2021-12-14T04:55:20.474" v="3959" actId="20577"/>
          <ac:spMkLst>
            <pc:docMk/>
            <pc:sldMk cId="1850735649" sldId="266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4:43:51.387" v="3751" actId="20577"/>
          <ac:spMkLst>
            <pc:docMk/>
            <pc:sldMk cId="1850735649" sldId="266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850735649" sldId="266"/>
            <ac:spMk id="4" creationId="{B2DD9AA5-8355-A943-9E77-639F22E932D0}"/>
          </ac:spMkLst>
        </pc:spChg>
      </pc:sldChg>
      <pc:sldChg chg="modSp new del mod ord">
        <pc:chgData name="hirose taichi" userId="ed2dc4b0-8795-4813-ada8-f41a239e7d7d" providerId="ADAL" clId="{8509E7D5-698C-0F4B-ACD8-46631E952E29}" dt="2021-12-14T07:49:11.126" v="4358" actId="2696"/>
        <pc:sldMkLst>
          <pc:docMk/>
          <pc:sldMk cId="2932793718" sldId="267"/>
        </pc:sldMkLst>
        <pc:spChg chg="mod">
          <ac:chgData name="hirose taichi" userId="ed2dc4b0-8795-4813-ada8-f41a239e7d7d" providerId="ADAL" clId="{8509E7D5-698C-0F4B-ACD8-46631E952E29}" dt="2021-12-13T11:33:20.653" v="1251" actId="20577"/>
          <ac:spMkLst>
            <pc:docMk/>
            <pc:sldMk cId="2932793718" sldId="267"/>
            <ac:spMk id="2" creationId="{C47A910E-F49A-F449-B9BB-B80675695072}"/>
          </ac:spMkLst>
        </pc:spChg>
        <pc:spChg chg="mod">
          <ac:chgData name="hirose taichi" userId="ed2dc4b0-8795-4813-ada8-f41a239e7d7d" providerId="ADAL" clId="{8509E7D5-698C-0F4B-ACD8-46631E952E29}" dt="2021-12-14T02:38:49.275" v="2765" actId="2710"/>
          <ac:spMkLst>
            <pc:docMk/>
            <pc:sldMk cId="2932793718" sldId="267"/>
            <ac:spMk id="3" creationId="{A128A075-0DF4-2745-B6DE-F40B93392524}"/>
          </ac:spMkLst>
        </pc:spChg>
      </pc:sldChg>
      <pc:sldChg chg="addSp modSp add mod">
        <pc:chgData name="hirose taichi" userId="ed2dc4b0-8795-4813-ada8-f41a239e7d7d" providerId="ADAL" clId="{8509E7D5-698C-0F4B-ACD8-46631E952E29}" dt="2021-12-14T08:23:21.119" v="4737"/>
        <pc:sldMkLst>
          <pc:docMk/>
          <pc:sldMk cId="932975929" sldId="268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932975929" sldId="268"/>
            <ac:spMk id="6" creationId="{7DB4488C-6307-4B4A-A1DD-3DB715272F91}"/>
          </ac:spMkLst>
        </pc:spChg>
        <pc:spChg chg="add mod">
          <ac:chgData name="hirose taichi" userId="ed2dc4b0-8795-4813-ada8-f41a239e7d7d" providerId="ADAL" clId="{8509E7D5-698C-0F4B-ACD8-46631E952E29}" dt="2021-12-13T11:40:16.025" v="1567" actId="14100"/>
          <ac:spMkLst>
            <pc:docMk/>
            <pc:sldMk cId="932975929" sldId="268"/>
            <ac:spMk id="13" creationId="{11DF14E7-AB36-6646-A5DF-17CBC08B846B}"/>
          </ac:spMkLst>
        </pc:spChg>
      </pc:sldChg>
      <pc:sldChg chg="addSp delSp modSp add mod ord">
        <pc:chgData name="hirose taichi" userId="ed2dc4b0-8795-4813-ada8-f41a239e7d7d" providerId="ADAL" clId="{8509E7D5-698C-0F4B-ACD8-46631E952E29}" dt="2021-12-14T08:23:21.119" v="4737"/>
        <pc:sldMkLst>
          <pc:docMk/>
          <pc:sldMk cId="2612878771" sldId="269"/>
        </pc:sldMkLst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612878771" sldId="269"/>
            <ac:spMk id="3" creationId="{F953FD77-2A6E-2E47-91AC-7F0855318B59}"/>
          </ac:spMkLst>
        </pc:spChg>
        <pc:spChg chg="mod">
          <ac:chgData name="hirose taichi" userId="ed2dc4b0-8795-4813-ada8-f41a239e7d7d" providerId="ADAL" clId="{8509E7D5-698C-0F4B-ACD8-46631E952E29}" dt="2021-12-13T11:40:29.927" v="1602" actId="1035"/>
          <ac:spMkLst>
            <pc:docMk/>
            <pc:sldMk cId="2612878771" sldId="269"/>
            <ac:spMk id="13" creationId="{11DF14E7-AB36-6646-A5DF-17CBC08B846B}"/>
          </ac:spMkLst>
        </pc:spChg>
        <pc:grpChg chg="de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3" creationId="{B8D75CDF-6A89-5140-9218-EFA47707AAB5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4" creationId="{56B0CD96-7534-1D43-8AB9-A2E0145FB051}"/>
          </ac:grpSpMkLst>
        </pc:grpChg>
        <pc:grpChg chg="topLvl">
          <ac:chgData name="hirose taichi" userId="ed2dc4b0-8795-4813-ada8-f41a239e7d7d" providerId="ADAL" clId="{8509E7D5-698C-0F4B-ACD8-46631E952E29}" dt="2021-12-13T11:41:00.345" v="1605" actId="165"/>
          <ac:grpSpMkLst>
            <pc:docMk/>
            <pc:sldMk cId="2612878771" sldId="269"/>
            <ac:grpSpMk id="5" creationId="{FEA932C7-9C32-BC4A-8706-5875B0C7031B}"/>
          </ac:grpSpMkLst>
        </pc:grpChg>
      </pc:sldChg>
      <pc:sldChg chg="addSp delSp modSp add mod ord">
        <pc:chgData name="hirose taichi" userId="ed2dc4b0-8795-4813-ada8-f41a239e7d7d" providerId="ADAL" clId="{8509E7D5-698C-0F4B-ACD8-46631E952E29}" dt="2021-12-14T09:24:51.465" v="5807" actId="20577"/>
        <pc:sldMkLst>
          <pc:docMk/>
          <pc:sldMk cId="777032389" sldId="270"/>
        </pc:sldMkLst>
        <pc:spChg chg="del mod">
          <ac:chgData name="hirose taichi" userId="ed2dc4b0-8795-4813-ada8-f41a239e7d7d" providerId="ADAL" clId="{8509E7D5-698C-0F4B-ACD8-46631E952E29}" dt="2021-12-13T11:41:33.967" v="1664" actId="478"/>
          <ac:spMkLst>
            <pc:docMk/>
            <pc:sldMk cId="777032389" sldId="270"/>
            <ac:spMk id="2" creationId="{2AE9F88C-8057-E142-B7E5-14A78DF0ACC2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777032389" sldId="270"/>
            <ac:spMk id="2" creationId="{C3466D60-4892-D649-92C8-BFF6AEE89E81}"/>
          </ac:spMkLst>
        </pc:spChg>
        <pc:spChg chg="del mod">
          <ac:chgData name="hirose taichi" userId="ed2dc4b0-8795-4813-ada8-f41a239e7d7d" providerId="ADAL" clId="{8509E7D5-698C-0F4B-ACD8-46631E952E29}" dt="2021-12-13T11:47:43.674" v="2099" actId="478"/>
          <ac:spMkLst>
            <pc:docMk/>
            <pc:sldMk cId="777032389" sldId="270"/>
            <ac:spMk id="3" creationId="{B964D0E5-A57E-1848-9306-A6B0E762D907}"/>
          </ac:spMkLst>
        </pc:spChg>
        <pc:spChg chg="mod">
          <ac:chgData name="hirose taichi" userId="ed2dc4b0-8795-4813-ada8-f41a239e7d7d" providerId="ADAL" clId="{8509E7D5-698C-0F4B-ACD8-46631E952E29}" dt="2021-12-13T11:41:13.264" v="1608"/>
          <ac:spMkLst>
            <pc:docMk/>
            <pc:sldMk cId="777032389" sldId="270"/>
            <ac:spMk id="5" creationId="{ACAD7EF2-049D-8143-BCFC-198294F8696A}"/>
          </ac:spMkLst>
        </pc:spChg>
        <pc:spChg chg="mod">
          <ac:chgData name="hirose taichi" userId="ed2dc4b0-8795-4813-ada8-f41a239e7d7d" providerId="ADAL" clId="{8509E7D5-698C-0F4B-ACD8-46631E952E29}" dt="2021-12-13T12:17:51.993" v="2688" actId="2711"/>
          <ac:spMkLst>
            <pc:docMk/>
            <pc:sldMk cId="777032389" sldId="270"/>
            <ac:spMk id="6" creationId="{ACC82F8F-6E0D-0340-B520-F917FCCDBF94}"/>
          </ac:spMkLst>
        </pc:spChg>
        <pc:spChg chg="add del mod">
          <ac:chgData name="hirose taichi" userId="ed2dc4b0-8795-4813-ada8-f41a239e7d7d" providerId="ADAL" clId="{8509E7D5-698C-0F4B-ACD8-46631E952E29}" dt="2021-12-13T11:47:48.478" v="2101" actId="478"/>
          <ac:spMkLst>
            <pc:docMk/>
            <pc:sldMk cId="777032389" sldId="270"/>
            <ac:spMk id="7" creationId="{8DE8F015-F058-BF40-8165-D02742A6ADA8}"/>
          </ac:spMkLst>
        </pc:spChg>
        <pc:spChg chg="add del mod">
          <ac:chgData name="hirose taichi" userId="ed2dc4b0-8795-4813-ada8-f41a239e7d7d" providerId="ADAL" clId="{8509E7D5-698C-0F4B-ACD8-46631E952E29}" dt="2021-12-13T11:45:29.177" v="1953" actId="478"/>
          <ac:spMkLst>
            <pc:docMk/>
            <pc:sldMk cId="777032389" sldId="270"/>
            <ac:spMk id="8" creationId="{E420A38F-C8E6-364D-B5C5-7B37CE92B836}"/>
          </ac:spMkLst>
        </pc:spChg>
        <pc:spChg chg="mod">
          <ac:chgData name="hirose taichi" userId="ed2dc4b0-8795-4813-ada8-f41a239e7d7d" providerId="ADAL" clId="{8509E7D5-698C-0F4B-ACD8-46631E952E29}" dt="2021-12-13T11:47:18.048" v="2066" actId="207"/>
          <ac:spMkLst>
            <pc:docMk/>
            <pc:sldMk cId="777032389" sldId="270"/>
            <ac:spMk id="10" creationId="{75F902F9-EB8A-BF49-85AA-589873099E09}"/>
          </ac:spMkLst>
        </pc:spChg>
        <pc:spChg chg="mod">
          <ac:chgData name="hirose taichi" userId="ed2dc4b0-8795-4813-ada8-f41a239e7d7d" providerId="ADAL" clId="{8509E7D5-698C-0F4B-ACD8-46631E952E29}" dt="2021-12-13T11:49:42.599" v="2204" actId="14100"/>
          <ac:spMkLst>
            <pc:docMk/>
            <pc:sldMk cId="777032389" sldId="270"/>
            <ac:spMk id="11" creationId="{BA024B11-C62B-F84B-B9AB-C405774CED58}"/>
          </ac:spMkLst>
        </pc:spChg>
        <pc:spChg chg="add del mod">
          <ac:chgData name="hirose taichi" userId="ed2dc4b0-8795-4813-ada8-f41a239e7d7d" providerId="ADAL" clId="{8509E7D5-698C-0F4B-ACD8-46631E952E29}" dt="2021-12-13T11:47:46.651" v="2100" actId="478"/>
          <ac:spMkLst>
            <pc:docMk/>
            <pc:sldMk cId="777032389" sldId="270"/>
            <ac:spMk id="13" creationId="{C09422A3-0494-7E4D-85A5-11E3E616C868}"/>
          </ac:spMkLst>
        </pc:spChg>
        <pc:spChg chg="mod">
          <ac:chgData name="hirose taichi" userId="ed2dc4b0-8795-4813-ada8-f41a239e7d7d" providerId="ADAL" clId="{8509E7D5-698C-0F4B-ACD8-46631E952E29}" dt="2021-12-13T11:48:27.652" v="2142" actId="20577"/>
          <ac:spMkLst>
            <pc:docMk/>
            <pc:sldMk cId="777032389" sldId="270"/>
            <ac:spMk id="15" creationId="{B6567B34-F1C1-8A46-8CDA-1C13AC8B6770}"/>
          </ac:spMkLst>
        </pc:spChg>
        <pc:spChg chg="mod">
          <ac:chgData name="hirose taichi" userId="ed2dc4b0-8795-4813-ada8-f41a239e7d7d" providerId="ADAL" clId="{8509E7D5-698C-0F4B-ACD8-46631E952E29}" dt="2021-12-14T02:41:08.152" v="2811" actId="20577"/>
          <ac:spMkLst>
            <pc:docMk/>
            <pc:sldMk cId="777032389" sldId="270"/>
            <ac:spMk id="16" creationId="{371911C7-EE89-A24E-93AD-99F7F5B581F8}"/>
          </ac:spMkLst>
        </pc:spChg>
        <pc:spChg chg="mod">
          <ac:chgData name="hirose taichi" userId="ed2dc4b0-8795-4813-ada8-f41a239e7d7d" providerId="ADAL" clId="{8509E7D5-698C-0F4B-ACD8-46631E952E29}" dt="2021-12-13T11:48:41.027" v="2170" actId="20577"/>
          <ac:spMkLst>
            <pc:docMk/>
            <pc:sldMk cId="777032389" sldId="270"/>
            <ac:spMk id="18" creationId="{4414CA74-4E77-034D-AFBD-210B56061580}"/>
          </ac:spMkLst>
        </pc:spChg>
        <pc:spChg chg="mod">
          <ac:chgData name="hirose taichi" userId="ed2dc4b0-8795-4813-ada8-f41a239e7d7d" providerId="ADAL" clId="{8509E7D5-698C-0F4B-ACD8-46631E952E29}" dt="2021-12-14T09:02:45.715" v="5363" actId="20577"/>
          <ac:spMkLst>
            <pc:docMk/>
            <pc:sldMk cId="777032389" sldId="270"/>
            <ac:spMk id="19" creationId="{D29A5E93-F5C6-4548-84E8-BE85B6854268}"/>
          </ac:spMkLst>
        </pc:spChg>
        <pc:spChg chg="mod">
          <ac:chgData name="hirose taichi" userId="ed2dc4b0-8795-4813-ada8-f41a239e7d7d" providerId="ADAL" clId="{8509E7D5-698C-0F4B-ACD8-46631E952E29}" dt="2021-12-13T11:48:51.770" v="2184" actId="20577"/>
          <ac:spMkLst>
            <pc:docMk/>
            <pc:sldMk cId="777032389" sldId="270"/>
            <ac:spMk id="21" creationId="{16A9B2A6-4D53-2943-B512-CAB17E1273A7}"/>
          </ac:spMkLst>
        </pc:spChg>
        <pc:spChg chg="mod">
          <ac:chgData name="hirose taichi" userId="ed2dc4b0-8795-4813-ada8-f41a239e7d7d" providerId="ADAL" clId="{8509E7D5-698C-0F4B-ACD8-46631E952E29}" dt="2021-12-14T09:24:51.465" v="5807" actId="20577"/>
          <ac:spMkLst>
            <pc:docMk/>
            <pc:sldMk cId="777032389" sldId="270"/>
            <ac:spMk id="22" creationId="{2612FE5D-5434-6F4A-9B3A-9CA9BA482AB4}"/>
          </ac:spMkLst>
        </pc:spChg>
        <pc:spChg chg="add del mod">
          <ac:chgData name="hirose taichi" userId="ed2dc4b0-8795-4813-ada8-f41a239e7d7d" providerId="ADAL" clId="{8509E7D5-698C-0F4B-ACD8-46631E952E29}" dt="2021-12-13T11:50:11.492" v="2212" actId="478"/>
          <ac:spMkLst>
            <pc:docMk/>
            <pc:sldMk cId="777032389" sldId="270"/>
            <ac:spMk id="23" creationId="{E320830B-AE02-334E-80B0-4E3081BBA2BD}"/>
          </ac:spMkLst>
        </pc:spChg>
        <pc:spChg chg="mod">
          <ac:chgData name="hirose taichi" userId="ed2dc4b0-8795-4813-ada8-f41a239e7d7d" providerId="ADAL" clId="{8509E7D5-698C-0F4B-ACD8-46631E952E29}" dt="2021-12-13T11:50:27.865" v="2220" actId="20577"/>
          <ac:spMkLst>
            <pc:docMk/>
            <pc:sldMk cId="777032389" sldId="270"/>
            <ac:spMk id="25" creationId="{624B920F-BA86-7645-8931-53664CDD9A03}"/>
          </ac:spMkLst>
        </pc:spChg>
        <pc:spChg chg="mod">
          <ac:chgData name="hirose taichi" userId="ed2dc4b0-8795-4813-ada8-f41a239e7d7d" providerId="ADAL" clId="{8509E7D5-698C-0F4B-ACD8-46631E952E29}" dt="2021-12-13T11:50:44.221" v="2265" actId="20577"/>
          <ac:spMkLst>
            <pc:docMk/>
            <pc:sldMk cId="777032389" sldId="270"/>
            <ac:spMk id="26" creationId="{05A09E9B-3792-4545-9AD9-93F6334824C4}"/>
          </ac:spMkLst>
        </pc:spChg>
        <pc:grpChg chg="add mod">
          <ac:chgData name="hirose taichi" userId="ed2dc4b0-8795-4813-ada8-f41a239e7d7d" providerId="ADAL" clId="{8509E7D5-698C-0F4B-ACD8-46631E952E29}" dt="2021-12-13T11:41:25.221" v="1658" actId="167"/>
          <ac:grpSpMkLst>
            <pc:docMk/>
            <pc:sldMk cId="777032389" sldId="270"/>
            <ac:grpSpMk id="4" creationId="{5955CC00-5375-AA41-B5FB-5A79F37369C4}"/>
          </ac:grpSpMkLst>
        </pc:grpChg>
        <pc:grpChg chg="add del mod">
          <ac:chgData name="hirose taichi" userId="ed2dc4b0-8795-4813-ada8-f41a239e7d7d" providerId="ADAL" clId="{8509E7D5-698C-0F4B-ACD8-46631E952E29}" dt="2021-12-13T11:50:18.212" v="2215" actId="478"/>
          <ac:grpSpMkLst>
            <pc:docMk/>
            <pc:sldMk cId="777032389" sldId="270"/>
            <ac:grpSpMk id="9" creationId="{40FDBC95-6030-8143-8996-78675E9ECBEF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4" creationId="{3D68B4B6-5138-7C4A-A63D-08315817F10B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17" creationId="{DC69CE83-FE52-7A43-9889-4485629681B7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0" creationId="{F6E2B689-5181-6D48-AFCE-4D49DD966ED2}"/>
          </ac:grpSpMkLst>
        </pc:grpChg>
        <pc:grpChg chg="add mod">
          <ac:chgData name="hirose taichi" userId="ed2dc4b0-8795-4813-ada8-f41a239e7d7d" providerId="ADAL" clId="{8509E7D5-698C-0F4B-ACD8-46631E952E29}" dt="2021-12-13T12:04:44.090" v="2580" actId="12788"/>
          <ac:grpSpMkLst>
            <pc:docMk/>
            <pc:sldMk cId="777032389" sldId="270"/>
            <ac:grpSpMk id="24" creationId="{77CF8193-5BFB-2B45-8F42-79677496693D}"/>
          </ac:grpSpMkLst>
        </pc:grpChg>
      </pc:sldChg>
      <pc:sldChg chg="addSp delSp modSp add mod">
        <pc:chgData name="hirose taichi" userId="ed2dc4b0-8795-4813-ada8-f41a239e7d7d" providerId="ADAL" clId="{8509E7D5-698C-0F4B-ACD8-46631E952E29}" dt="2021-12-16T01:45:17.337" v="6154" actId="1036"/>
        <pc:sldMkLst>
          <pc:docMk/>
          <pc:sldMk cId="152619710" sldId="271"/>
        </pc:sldMkLst>
        <pc:spChg chg="mod">
          <ac:chgData name="hirose taichi" userId="ed2dc4b0-8795-4813-ada8-f41a239e7d7d" providerId="ADAL" clId="{8509E7D5-698C-0F4B-ACD8-46631E952E29}" dt="2021-12-14T07:33:39.905" v="4333" actId="13926"/>
          <ac:spMkLst>
            <pc:docMk/>
            <pc:sldMk cId="152619710" sldId="271"/>
            <ac:spMk id="2" creationId="{2AE9F88C-8057-E142-B7E5-14A78DF0ACC2}"/>
          </ac:spMkLst>
        </pc:spChg>
        <pc:spChg chg="del mod">
          <ac:chgData name="hirose taichi" userId="ed2dc4b0-8795-4813-ada8-f41a239e7d7d" providerId="ADAL" clId="{8509E7D5-698C-0F4B-ACD8-46631E952E29}" dt="2021-12-14T03:27:49.331" v="3104"/>
          <ac:spMkLst>
            <pc:docMk/>
            <pc:sldMk cId="152619710" sldId="271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52619710" sldId="271"/>
            <ac:spMk id="5" creationId="{E3B04312-D17E-D747-B09C-A104E1AF42F8}"/>
          </ac:spMkLst>
        </pc:spChg>
        <pc:spChg chg="add del mod">
          <ac:chgData name="hirose taichi" userId="ed2dc4b0-8795-4813-ada8-f41a239e7d7d" providerId="ADAL" clId="{8509E7D5-698C-0F4B-ACD8-46631E952E29}" dt="2021-12-16T01:45:17.337" v="6154" actId="1036"/>
          <ac:spMkLst>
            <pc:docMk/>
            <pc:sldMk cId="152619710" sldId="271"/>
            <ac:spMk id="8" creationId="{F890E3BC-B786-764C-9EC5-E85DC02AAD04}"/>
          </ac:spMkLst>
        </pc:spChg>
        <pc:spChg chg="add del mod">
          <ac:chgData name="hirose taichi" userId="ed2dc4b0-8795-4813-ada8-f41a239e7d7d" providerId="ADAL" clId="{8509E7D5-698C-0F4B-ACD8-46631E952E29}" dt="2021-12-14T07:45:46.631" v="4351" actId="478"/>
          <ac:spMkLst>
            <pc:docMk/>
            <pc:sldMk cId="152619710" sldId="271"/>
            <ac:spMk id="9" creationId="{5FB99806-E668-954F-99FF-1AA9923B0FFE}"/>
          </ac:spMkLst>
        </pc:spChg>
        <pc:spChg chg="add mod">
          <ac:chgData name="hirose taichi" userId="ed2dc4b0-8795-4813-ada8-f41a239e7d7d" providerId="ADAL" clId="{8509E7D5-698C-0F4B-ACD8-46631E952E29}" dt="2021-12-14T07:33:56.677" v="4336" actId="1035"/>
          <ac:spMkLst>
            <pc:docMk/>
            <pc:sldMk cId="152619710" sldId="271"/>
            <ac:spMk id="17" creationId="{EDCB9B97-7C05-B04E-8117-D0B45F48E72C}"/>
          </ac:spMkLst>
        </pc:spChg>
        <pc:spChg chg="add del mod">
          <ac:chgData name="hirose taichi" userId="ed2dc4b0-8795-4813-ada8-f41a239e7d7d" providerId="ADAL" clId="{8509E7D5-698C-0F4B-ACD8-46631E952E29}" dt="2021-12-14T04:35:46.651" v="3526" actId="11529"/>
          <ac:spMkLst>
            <pc:docMk/>
            <pc:sldMk cId="152619710" sldId="271"/>
            <ac:spMk id="18" creationId="{3EB8888B-C306-CC4A-80E5-24768D11598C}"/>
          </ac:spMkLst>
        </pc:spChg>
        <pc:picChg chg="add del mod">
          <ac:chgData name="hirose taichi" userId="ed2dc4b0-8795-4813-ada8-f41a239e7d7d" providerId="ADAL" clId="{8509E7D5-698C-0F4B-ACD8-46631E952E29}" dt="2021-12-14T03:31:26.528" v="3225" actId="478"/>
          <ac:picMkLst>
            <pc:docMk/>
            <pc:sldMk cId="152619710" sldId="271"/>
            <ac:picMk id="4" creationId="{AAFCB447-FA04-5447-AB54-C92ABB3279BE}"/>
          </ac:picMkLst>
        </pc:picChg>
        <pc:picChg chg="add mod modCrop">
          <ac:chgData name="hirose taichi" userId="ed2dc4b0-8795-4813-ada8-f41a239e7d7d" providerId="ADAL" clId="{8509E7D5-698C-0F4B-ACD8-46631E952E29}" dt="2021-12-14T07:32:23.935" v="4288" actId="732"/>
          <ac:picMkLst>
            <pc:docMk/>
            <pc:sldMk cId="152619710" sldId="271"/>
            <ac:picMk id="4" creationId="{B8210879-B932-3440-A3CA-D0E681165B71}"/>
          </ac:picMkLst>
        </pc:picChg>
        <pc:picChg chg="add del mod modCrop">
          <ac:chgData name="hirose taichi" userId="ed2dc4b0-8795-4813-ada8-f41a239e7d7d" providerId="ADAL" clId="{8509E7D5-698C-0F4B-ACD8-46631E952E29}" dt="2021-12-14T03:31:42.491" v="3261" actId="478"/>
          <ac:picMkLst>
            <pc:docMk/>
            <pc:sldMk cId="152619710" sldId="271"/>
            <ac:picMk id="6" creationId="{38918630-26E0-754B-93A2-E291529EE58B}"/>
          </ac:picMkLst>
        </pc:picChg>
        <pc:picChg chg="add del mod">
          <ac:chgData name="hirose taichi" userId="ed2dc4b0-8795-4813-ada8-f41a239e7d7d" providerId="ADAL" clId="{8509E7D5-698C-0F4B-ACD8-46631E952E29}" dt="2021-12-14T03:34:24.804" v="3268" actId="478"/>
          <ac:picMkLst>
            <pc:docMk/>
            <pc:sldMk cId="152619710" sldId="271"/>
            <ac:picMk id="10" creationId="{74505AFF-30A6-AF4C-9B4C-28A22CFE4699}"/>
          </ac:picMkLst>
        </pc:picChg>
        <pc:picChg chg="add del mod modCrop">
          <ac:chgData name="hirose taichi" userId="ed2dc4b0-8795-4813-ada8-f41a239e7d7d" providerId="ADAL" clId="{8509E7D5-698C-0F4B-ACD8-46631E952E29}" dt="2021-12-14T04:23:44.925" v="3320" actId="478"/>
          <ac:picMkLst>
            <pc:docMk/>
            <pc:sldMk cId="152619710" sldId="271"/>
            <ac:picMk id="12" creationId="{B833DA10-8D15-A549-8780-CFA20CFEB539}"/>
          </ac:picMkLst>
        </pc:picChg>
        <pc:picChg chg="add del mod">
          <ac:chgData name="hirose taichi" userId="ed2dc4b0-8795-4813-ada8-f41a239e7d7d" providerId="ADAL" clId="{8509E7D5-698C-0F4B-ACD8-46631E952E29}" dt="2021-12-14T04:29:27.484" v="3381" actId="478"/>
          <ac:picMkLst>
            <pc:docMk/>
            <pc:sldMk cId="152619710" sldId="271"/>
            <ac:picMk id="14" creationId="{4C7DB4A9-D73D-6942-A408-F43447855FC6}"/>
          </ac:picMkLst>
        </pc:picChg>
        <pc:picChg chg="add del mod modCrop">
          <ac:chgData name="hirose taichi" userId="ed2dc4b0-8795-4813-ada8-f41a239e7d7d" providerId="ADAL" clId="{8509E7D5-698C-0F4B-ACD8-46631E952E29}" dt="2021-12-14T07:31:18.961" v="4276" actId="478"/>
          <ac:picMkLst>
            <pc:docMk/>
            <pc:sldMk cId="152619710" sldId="271"/>
            <ac:picMk id="16" creationId="{95B507EE-4984-8C42-92BB-07B80A3DECBD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3.797" v="4177" actId="2696"/>
        <pc:sldMkLst>
          <pc:docMk/>
          <pc:sldMk cId="1294480436" sldId="272"/>
        </pc:sldMkLst>
        <pc:spChg chg="mod">
          <ac:chgData name="hirose taichi" userId="ed2dc4b0-8795-4813-ada8-f41a239e7d7d" providerId="ADAL" clId="{8509E7D5-698C-0F4B-ACD8-46631E952E29}" dt="2021-12-14T04:56:06.705" v="3992" actId="20577"/>
          <ac:spMkLst>
            <pc:docMk/>
            <pc:sldMk cId="1294480436" sldId="272"/>
            <ac:spMk id="2" creationId="{2AE9F88C-8057-E142-B7E5-14A78DF0ACC2}"/>
          </ac:spMkLst>
        </pc:spChg>
        <pc:spChg chg="del">
          <ac:chgData name="hirose taichi" userId="ed2dc4b0-8795-4813-ada8-f41a239e7d7d" providerId="ADAL" clId="{8509E7D5-698C-0F4B-ACD8-46631E952E29}" dt="2021-12-14T03:06:07.451" v="2995"/>
          <ac:spMkLst>
            <pc:docMk/>
            <pc:sldMk cId="1294480436" sldId="272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3:08:21.316" v="3045" actId="1076"/>
          <ac:spMkLst>
            <pc:docMk/>
            <pc:sldMk cId="1294480436" sldId="272"/>
            <ac:spMk id="7" creationId="{5CE42BA9-373E-9044-9637-EEBEC002230C}"/>
          </ac:spMkLst>
        </pc:spChg>
        <pc:spChg chg="add mod">
          <ac:chgData name="hirose taichi" userId="ed2dc4b0-8795-4813-ada8-f41a239e7d7d" providerId="ADAL" clId="{8509E7D5-698C-0F4B-ACD8-46631E952E29}" dt="2021-12-14T03:08:47.701" v="3061" actId="20577"/>
          <ac:spMkLst>
            <pc:docMk/>
            <pc:sldMk cId="1294480436" sldId="272"/>
            <ac:spMk id="8" creationId="{CD3B30F9-8093-1D4C-92C9-3608178ECE76}"/>
          </ac:spMkLst>
        </pc:spChg>
        <pc:picChg chg="add mod">
          <ac:chgData name="hirose taichi" userId="ed2dc4b0-8795-4813-ada8-f41a239e7d7d" providerId="ADAL" clId="{8509E7D5-698C-0F4B-ACD8-46631E952E29}" dt="2021-12-14T03:09:02.437" v="3062" actId="1076"/>
          <ac:picMkLst>
            <pc:docMk/>
            <pc:sldMk cId="1294480436" sldId="272"/>
            <ac:picMk id="4" creationId="{311CBAE5-6E66-4C49-BC86-70BDB8A385CE}"/>
          </ac:picMkLst>
        </pc:picChg>
        <pc:picChg chg="add mod">
          <ac:chgData name="hirose taichi" userId="ed2dc4b0-8795-4813-ada8-f41a239e7d7d" providerId="ADAL" clId="{8509E7D5-698C-0F4B-ACD8-46631E952E29}" dt="2021-12-14T03:09:08.122" v="3063" actId="1076"/>
          <ac:picMkLst>
            <pc:docMk/>
            <pc:sldMk cId="1294480436" sldId="272"/>
            <ac:picMk id="6" creationId="{043E737F-7B33-8548-ABB5-2AE4B96A56C4}"/>
          </ac:picMkLst>
        </pc:picChg>
      </pc:sldChg>
      <pc:sldChg chg="addSp delSp modSp add mod">
        <pc:chgData name="hirose taichi" userId="ed2dc4b0-8795-4813-ada8-f41a239e7d7d" providerId="ADAL" clId="{8509E7D5-698C-0F4B-ACD8-46631E952E29}" dt="2021-12-16T02:01:23.569" v="6298" actId="478"/>
        <pc:sldMkLst>
          <pc:docMk/>
          <pc:sldMk cId="2786830029" sldId="273"/>
        </pc:sldMkLst>
        <pc:spChg chg="mod">
          <ac:chgData name="hirose taichi" userId="ed2dc4b0-8795-4813-ada8-f41a239e7d7d" providerId="ADAL" clId="{8509E7D5-698C-0F4B-ACD8-46631E952E29}" dt="2021-12-16T01:51:20.257" v="6172" actId="20577"/>
          <ac:spMkLst>
            <pc:docMk/>
            <pc:sldMk cId="2786830029" sldId="273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8:32:41.214" v="4984" actId="16959"/>
          <ac:spMkLst>
            <pc:docMk/>
            <pc:sldMk cId="2786830029" sldId="273"/>
            <ac:spMk id="3" creationId="{B964D0E5-A57E-1848-9306-A6B0E762D907}"/>
          </ac:spMkLst>
        </pc:spChg>
        <pc:spChg chg="add del mod">
          <ac:chgData name="hirose taichi" userId="ed2dc4b0-8795-4813-ada8-f41a239e7d7d" providerId="ADAL" clId="{8509E7D5-698C-0F4B-ACD8-46631E952E29}" dt="2021-12-15T07:28:27.020" v="6088" actId="478"/>
          <ac:spMkLst>
            <pc:docMk/>
            <pc:sldMk cId="2786830029" sldId="273"/>
            <ac:spMk id="4" creationId="{AF2BFDE0-DC4B-B841-B886-BDE4E3C78E68}"/>
          </ac:spMkLst>
        </pc:spChg>
        <pc:spChg chg="add del mod">
          <ac:chgData name="hirose taichi" userId="ed2dc4b0-8795-4813-ada8-f41a239e7d7d" providerId="ADAL" clId="{8509E7D5-698C-0F4B-ACD8-46631E952E29}" dt="2021-12-16T02:01:23.569" v="6298" actId="478"/>
          <ac:spMkLst>
            <pc:docMk/>
            <pc:sldMk cId="2786830029" sldId="273"/>
            <ac:spMk id="8" creationId="{F85437A5-6890-A143-A7A0-D69E7329FF3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9" creationId="{95A1E38A-A5DB-6D4B-ABDB-DA5062CD33C2}"/>
          </ac:spMkLst>
        </pc:spChg>
        <pc:spChg chg="add mod">
          <ac:chgData name="hirose taichi" userId="ed2dc4b0-8795-4813-ada8-f41a239e7d7d" providerId="ADAL" clId="{8509E7D5-698C-0F4B-ACD8-46631E952E29}" dt="2021-12-15T07:30:37.376" v="6109"/>
          <ac:spMkLst>
            <pc:docMk/>
            <pc:sldMk cId="2786830029" sldId="273"/>
            <ac:spMk id="10" creationId="{4C8E083E-C3D3-E641-8F23-181B4A3FD1B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1" creationId="{D1232DCB-4A1E-E245-AEE9-70FD3D99EB8F}"/>
          </ac:spMkLst>
        </pc:spChg>
        <pc:spChg chg="add del mod">
          <ac:chgData name="hirose taichi" userId="ed2dc4b0-8795-4813-ada8-f41a239e7d7d" providerId="ADAL" clId="{8509E7D5-698C-0F4B-ACD8-46631E952E29}" dt="2021-12-15T07:30:36.742" v="6108" actId="478"/>
          <ac:spMkLst>
            <pc:docMk/>
            <pc:sldMk cId="2786830029" sldId="273"/>
            <ac:spMk id="12" creationId="{B07D2760-DF77-E14F-9482-4AB6C076DF55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786830029" sldId="273"/>
            <ac:spMk id="13" creationId="{57802796-E0B2-6F4F-BC17-0227A21F6609}"/>
          </ac:spMkLst>
        </pc:spChg>
        <pc:picChg chg="add del mod">
          <ac:chgData name="hirose taichi" userId="ed2dc4b0-8795-4813-ada8-f41a239e7d7d" providerId="ADAL" clId="{8509E7D5-698C-0F4B-ACD8-46631E952E29}" dt="2021-12-16T01:58:00.280" v="6281" actId="478"/>
          <ac:picMkLst>
            <pc:docMk/>
            <pc:sldMk cId="2786830029" sldId="273"/>
            <ac:picMk id="5" creationId="{79854855-8546-C746-8545-0E10B286D364}"/>
          </ac:picMkLst>
        </pc:picChg>
        <pc:picChg chg="add del mod">
          <ac:chgData name="hirose taichi" userId="ed2dc4b0-8795-4813-ada8-f41a239e7d7d" providerId="ADAL" clId="{8509E7D5-698C-0F4B-ACD8-46631E952E29}" dt="2021-12-15T07:17:02.725" v="6055" actId="478"/>
          <ac:picMkLst>
            <pc:docMk/>
            <pc:sldMk cId="2786830029" sldId="273"/>
            <ac:picMk id="5" creationId="{DD74BF86-1B20-F845-A8F9-85C9C694A735}"/>
          </ac:picMkLst>
        </pc:picChg>
        <pc:picChg chg="add del mod">
          <ac:chgData name="hirose taichi" userId="ed2dc4b0-8795-4813-ada8-f41a239e7d7d" providerId="ADAL" clId="{8509E7D5-698C-0F4B-ACD8-46631E952E29}" dt="2021-12-14T07:12:54.905" v="4124" actId="478"/>
          <ac:picMkLst>
            <pc:docMk/>
            <pc:sldMk cId="2786830029" sldId="273"/>
            <ac:picMk id="5" creationId="{F3506BC4-896A-6F4A-87D3-4E643CB57308}"/>
          </ac:picMkLst>
        </pc:picChg>
        <pc:picChg chg="add del mod">
          <ac:chgData name="hirose taichi" userId="ed2dc4b0-8795-4813-ada8-f41a239e7d7d" providerId="ADAL" clId="{8509E7D5-698C-0F4B-ACD8-46631E952E29}" dt="2021-12-16T01:54:06.724" v="6274" actId="478"/>
          <ac:picMkLst>
            <pc:docMk/>
            <pc:sldMk cId="2786830029" sldId="273"/>
            <ac:picMk id="6" creationId="{805D1A01-3353-B24B-91F2-62067253A75C}"/>
          </ac:picMkLst>
        </pc:picChg>
        <pc:picChg chg="add del mod modCrop">
          <ac:chgData name="hirose taichi" userId="ed2dc4b0-8795-4813-ada8-f41a239e7d7d" providerId="ADAL" clId="{8509E7D5-698C-0F4B-ACD8-46631E952E29}" dt="2021-12-14T07:20:26.525" v="4148" actId="478"/>
          <ac:picMkLst>
            <pc:docMk/>
            <pc:sldMk cId="2786830029" sldId="273"/>
            <ac:picMk id="6" creationId="{B60C57B9-DE8A-5D47-BC2B-E87E4E49F185}"/>
          </ac:picMkLst>
        </pc:picChg>
        <pc:picChg chg="add del mod">
          <ac:chgData name="hirose taichi" userId="ed2dc4b0-8795-4813-ada8-f41a239e7d7d" providerId="ADAL" clId="{8509E7D5-698C-0F4B-ACD8-46631E952E29}" dt="2021-12-15T07:18:04.252" v="6066" actId="478"/>
          <ac:picMkLst>
            <pc:docMk/>
            <pc:sldMk cId="2786830029" sldId="273"/>
            <ac:picMk id="7" creationId="{347E97AB-99A9-2149-A7C6-077F3DE8ED96}"/>
          </ac:picMkLst>
        </pc:picChg>
        <pc:picChg chg="add del mod modCrop">
          <ac:chgData name="hirose taichi" userId="ed2dc4b0-8795-4813-ada8-f41a239e7d7d" providerId="ADAL" clId="{8509E7D5-698C-0F4B-ACD8-46631E952E29}" dt="2021-12-14T07:23:55.404" v="4212" actId="478"/>
          <ac:picMkLst>
            <pc:docMk/>
            <pc:sldMk cId="2786830029" sldId="273"/>
            <ac:picMk id="8" creationId="{2CC3EC35-8F08-CE4C-AA35-9A23362A6A19}"/>
          </ac:picMkLst>
        </pc:picChg>
        <pc:picChg chg="add del mod">
          <ac:chgData name="hirose taichi" userId="ed2dc4b0-8795-4813-ada8-f41a239e7d7d" providerId="ADAL" clId="{8509E7D5-698C-0F4B-ACD8-46631E952E29}" dt="2021-12-15T07:29:35.088" v="6100" actId="21"/>
          <ac:picMkLst>
            <pc:docMk/>
            <pc:sldMk cId="2786830029" sldId="273"/>
            <ac:picMk id="8" creationId="{6F7287C2-8DAA-E242-97E2-2C0CF06816D1}"/>
          </ac:picMkLst>
        </pc:picChg>
        <pc:picChg chg="add del mod">
          <ac:chgData name="hirose taichi" userId="ed2dc4b0-8795-4813-ada8-f41a239e7d7d" providerId="ADAL" clId="{8509E7D5-698C-0F4B-ACD8-46631E952E29}" dt="2021-12-15T07:17:09.809" v="6056" actId="478"/>
          <ac:picMkLst>
            <pc:docMk/>
            <pc:sldMk cId="2786830029" sldId="273"/>
            <ac:picMk id="8" creationId="{E00D78EC-E004-2B41-A90F-4C37B6801E4C}"/>
          </ac:picMkLst>
        </pc:picChg>
        <pc:picChg chg="add del mod modCrop">
          <ac:chgData name="hirose taichi" userId="ed2dc4b0-8795-4813-ada8-f41a239e7d7d" providerId="ADAL" clId="{8509E7D5-698C-0F4B-ACD8-46631E952E29}" dt="2021-12-15T07:15:59.827" v="6040" actId="478"/>
          <ac:picMkLst>
            <pc:docMk/>
            <pc:sldMk cId="2786830029" sldId="273"/>
            <ac:picMk id="10" creationId="{5509F927-3A3C-8147-A9AD-B7A7EAF44CCE}"/>
          </ac:picMkLst>
        </pc:picChg>
        <pc:picChg chg="add mod">
          <ac:chgData name="hirose taichi" userId="ed2dc4b0-8795-4813-ada8-f41a239e7d7d" providerId="ADAL" clId="{8509E7D5-698C-0F4B-ACD8-46631E952E29}" dt="2021-12-16T02:01:16.874" v="6297" actId="1036"/>
          <ac:picMkLst>
            <pc:docMk/>
            <pc:sldMk cId="2786830029" sldId="273"/>
            <ac:picMk id="11" creationId="{AC2D0217-0CE9-8D45-AD46-D9964EE10AC8}"/>
          </ac:picMkLst>
        </pc:picChg>
        <pc:picChg chg="add del mod">
          <ac:chgData name="hirose taichi" userId="ed2dc4b0-8795-4813-ada8-f41a239e7d7d" providerId="ADAL" clId="{8509E7D5-698C-0F4B-ACD8-46631E952E29}" dt="2021-12-15T07:31:39.283" v="6119" actId="478"/>
          <ac:picMkLst>
            <pc:docMk/>
            <pc:sldMk cId="2786830029" sldId="273"/>
            <ac:picMk id="14" creationId="{7809482B-2959-0D43-B1E0-8158A1033F9B}"/>
          </ac:picMkLst>
        </pc:picChg>
        <pc:picChg chg="add del mod">
          <ac:chgData name="hirose taichi" userId="ed2dc4b0-8795-4813-ada8-f41a239e7d7d" providerId="ADAL" clId="{8509E7D5-698C-0F4B-ACD8-46631E952E29}" dt="2021-12-15T07:17:50.183" v="6059" actId="478"/>
          <ac:picMkLst>
            <pc:docMk/>
            <pc:sldMk cId="2786830029" sldId="273"/>
            <ac:picMk id="14" creationId="{AAA21710-B8E9-8D47-B940-B87D767D2C94}"/>
          </ac:picMkLst>
        </pc:picChg>
        <pc:picChg chg="add del mod">
          <ac:chgData name="hirose taichi" userId="ed2dc4b0-8795-4813-ada8-f41a239e7d7d" providerId="ADAL" clId="{8509E7D5-698C-0F4B-ACD8-46631E952E29}" dt="2021-12-15T07:22:12.652" v="6078" actId="478"/>
          <ac:picMkLst>
            <pc:docMk/>
            <pc:sldMk cId="2786830029" sldId="273"/>
            <ac:picMk id="15" creationId="{14B2CE2D-F9D2-BF4A-AB13-A91DAB7E0610}"/>
          </ac:picMkLst>
        </pc:picChg>
      </pc:sldChg>
      <pc:sldChg chg="addSp modSp new mod">
        <pc:chgData name="hirose taichi" userId="ed2dc4b0-8795-4813-ada8-f41a239e7d7d" providerId="ADAL" clId="{8509E7D5-698C-0F4B-ACD8-46631E952E29}" dt="2021-12-14T08:25:59.420" v="4818" actId="20577"/>
        <pc:sldMkLst>
          <pc:docMk/>
          <pc:sldMk cId="2103444838" sldId="274"/>
        </pc:sldMkLst>
        <pc:spChg chg="mod">
          <ac:chgData name="hirose taichi" userId="ed2dc4b0-8795-4813-ada8-f41a239e7d7d" providerId="ADAL" clId="{8509E7D5-698C-0F4B-ACD8-46631E952E29}" dt="2021-12-14T04:55:28.490" v="3963" actId="20577"/>
          <ac:spMkLst>
            <pc:docMk/>
            <pc:sldMk cId="2103444838" sldId="274"/>
            <ac:spMk id="2" creationId="{8D9B5398-5A47-9649-BD9B-277AE089DF0C}"/>
          </ac:spMkLst>
        </pc:spChg>
        <pc:spChg chg="mod">
          <ac:chgData name="hirose taichi" userId="ed2dc4b0-8795-4813-ada8-f41a239e7d7d" providerId="ADAL" clId="{8509E7D5-698C-0F4B-ACD8-46631E952E29}" dt="2021-12-14T08:25:59.420" v="4818" actId="20577"/>
          <ac:spMkLst>
            <pc:docMk/>
            <pc:sldMk cId="2103444838" sldId="274"/>
            <ac:spMk id="3" creationId="{9B2720B0-2CCD-F34D-88F5-65946C1361F3}"/>
          </ac:spMkLst>
        </pc:spChg>
        <pc:spChg chg="add mod">
          <ac:chgData name="hirose taichi" userId="ed2dc4b0-8795-4813-ada8-f41a239e7d7d" providerId="ADAL" clId="{8509E7D5-698C-0F4B-ACD8-46631E952E29}" dt="2021-12-14T08:25:16.725" v="4755" actId="20577"/>
          <ac:spMkLst>
            <pc:docMk/>
            <pc:sldMk cId="2103444838" sldId="274"/>
            <ac:spMk id="4" creationId="{2BB9818C-8A1F-D948-9831-4CCEAFFF16C9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103444838" sldId="274"/>
            <ac:spMk id="5" creationId="{249236AC-51A1-E843-924F-9234E3E62A80}"/>
          </ac:spMkLst>
        </pc:spChg>
      </pc:sldChg>
      <pc:sldChg chg="addSp delSp modSp add mod">
        <pc:chgData name="hirose taichi" userId="ed2dc4b0-8795-4813-ada8-f41a239e7d7d" providerId="ADAL" clId="{8509E7D5-698C-0F4B-ACD8-46631E952E29}" dt="2021-12-16T02:04:59.248" v="6324" actId="478"/>
        <pc:sldMkLst>
          <pc:docMk/>
          <pc:sldMk cId="1795061141" sldId="275"/>
        </pc:sldMkLst>
        <pc:spChg chg="mod">
          <ac:chgData name="hirose taichi" userId="ed2dc4b0-8795-4813-ada8-f41a239e7d7d" providerId="ADAL" clId="{8509E7D5-698C-0F4B-ACD8-46631E952E29}" dt="2021-12-14T09:05:06.155" v="5412" actId="20577"/>
          <ac:spMkLst>
            <pc:docMk/>
            <pc:sldMk cId="1795061141" sldId="275"/>
            <ac:spMk id="2" creationId="{2AE9F88C-8057-E142-B7E5-14A78DF0ACC2}"/>
          </ac:spMkLst>
        </pc:spChg>
        <pc:spChg chg="mod">
          <ac:chgData name="hirose taichi" userId="ed2dc4b0-8795-4813-ada8-f41a239e7d7d" providerId="ADAL" clId="{8509E7D5-698C-0F4B-ACD8-46631E952E29}" dt="2021-12-14T07:23:24.606" v="4211" actId="20577"/>
          <ac:spMkLst>
            <pc:docMk/>
            <pc:sldMk cId="1795061141" sldId="275"/>
            <ac:spMk id="3" creationId="{B964D0E5-A57E-1848-9306-A6B0E762D907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1795061141" sldId="275"/>
            <ac:spMk id="4" creationId="{02ADB2E0-BD60-A940-B2C5-98F7B020F104}"/>
          </ac:spMkLst>
        </pc:spChg>
        <pc:spChg chg="add del mod">
          <ac:chgData name="hirose taichi" userId="ed2dc4b0-8795-4813-ada8-f41a239e7d7d" providerId="ADAL" clId="{8509E7D5-698C-0F4B-ACD8-46631E952E29}" dt="2021-12-16T01:54:35.898" v="6277" actId="21"/>
          <ac:spMkLst>
            <pc:docMk/>
            <pc:sldMk cId="1795061141" sldId="275"/>
            <ac:spMk id="5" creationId="{83534E6D-CB34-F04F-AEF6-F5AD70A3EA8A}"/>
          </ac:spMkLst>
        </pc:spChg>
        <pc:spChg chg="add mod">
          <ac:chgData name="hirose taichi" userId="ed2dc4b0-8795-4813-ada8-f41a239e7d7d" providerId="ADAL" clId="{8509E7D5-698C-0F4B-ACD8-46631E952E29}" dt="2021-12-15T07:30:11.047" v="6106" actId="1076"/>
          <ac:spMkLst>
            <pc:docMk/>
            <pc:sldMk cId="1795061141" sldId="275"/>
            <ac:spMk id="6" creationId="{4A910F9C-06EE-8A4C-8909-7EEE3F621827}"/>
          </ac:spMkLst>
        </pc:spChg>
        <pc:spChg chg="add mod">
          <ac:chgData name="hirose taichi" userId="ed2dc4b0-8795-4813-ada8-f41a239e7d7d" providerId="ADAL" clId="{8509E7D5-698C-0F4B-ACD8-46631E952E29}" dt="2021-12-15T07:30:17.815" v="6107" actId="1076"/>
          <ac:spMkLst>
            <pc:docMk/>
            <pc:sldMk cId="1795061141" sldId="275"/>
            <ac:spMk id="7" creationId="{D383D63C-5095-B046-9DEC-9938BC1286E8}"/>
          </ac:spMkLst>
        </pc:spChg>
        <pc:picChg chg="add del mod">
          <ac:chgData name="hirose taichi" userId="ed2dc4b0-8795-4813-ada8-f41a239e7d7d" providerId="ADAL" clId="{8509E7D5-698C-0F4B-ACD8-46631E952E29}" dt="2021-12-15T07:28:30.432" v="6089" actId="21"/>
          <ac:picMkLst>
            <pc:docMk/>
            <pc:sldMk cId="1795061141" sldId="275"/>
            <ac:picMk id="8" creationId="{2C999802-56C6-5045-AEE6-834FF91FE8D3}"/>
          </ac:picMkLst>
        </pc:picChg>
        <pc:picChg chg="del">
          <ac:chgData name="hirose taichi" userId="ed2dc4b0-8795-4813-ada8-f41a239e7d7d" providerId="ADAL" clId="{8509E7D5-698C-0F4B-ACD8-46631E952E29}" dt="2021-12-15T07:07:07.711" v="6023" actId="478"/>
          <ac:picMkLst>
            <pc:docMk/>
            <pc:sldMk cId="1795061141" sldId="275"/>
            <ac:picMk id="8" creationId="{2CC3EC35-8F08-CE4C-AA35-9A23362A6A19}"/>
          </ac:picMkLst>
        </pc:picChg>
        <pc:picChg chg="add del mod modCrop">
          <ac:chgData name="hirose taichi" userId="ed2dc4b0-8795-4813-ada8-f41a239e7d7d" providerId="ADAL" clId="{8509E7D5-698C-0F4B-ACD8-46631E952E29}" dt="2021-12-15T07:18:07.145" v="6067" actId="478"/>
          <ac:picMkLst>
            <pc:docMk/>
            <pc:sldMk cId="1795061141" sldId="275"/>
            <ac:picMk id="9" creationId="{BEBCBB37-2FC4-7640-A9BC-2A2C004D3471}"/>
          </ac:picMkLst>
        </pc:picChg>
        <pc:picChg chg="add del mod">
          <ac:chgData name="hirose taichi" userId="ed2dc4b0-8795-4813-ada8-f41a239e7d7d" providerId="ADAL" clId="{8509E7D5-698C-0F4B-ACD8-46631E952E29}" dt="2021-12-16T02:04:59.248" v="6324" actId="478"/>
          <ac:picMkLst>
            <pc:docMk/>
            <pc:sldMk cId="1795061141" sldId="275"/>
            <ac:picMk id="9" creationId="{EF76F401-A4E0-3C4C-8AB4-F64B3F45207A}"/>
          </ac:picMkLst>
        </pc:picChg>
        <pc:picChg chg="del">
          <ac:chgData name="hirose taichi" userId="ed2dc4b0-8795-4813-ada8-f41a239e7d7d" providerId="ADAL" clId="{8509E7D5-698C-0F4B-ACD8-46631E952E29}" dt="2021-12-15T07:07:10.867" v="6024" actId="478"/>
          <ac:picMkLst>
            <pc:docMk/>
            <pc:sldMk cId="1795061141" sldId="275"/>
            <ac:picMk id="10" creationId="{5509F927-3A3C-8147-A9AD-B7A7EAF44CCE}"/>
          </ac:picMkLst>
        </pc:picChg>
        <pc:picChg chg="add del mod">
          <ac:chgData name="hirose taichi" userId="ed2dc4b0-8795-4813-ada8-f41a239e7d7d" providerId="ADAL" clId="{8509E7D5-698C-0F4B-ACD8-46631E952E29}" dt="2021-12-15T07:29:59.344" v="6104" actId="478"/>
          <ac:picMkLst>
            <pc:docMk/>
            <pc:sldMk cId="1795061141" sldId="275"/>
            <ac:picMk id="10" creationId="{7F6EF01C-2B49-1C42-ABB4-C3193B5D085A}"/>
          </ac:picMkLst>
        </pc:picChg>
        <pc:picChg chg="add del mod">
          <ac:chgData name="hirose taichi" userId="ed2dc4b0-8795-4813-ada8-f41a239e7d7d" providerId="ADAL" clId="{8509E7D5-698C-0F4B-ACD8-46631E952E29}" dt="2021-12-15T07:15:57.041" v="6039" actId="21"/>
          <ac:picMkLst>
            <pc:docMk/>
            <pc:sldMk cId="1795061141" sldId="275"/>
            <ac:picMk id="12" creationId="{A4E55040-21A0-794C-AD00-7FA0610340DC}"/>
          </ac:picMkLst>
        </pc:picChg>
        <pc:picChg chg="add del mod">
          <ac:chgData name="hirose taichi" userId="ed2dc4b0-8795-4813-ada8-f41a239e7d7d" providerId="ADAL" clId="{8509E7D5-698C-0F4B-ACD8-46631E952E29}" dt="2021-12-16T02:04:56.139" v="6323" actId="167"/>
          <ac:picMkLst>
            <pc:docMk/>
            <pc:sldMk cId="1795061141" sldId="275"/>
            <ac:picMk id="14" creationId="{D00CA5D5-C3CD-AF4E-9C35-EDB1D5502BFC}"/>
          </ac:picMkLst>
        </pc:picChg>
        <pc:picChg chg="add del mod">
          <ac:chgData name="hirose taichi" userId="ed2dc4b0-8795-4813-ada8-f41a239e7d7d" providerId="ADAL" clId="{8509E7D5-698C-0F4B-ACD8-46631E952E29}" dt="2021-12-15T07:21:20.358" v="6073" actId="21"/>
          <ac:picMkLst>
            <pc:docMk/>
            <pc:sldMk cId="1795061141" sldId="275"/>
            <ac:picMk id="16" creationId="{DF03BE81-3790-2C49-88A5-CFF39344903C}"/>
          </ac:picMkLst>
        </pc:picChg>
      </pc:sldChg>
      <pc:sldChg chg="addSp delSp modSp add del mod">
        <pc:chgData name="hirose taichi" userId="ed2dc4b0-8795-4813-ada8-f41a239e7d7d" providerId="ADAL" clId="{8509E7D5-698C-0F4B-ACD8-46631E952E29}" dt="2021-12-14T07:22:47.522" v="4178" actId="2696"/>
        <pc:sldMkLst>
          <pc:docMk/>
          <pc:sldMk cId="2848914870" sldId="275"/>
        </pc:sldMkLst>
        <pc:spChg chg="mod">
          <ac:chgData name="hirose taichi" userId="ed2dc4b0-8795-4813-ada8-f41a239e7d7d" providerId="ADAL" clId="{8509E7D5-698C-0F4B-ACD8-46631E952E29}" dt="2021-12-14T05:08:10.483" v="4092" actId="5793"/>
          <ac:spMkLst>
            <pc:docMk/>
            <pc:sldMk cId="2848914870" sldId="275"/>
            <ac:spMk id="3" creationId="{B964D0E5-A57E-1848-9306-A6B0E762D907}"/>
          </ac:spMkLst>
        </pc:spChg>
        <pc:picChg chg="add del mod">
          <ac:chgData name="hirose taichi" userId="ed2dc4b0-8795-4813-ada8-f41a239e7d7d" providerId="ADAL" clId="{8509E7D5-698C-0F4B-ACD8-46631E952E29}" dt="2021-12-14T05:10:12.829" v="4102" actId="478"/>
          <ac:picMkLst>
            <pc:docMk/>
            <pc:sldMk cId="2848914870" sldId="275"/>
            <ac:picMk id="4" creationId="{ECD990C7-C7F2-8941-A42C-9656099CABA4}"/>
          </ac:picMkLst>
        </pc:picChg>
        <pc:picChg chg="add del mod modCrop">
          <ac:chgData name="hirose taichi" userId="ed2dc4b0-8795-4813-ada8-f41a239e7d7d" providerId="ADAL" clId="{8509E7D5-698C-0F4B-ACD8-46631E952E29}" dt="2021-12-14T07:19:18.706" v="4138" actId="478"/>
          <ac:picMkLst>
            <pc:docMk/>
            <pc:sldMk cId="2848914870" sldId="275"/>
            <ac:picMk id="6" creationId="{31F7614F-1FA7-E041-B7C7-849A58CBA33A}"/>
          </ac:picMkLst>
        </pc:picChg>
      </pc:sldChg>
      <pc:sldChg chg="addSp delSp modSp new mod">
        <pc:chgData name="hirose taichi" userId="ed2dc4b0-8795-4813-ada8-f41a239e7d7d" providerId="ADAL" clId="{8509E7D5-698C-0F4B-ACD8-46631E952E29}" dt="2021-12-14T09:03:21" v="5391" actId="20577"/>
        <pc:sldMkLst>
          <pc:docMk/>
          <pc:sldMk cId="2226810741" sldId="276"/>
        </pc:sldMkLst>
        <pc:spChg chg="mod">
          <ac:chgData name="hirose taichi" userId="ed2dc4b0-8795-4813-ada8-f41a239e7d7d" providerId="ADAL" clId="{8509E7D5-698C-0F4B-ACD8-46631E952E29}" dt="2021-12-14T09:03:21" v="5391" actId="20577"/>
          <ac:spMkLst>
            <pc:docMk/>
            <pc:sldMk cId="2226810741" sldId="276"/>
            <ac:spMk id="2" creationId="{5F38013F-7E7F-3D4F-8B08-A62DC6909AFE}"/>
          </ac:spMkLst>
        </pc:spChg>
        <pc:spChg chg="mod">
          <ac:chgData name="hirose taichi" userId="ed2dc4b0-8795-4813-ada8-f41a239e7d7d" providerId="ADAL" clId="{8509E7D5-698C-0F4B-ACD8-46631E952E29}" dt="2021-12-14T08:55:57.838" v="5340" actId="121"/>
          <ac:spMkLst>
            <pc:docMk/>
            <pc:sldMk cId="2226810741" sldId="276"/>
            <ac:spMk id="3" creationId="{BE59FF60-3F78-CD4C-AEBC-5FA4002F4A65}"/>
          </ac:spMkLst>
        </pc:spChg>
        <pc:spChg chg="add del">
          <ac:chgData name="hirose taichi" userId="ed2dc4b0-8795-4813-ada8-f41a239e7d7d" providerId="ADAL" clId="{8509E7D5-698C-0F4B-ACD8-46631E952E29}" dt="2021-12-14T08:14:57.356" v="4431" actId="11529"/>
          <ac:spMkLst>
            <pc:docMk/>
            <pc:sldMk cId="2226810741" sldId="276"/>
            <ac:spMk id="4" creationId="{4039A42C-0AA0-B944-A778-F8B105526EEC}"/>
          </ac:spMkLst>
        </pc:spChg>
        <pc:spChg chg="add mod">
          <ac:chgData name="hirose taichi" userId="ed2dc4b0-8795-4813-ada8-f41a239e7d7d" providerId="ADAL" clId="{8509E7D5-698C-0F4B-ACD8-46631E952E29}" dt="2021-12-14T08:22:21.168" v="4730" actId="14100"/>
          <ac:spMkLst>
            <pc:docMk/>
            <pc:sldMk cId="2226810741" sldId="276"/>
            <ac:spMk id="5" creationId="{EC797B60-2D69-914A-B4C5-4CD4944F1FFD}"/>
          </ac:spMkLst>
        </pc:spChg>
        <pc:spChg chg="add del mod">
          <ac:chgData name="hirose taichi" userId="ed2dc4b0-8795-4813-ada8-f41a239e7d7d" providerId="ADAL" clId="{8509E7D5-698C-0F4B-ACD8-46631E952E29}" dt="2021-12-14T08:20:26.891" v="4680" actId="478"/>
          <ac:spMkLst>
            <pc:docMk/>
            <pc:sldMk cId="2226810741" sldId="276"/>
            <ac:spMk id="6" creationId="{4E4487DE-3ACA-D542-AC45-7D3A36C03D9B}"/>
          </ac:spMkLst>
        </pc:spChg>
        <pc:spChg chg="add mod">
          <ac:chgData name="hirose taichi" userId="ed2dc4b0-8795-4813-ada8-f41a239e7d7d" providerId="ADAL" clId="{8509E7D5-698C-0F4B-ACD8-46631E952E29}" dt="2021-12-14T08:23:21.119" v="4737"/>
          <ac:spMkLst>
            <pc:docMk/>
            <pc:sldMk cId="2226810741" sldId="276"/>
            <ac:spMk id="7" creationId="{06793D84-DF77-2847-919F-05F2238C2FDD}"/>
          </ac:spMkLst>
        </pc:spChg>
        <pc:spChg chg="add del mod">
          <ac:chgData name="hirose taichi" userId="ed2dc4b0-8795-4813-ada8-f41a239e7d7d" providerId="ADAL" clId="{8509E7D5-698C-0F4B-ACD8-46631E952E29}" dt="2021-12-14T08:27:41.389" v="4841" actId="478"/>
          <ac:spMkLst>
            <pc:docMk/>
            <pc:sldMk cId="2226810741" sldId="276"/>
            <ac:spMk id="8" creationId="{4DECDD9B-8CDC-2C44-91C6-703B500779B9}"/>
          </ac:spMkLst>
        </pc:spChg>
        <pc:spChg chg="add del mod">
          <ac:chgData name="hirose taichi" userId="ed2dc4b0-8795-4813-ada8-f41a239e7d7d" providerId="ADAL" clId="{8509E7D5-698C-0F4B-ACD8-46631E952E29}" dt="2021-12-14T08:27:39.408" v="4840" actId="478"/>
          <ac:spMkLst>
            <pc:docMk/>
            <pc:sldMk cId="2226810741" sldId="276"/>
            <ac:spMk id="9" creationId="{42BE572A-4E77-E34E-A90F-A29568A3D035}"/>
          </ac:spMkLst>
        </pc:spChg>
      </pc:sldChg>
      <pc:sldChg chg="modSp new mod">
        <pc:chgData name="hirose taichi" userId="ed2dc4b0-8795-4813-ada8-f41a239e7d7d" providerId="ADAL" clId="{8509E7D5-698C-0F4B-ACD8-46631E952E29}" dt="2021-12-16T01:52:28.531" v="6273" actId="20577"/>
        <pc:sldMkLst>
          <pc:docMk/>
          <pc:sldMk cId="2982464867" sldId="277"/>
        </pc:sldMkLst>
        <pc:spChg chg="mod">
          <ac:chgData name="hirose taichi" userId="ed2dc4b0-8795-4813-ada8-f41a239e7d7d" providerId="ADAL" clId="{8509E7D5-698C-0F4B-ACD8-46631E952E29}" dt="2021-12-14T09:03:28.662" v="5394" actId="20577"/>
          <ac:spMkLst>
            <pc:docMk/>
            <pc:sldMk cId="2982464867" sldId="277"/>
            <ac:spMk id="2" creationId="{98CAAD67-46B5-0A48-807E-ABF2061FE245}"/>
          </ac:spMkLst>
        </pc:spChg>
        <pc:spChg chg="mod">
          <ac:chgData name="hirose taichi" userId="ed2dc4b0-8795-4813-ada8-f41a239e7d7d" providerId="ADAL" clId="{8509E7D5-698C-0F4B-ACD8-46631E952E29}" dt="2021-12-16T01:52:28.531" v="6273" actId="20577"/>
          <ac:spMkLst>
            <pc:docMk/>
            <pc:sldMk cId="2982464867" sldId="277"/>
            <ac:spMk id="3" creationId="{DF1C436F-93B0-404F-B38F-6659AF7EBBC3}"/>
          </ac:spMkLst>
        </pc:spChg>
      </pc:sldChg>
      <pc:sldChg chg="modSp new mod">
        <pc:chgData name="hirose taichi" userId="ed2dc4b0-8795-4813-ada8-f41a239e7d7d" providerId="ADAL" clId="{8509E7D5-698C-0F4B-ACD8-46631E952E29}" dt="2021-12-14T09:29:40.797" v="6015" actId="20577"/>
        <pc:sldMkLst>
          <pc:docMk/>
          <pc:sldMk cId="2301666007" sldId="278"/>
        </pc:sldMkLst>
        <pc:spChg chg="mod">
          <ac:chgData name="hirose taichi" userId="ed2dc4b0-8795-4813-ada8-f41a239e7d7d" providerId="ADAL" clId="{8509E7D5-698C-0F4B-ACD8-46631E952E29}" dt="2021-12-14T09:24:59.722" v="5816" actId="20577"/>
          <ac:spMkLst>
            <pc:docMk/>
            <pc:sldMk cId="2301666007" sldId="278"/>
            <ac:spMk id="2" creationId="{4B956FB7-9523-E644-A238-5F88E38DE04F}"/>
          </ac:spMkLst>
        </pc:spChg>
        <pc:spChg chg="mod">
          <ac:chgData name="hirose taichi" userId="ed2dc4b0-8795-4813-ada8-f41a239e7d7d" providerId="ADAL" clId="{8509E7D5-698C-0F4B-ACD8-46631E952E29}" dt="2021-12-14T09:29:40.797" v="6015" actId="20577"/>
          <ac:spMkLst>
            <pc:docMk/>
            <pc:sldMk cId="2301666007" sldId="278"/>
            <ac:spMk id="3" creationId="{4F68FC1E-FC9E-7048-B91F-FA64B9B8E3DD}"/>
          </ac:spMkLst>
        </pc:spChg>
      </pc:sldChg>
      <pc:sldChg chg="new del">
        <pc:chgData name="hirose taichi" userId="ed2dc4b0-8795-4813-ada8-f41a239e7d7d" providerId="ADAL" clId="{8509E7D5-698C-0F4B-ACD8-46631E952E29}" dt="2021-12-15T14:00:40.352" v="6121" actId="2696"/>
        <pc:sldMkLst>
          <pc:docMk/>
          <pc:sldMk cId="1617225657" sldId="279"/>
        </pc:sldMkLst>
      </pc:sldChg>
      <pc:sldChg chg="modSp new mod modNotesTx">
        <pc:chgData name="hirose taichi" userId="ed2dc4b0-8795-4813-ada8-f41a239e7d7d" providerId="ADAL" clId="{8509E7D5-698C-0F4B-ACD8-46631E952E29}" dt="2021-12-16T01:52:14.711" v="6269" actId="20577"/>
        <pc:sldMkLst>
          <pc:docMk/>
          <pc:sldMk cId="2069090855" sldId="279"/>
        </pc:sldMkLst>
        <pc:spChg chg="mod">
          <ac:chgData name="hirose taichi" userId="ed2dc4b0-8795-4813-ada8-f41a239e7d7d" providerId="ADAL" clId="{8509E7D5-698C-0F4B-ACD8-46631E952E29}" dt="2021-12-16T01:51:57.117" v="6196" actId="20577"/>
          <ac:spMkLst>
            <pc:docMk/>
            <pc:sldMk cId="2069090855" sldId="279"/>
            <ac:spMk id="2" creationId="{D10B46BA-111E-2A45-A658-749667321516}"/>
          </ac:spMkLst>
        </pc:spChg>
      </pc:sldChg>
      <pc:sldMasterChg chg="addSp delSp modSp mod modSldLayout">
        <pc:chgData name="hirose taichi" userId="ed2dc4b0-8795-4813-ada8-f41a239e7d7d" providerId="ADAL" clId="{8509E7D5-698C-0F4B-ACD8-46631E952E29}" dt="2021-12-14T08:24:26.038" v="4748" actId="121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8509E7D5-698C-0F4B-ACD8-46631E952E29}" dt="2021-12-14T08:19:33.615" v="4669" actId="14100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8509E7D5-698C-0F4B-ACD8-46631E952E29}" dt="2021-12-14T08:19:37.836" v="4670" actId="14100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8509E7D5-698C-0F4B-ACD8-46631E952E29}" dt="2021-12-14T08:23:10.840" v="4735"/>
          <ac:spMkLst>
            <pc:docMk/>
            <pc:sldMasterMk cId="2454177774" sldId="2147483660"/>
            <ac:spMk id="5" creationId="{00000000-0000-0000-0000-000000000000}"/>
          </ac:spMkLst>
        </pc:spChg>
        <pc:spChg chg="add mod">
          <ac:chgData name="hirose taichi" userId="ed2dc4b0-8795-4813-ada8-f41a239e7d7d" providerId="ADAL" clId="{8509E7D5-698C-0F4B-ACD8-46631E952E29}" dt="2021-12-14T08:23:11.516" v="4736"/>
          <ac:spMkLst>
            <pc:docMk/>
            <pc:sldMasterMk cId="2454177774" sldId="2147483660"/>
            <ac:spMk id="6" creationId="{A3E1834F-BA12-4442-AC76-DEB8E69BA88C}"/>
          </ac:spMkLst>
        </pc:spChg>
        <pc:sldLayoutChg chg="modSp">
          <pc:chgData name="hirose taichi" userId="ed2dc4b0-8795-4813-ada8-f41a239e7d7d" providerId="ADAL" clId="{8509E7D5-698C-0F4B-ACD8-46631E952E29}" dt="2021-12-14T08:23:10.840" v="4735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981277932" sldId="214748366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04.128" v="4734" actId="121"/>
            <ac:spMkLst>
              <pc:docMk/>
              <pc:sldMasterMk cId="2454177774" sldId="2147483660"/>
              <pc:sldLayoutMk cId="1981277932" sldId="2147483661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6.664" v="4740" actId="121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07930199" sldId="2147483662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6.664" v="4740" actId="121"/>
            <ac:spMkLst>
              <pc:docMk/>
              <pc:sldMasterMk cId="2454177774" sldId="2147483660"/>
              <pc:sldLayoutMk cId="3507930199" sldId="2147483662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2.509" v="4741" actId="121"/>
          <pc:sldLayoutMkLst>
            <pc:docMk/>
            <pc:sldMasterMk cId="2454177774" sldId="2147483660"/>
            <pc:sldLayoutMk cId="3420964401" sldId="2147483663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420964401" sldId="2147483663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2.509" v="4741" actId="121"/>
            <ac:spMkLst>
              <pc:docMk/>
              <pc:sldMasterMk cId="2454177774" sldId="2147483660"/>
              <pc:sldLayoutMk cId="3420964401" sldId="2147483663"/>
              <ac:spMk id="6" creationId="{00000000-0000-0000-0000-000000000000}"/>
            </ac:spMkLst>
          </pc:spChg>
        </pc:sldLayoutChg>
        <pc:sldLayoutChg chg="modSp mod">
          <pc:chgData name="hirose taichi" userId="ed2dc4b0-8795-4813-ada8-f41a239e7d7d" providerId="ADAL" clId="{8509E7D5-698C-0F4B-ACD8-46631E952E29}" dt="2021-12-14T08:24:05.289" v="4742" actId="121"/>
          <pc:sldLayoutMkLst>
            <pc:docMk/>
            <pc:sldMasterMk cId="2454177774" sldId="2147483660"/>
            <pc:sldLayoutMk cId="1113469560" sldId="2147483664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113469560" sldId="2147483664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5.289" v="4742" actId="121"/>
            <ac:spMkLst>
              <pc:docMk/>
              <pc:sldMasterMk cId="2454177774" sldId="2147483660"/>
              <pc:sldLayoutMk cId="1113469560" sldId="2147483664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07.835" v="4743" actId="121"/>
          <pc:sldLayoutMkLst>
            <pc:docMk/>
            <pc:sldMasterMk cId="2454177774" sldId="2147483660"/>
            <pc:sldLayoutMk cId="4143382422" sldId="2147483665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143382422" sldId="2147483665"/>
              <ac:spMk id="8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07.835" v="4743" actId="121"/>
            <ac:spMkLst>
              <pc:docMk/>
              <pc:sldMasterMk cId="2454177774" sldId="2147483660"/>
              <pc:sldLayoutMk cId="4143382422" sldId="2147483665"/>
              <ac:spMk id="9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3:50.558" v="4739" actId="121"/>
          <pc:sldLayoutMkLst>
            <pc:docMk/>
            <pc:sldMasterMk cId="2454177774" sldId="2147483660"/>
            <pc:sldLayoutMk cId="2480682674" sldId="2147483666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2480682674" sldId="2147483666"/>
              <ac:spMk id="4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3:50.558" v="4739" actId="121"/>
            <ac:spMkLst>
              <pc:docMk/>
              <pc:sldMasterMk cId="2454177774" sldId="2147483660"/>
              <pc:sldLayoutMk cId="2480682674" sldId="2147483666"/>
              <ac:spMk id="5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1.819" v="4744" actId="121"/>
          <pc:sldLayoutMkLst>
            <pc:docMk/>
            <pc:sldMasterMk cId="2454177774" sldId="2147483660"/>
            <pc:sldLayoutMk cId="3569033176" sldId="2147483667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569033176" sldId="2147483667"/>
              <ac:spMk id="3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1.819" v="4744" actId="121"/>
            <ac:spMkLst>
              <pc:docMk/>
              <pc:sldMasterMk cId="2454177774" sldId="2147483660"/>
              <pc:sldLayoutMk cId="3569033176" sldId="2147483667"/>
              <ac:spMk id="4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4.515" v="4745" actId="121"/>
          <pc:sldLayoutMkLst>
            <pc:docMk/>
            <pc:sldMasterMk cId="2454177774" sldId="2147483660"/>
            <pc:sldLayoutMk cId="3771413580" sldId="2147483668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771413580" sldId="2147483668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4.515" v="4745" actId="121"/>
            <ac:spMkLst>
              <pc:docMk/>
              <pc:sldMasterMk cId="2454177774" sldId="2147483660"/>
              <pc:sldLayoutMk cId="3771413580" sldId="2147483668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18.220" v="4746" actId="121"/>
          <pc:sldLayoutMkLst>
            <pc:docMk/>
            <pc:sldMasterMk cId="2454177774" sldId="2147483660"/>
            <pc:sldLayoutMk cId="1018672602" sldId="2147483669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1018672602" sldId="2147483669"/>
              <ac:spMk id="6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18.220" v="4746" actId="121"/>
            <ac:spMkLst>
              <pc:docMk/>
              <pc:sldMasterMk cId="2454177774" sldId="2147483660"/>
              <pc:sldLayoutMk cId="1018672602" sldId="2147483669"/>
              <ac:spMk id="7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2.389" v="4747" actId="121"/>
          <pc:sldLayoutMkLst>
            <pc:docMk/>
            <pc:sldMasterMk cId="2454177774" sldId="2147483660"/>
            <pc:sldLayoutMk cId="3053056158" sldId="2147483670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3053056158" sldId="2147483670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2.389" v="4747" actId="121"/>
            <ac:spMkLst>
              <pc:docMk/>
              <pc:sldMasterMk cId="2454177774" sldId="2147483660"/>
              <pc:sldLayoutMk cId="3053056158" sldId="2147483670"/>
              <ac:spMk id="6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8509E7D5-698C-0F4B-ACD8-46631E952E29}" dt="2021-12-14T08:24:26.038" v="4748" actId="121"/>
          <pc:sldLayoutMkLst>
            <pc:docMk/>
            <pc:sldMasterMk cId="2454177774" sldId="2147483660"/>
            <pc:sldLayoutMk cId="4047306287" sldId="2147483671"/>
          </pc:sldLayoutMkLst>
          <pc:spChg chg="mod">
            <ac:chgData name="hirose taichi" userId="ed2dc4b0-8795-4813-ada8-f41a239e7d7d" providerId="ADAL" clId="{8509E7D5-698C-0F4B-ACD8-46631E952E29}" dt="2021-12-14T08:23:10.840" v="4735"/>
            <ac:spMkLst>
              <pc:docMk/>
              <pc:sldMasterMk cId="2454177774" sldId="2147483660"/>
              <pc:sldLayoutMk cId="4047306287" sldId="2147483671"/>
              <ac:spMk id="5" creationId="{00000000-0000-0000-0000-000000000000}"/>
            </ac:spMkLst>
          </pc:spChg>
          <pc:spChg chg="mod">
            <ac:chgData name="hirose taichi" userId="ed2dc4b0-8795-4813-ada8-f41a239e7d7d" providerId="ADAL" clId="{8509E7D5-698C-0F4B-ACD8-46631E952E29}" dt="2021-12-14T08:24:26.038" v="4748" actId="121"/>
            <ac:spMkLst>
              <pc:docMk/>
              <pc:sldMasterMk cId="2454177774" sldId="2147483660"/>
              <pc:sldLayoutMk cId="4047306287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3T05:14:14.247" v="3031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">
        <pc:chgData name="hirose taichi" userId="ed2dc4b0-8795-4813-ada8-f41a239e7d7d" providerId="ADAL" clId="{BC5D6B92-08CE-FA4A-9658-6A5ACB469518}" dt="2021-12-13T04:07:29.947" v="3020" actId="478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3T04:02:17.619" v="3013" actId="20577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37.013" v="3022" actId="478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03:17:44.034" v="2691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04:07:20.352" v="3019" actId="478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08917519-8C86-4D8B-9C99-F2120719232E}"/>
    <pc:docChg chg="undo redo custSel addSld delSld modSld sldOrd">
      <pc:chgData name="hirose taichi" userId="ed2dc4b0-8795-4813-ada8-f41a239e7d7d" providerId="ADAL" clId="{08917519-8C86-4D8B-9C99-F2120719232E}" dt="2022-03-16T04:15:15.525" v="7067" actId="20577"/>
      <pc:docMkLst>
        <pc:docMk/>
      </pc:docMkLst>
      <pc:sldChg chg="delSp modSp mod">
        <pc:chgData name="hirose taichi" userId="ed2dc4b0-8795-4813-ada8-f41a239e7d7d" providerId="ADAL" clId="{08917519-8C86-4D8B-9C99-F2120719232E}" dt="2022-03-15T08:13:20.500" v="2226" actId="20577"/>
        <pc:sldMkLst>
          <pc:docMk/>
          <pc:sldMk cId="3981154757" sldId="258"/>
        </pc:sldMkLst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9" creationId="{8D56389D-5A29-C94C-9B32-9FDE04F85175}"/>
          </ac:spMkLst>
        </pc:spChg>
        <pc:spChg chg="mod">
          <ac:chgData name="hirose taichi" userId="ed2dc4b0-8795-4813-ada8-f41a239e7d7d" providerId="ADAL" clId="{08917519-8C86-4D8B-9C99-F2120719232E}" dt="2022-03-15T07:28:59.771" v="1415" actId="20577"/>
          <ac:spMkLst>
            <pc:docMk/>
            <pc:sldMk cId="3981154757" sldId="258"/>
            <ac:spMk id="10" creationId="{56EDEEA3-95F6-C549-A5A2-9EE3EBA4B60B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1" creationId="{73C3A5DD-C09C-0E44-92F8-CCBC5D3F8314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2" creationId="{0C08F29C-F15C-BA42-B6BA-6E489AC87BBD}"/>
          </ac:spMkLst>
        </pc:spChg>
        <pc:spChg chg="mod">
          <ac:chgData name="hirose taichi" userId="ed2dc4b0-8795-4813-ada8-f41a239e7d7d" providerId="ADAL" clId="{08917519-8C86-4D8B-9C99-F2120719232E}" dt="2022-03-15T08:13:05.415" v="2200" actId="20577"/>
          <ac:spMkLst>
            <pc:docMk/>
            <pc:sldMk cId="3981154757" sldId="258"/>
            <ac:spMk id="14" creationId="{46F3E1D5-1095-544F-9837-CC449080717A}"/>
          </ac:spMkLst>
        </pc:spChg>
        <pc:spChg chg="mod">
          <ac:chgData name="hirose taichi" userId="ed2dc4b0-8795-4813-ada8-f41a239e7d7d" providerId="ADAL" clId="{08917519-8C86-4D8B-9C99-F2120719232E}" dt="2022-03-15T08:13:12.124" v="2216" actId="20577"/>
          <ac:spMkLst>
            <pc:docMk/>
            <pc:sldMk cId="3981154757" sldId="258"/>
            <ac:spMk id="15" creationId="{B45D11FF-7436-2D4A-B832-5AAFD3DC6D46}"/>
          </ac:spMkLst>
        </pc:spChg>
        <pc:spChg chg="mod">
          <ac:chgData name="hirose taichi" userId="ed2dc4b0-8795-4813-ada8-f41a239e7d7d" providerId="ADAL" clId="{08917519-8C86-4D8B-9C99-F2120719232E}" dt="2022-02-27T20:18:46.379" v="1" actId="165"/>
          <ac:spMkLst>
            <pc:docMk/>
            <pc:sldMk cId="3981154757" sldId="258"/>
            <ac:spMk id="17" creationId="{05F8477E-3F6F-2842-A7BE-25F57B635C08}"/>
          </ac:spMkLst>
        </pc:spChg>
        <pc:spChg chg="mod">
          <ac:chgData name="hirose taichi" userId="ed2dc4b0-8795-4813-ada8-f41a239e7d7d" providerId="ADAL" clId="{08917519-8C86-4D8B-9C99-F2120719232E}" dt="2022-03-15T08:13:20.500" v="2226" actId="20577"/>
          <ac:spMkLst>
            <pc:docMk/>
            <pc:sldMk cId="3981154757" sldId="258"/>
            <ac:spMk id="18" creationId="{48C078D6-55AB-E845-9639-794640EE7D39}"/>
          </ac:spMkLst>
        </pc:spChg>
        <pc:grpChg chg="mod topLv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4" creationId="{56B0CD96-7534-1D43-8AB9-A2E0145FB051}"/>
          </ac:grpSpMkLst>
        </pc:grpChg>
        <pc:grpChg chg="mod topLvl">
          <ac:chgData name="hirose taichi" userId="ed2dc4b0-8795-4813-ada8-f41a239e7d7d" providerId="ADAL" clId="{08917519-8C86-4D8B-9C99-F2120719232E}" dt="2022-02-27T20:42:04.200" v="962" actId="1076"/>
          <ac:grpSpMkLst>
            <pc:docMk/>
            <pc:sldMk cId="3981154757" sldId="258"/>
            <ac:grpSpMk id="5" creationId="{FEA932C7-9C32-BC4A-8706-5875B0C7031B}"/>
          </ac:grpSpMkLst>
        </pc:grpChg>
        <pc:grpChg chg="del">
          <ac:chgData name="hirose taichi" userId="ed2dc4b0-8795-4813-ada8-f41a239e7d7d" providerId="ADAL" clId="{08917519-8C86-4D8B-9C99-F2120719232E}" dt="2022-02-27T20:18:46.379" v="1" actId="165"/>
          <ac:grpSpMkLst>
            <pc:docMk/>
            <pc:sldMk cId="3981154757" sldId="258"/>
            <ac:grpSpMk id="7" creationId="{23F1ACF1-8AA1-694C-A253-CA8ABE6FDA8E}"/>
          </ac:grpSpMkLst>
        </pc:grpChg>
        <pc:grpChg chg="mod topLvl">
          <ac:chgData name="hirose taichi" userId="ed2dc4b0-8795-4813-ada8-f41a239e7d7d" providerId="ADAL" clId="{08917519-8C86-4D8B-9C99-F2120719232E}" dt="2022-02-27T20:42:03.036" v="959" actId="1076"/>
          <ac:grpSpMkLst>
            <pc:docMk/>
            <pc:sldMk cId="3981154757" sldId="258"/>
            <ac:grpSpMk id="13" creationId="{AB5213F2-F8EB-8A4F-BD80-3623A92E974A}"/>
          </ac:grpSpMkLst>
        </pc:grpChg>
        <pc:grpChg chg="mod topLvl">
          <ac:chgData name="hirose taichi" userId="ed2dc4b0-8795-4813-ada8-f41a239e7d7d" providerId="ADAL" clId="{08917519-8C86-4D8B-9C99-F2120719232E}" dt="2022-02-27T20:42:04.742" v="964" actId="1076"/>
          <ac:grpSpMkLst>
            <pc:docMk/>
            <pc:sldMk cId="3981154757" sldId="258"/>
            <ac:grpSpMk id="16" creationId="{0172FC4C-72F7-0A46-97D2-C0BDFBFF2DDB}"/>
          </ac:grpSpMkLst>
        </pc:grpChg>
      </pc:sldChg>
      <pc:sldChg chg="addSp modSp new del mod">
        <pc:chgData name="hirose taichi" userId="ed2dc4b0-8795-4813-ada8-f41a239e7d7d" providerId="ADAL" clId="{08917519-8C86-4D8B-9C99-F2120719232E}" dt="2022-02-27T20:19:29.840" v="21" actId="47"/>
        <pc:sldMkLst>
          <pc:docMk/>
          <pc:sldMk cId="506492786" sldId="259"/>
        </pc:sldMkLst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5" creationId="{CC8E5210-A00C-4150-A860-84AA5FED64F8}"/>
          </ac:spMkLst>
        </pc:spChg>
        <pc:spChg chg="mod">
          <ac:chgData name="hirose taichi" userId="ed2dc4b0-8795-4813-ada8-f41a239e7d7d" providerId="ADAL" clId="{08917519-8C86-4D8B-9C99-F2120719232E}" dt="2022-02-27T20:18:54.327" v="2"/>
          <ac:spMkLst>
            <pc:docMk/>
            <pc:sldMk cId="506492786" sldId="259"/>
            <ac:spMk id="6" creationId="{55F2CA35-444C-4A49-A0BE-53BA98DA8843}"/>
          </ac:spMkLst>
        </pc:spChg>
        <pc:grpChg chg="add mod">
          <ac:chgData name="hirose taichi" userId="ed2dc4b0-8795-4813-ada8-f41a239e7d7d" providerId="ADAL" clId="{08917519-8C86-4D8B-9C99-F2120719232E}" dt="2022-02-27T20:19:01.288" v="3" actId="1076"/>
          <ac:grpSpMkLst>
            <pc:docMk/>
            <pc:sldMk cId="506492786" sldId="259"/>
            <ac:grpSpMk id="4" creationId="{A4A7AF8C-24B2-4666-B78E-9468019D57F4}"/>
          </ac:grpSpMkLst>
        </pc:grpChg>
      </pc:sldChg>
      <pc:sldChg chg="addSp delSp modSp new mod">
        <pc:chgData name="hirose taichi" userId="ed2dc4b0-8795-4813-ada8-f41a239e7d7d" providerId="ADAL" clId="{08917519-8C86-4D8B-9C99-F2120719232E}" dt="2022-03-15T10:30:28.031" v="2261" actId="20577"/>
        <pc:sldMkLst>
          <pc:docMk/>
          <pc:sldMk cId="3037379496" sldId="260"/>
        </pc:sldMkLst>
        <pc:spChg chg="add del mod">
          <ac:chgData name="hirose taichi" userId="ed2dc4b0-8795-4813-ada8-f41a239e7d7d" providerId="ADAL" clId="{08917519-8C86-4D8B-9C99-F2120719232E}" dt="2022-02-27T20:20:42.818" v="56" actId="20577"/>
          <ac:spMkLst>
            <pc:docMk/>
            <pc:sldMk cId="3037379496" sldId="260"/>
            <ac:spMk id="2" creationId="{7FB05444-DE67-473A-8AD7-FEFECE4632FB}"/>
          </ac:spMkLst>
        </pc:spChg>
        <pc:spChg chg="mod">
          <ac:chgData name="hirose taichi" userId="ed2dc4b0-8795-4813-ada8-f41a239e7d7d" providerId="ADAL" clId="{08917519-8C86-4D8B-9C99-F2120719232E}" dt="2022-03-15T10:30:28.031" v="2261" actId="20577"/>
          <ac:spMkLst>
            <pc:docMk/>
            <pc:sldMk cId="3037379496" sldId="260"/>
            <ac:spMk id="3" creationId="{77830066-EAB7-460E-9DC7-23775D54D02B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6" creationId="{FBCC3EFB-6AD9-46DA-8BC8-C4717471E5BC}"/>
          </ac:spMkLst>
        </pc:spChg>
        <pc:spChg chg="mod">
          <ac:chgData name="hirose taichi" userId="ed2dc4b0-8795-4813-ada8-f41a239e7d7d" providerId="ADAL" clId="{08917519-8C86-4D8B-9C99-F2120719232E}" dt="2022-02-27T20:19:28.006" v="20"/>
          <ac:spMkLst>
            <pc:docMk/>
            <pc:sldMk cId="3037379496" sldId="260"/>
            <ac:spMk id="7" creationId="{A2963FD9-67D9-49B8-9C3E-3092DD2D49FD}"/>
          </ac:spMkLst>
        </pc:spChg>
        <pc:grpChg chg="add del mod">
          <ac:chgData name="hirose taichi" userId="ed2dc4b0-8795-4813-ada8-f41a239e7d7d" providerId="ADAL" clId="{08917519-8C86-4D8B-9C99-F2120719232E}" dt="2022-02-27T20:20:30.293" v="24" actId="478"/>
          <ac:grpSpMkLst>
            <pc:docMk/>
            <pc:sldMk cId="3037379496" sldId="260"/>
            <ac:grpSpMk id="5" creationId="{1A10DFB9-EBA5-40A0-8CDC-CEC36D879994}"/>
          </ac:grpSpMkLst>
        </pc:grpChg>
      </pc:sldChg>
      <pc:sldChg chg="addSp delSp modSp add del mod">
        <pc:chgData name="hirose taichi" userId="ed2dc4b0-8795-4813-ada8-f41a239e7d7d" providerId="ADAL" clId="{08917519-8C86-4D8B-9C99-F2120719232E}" dt="2022-02-27T20:42:52.150" v="1010" actId="47"/>
        <pc:sldMkLst>
          <pc:docMk/>
          <pc:sldMk cId="289057581" sldId="261"/>
        </pc:sldMkLst>
        <pc:spChg chg="add del">
          <ac:chgData name="hirose taichi" userId="ed2dc4b0-8795-4813-ada8-f41a239e7d7d" providerId="ADAL" clId="{08917519-8C86-4D8B-9C99-F2120719232E}" dt="2022-02-27T20:21:00.774" v="60" actId="478"/>
          <ac:spMkLst>
            <pc:docMk/>
            <pc:sldMk cId="289057581" sldId="261"/>
            <ac:spMk id="3" creationId="{5B67A515-DBBA-47AD-B60B-945A5A0D84E1}"/>
          </ac:spMkLst>
        </pc:spChg>
        <pc:spChg chg="add del mod ord">
          <ac:chgData name="hirose taichi" userId="ed2dc4b0-8795-4813-ada8-f41a239e7d7d" providerId="ADAL" clId="{08917519-8C86-4D8B-9C99-F2120719232E}" dt="2022-02-27T20:42:49.128" v="1008" actId="21"/>
          <ac:spMkLst>
            <pc:docMk/>
            <pc:sldMk cId="289057581" sldId="261"/>
            <ac:spMk id="19" creationId="{10AEA501-3AB0-4772-9910-987FEC3E3353}"/>
          </ac:spMkLst>
        </pc:spChg>
        <pc:spChg chg="add mod">
          <ac:chgData name="hirose taichi" userId="ed2dc4b0-8795-4813-ada8-f41a239e7d7d" providerId="ADAL" clId="{08917519-8C86-4D8B-9C99-F2120719232E}" dt="2022-02-27T20:21:44.250" v="70"/>
          <ac:spMkLst>
            <pc:docMk/>
            <pc:sldMk cId="289057581" sldId="261"/>
            <ac:spMk id="20" creationId="{6232B785-F63F-4382-A08C-D406AE969257}"/>
          </ac:spMkLst>
        </pc:spChg>
      </pc:sldChg>
      <pc:sldChg chg="addSp modSp new mod">
        <pc:chgData name="hirose taichi" userId="ed2dc4b0-8795-4813-ada8-f41a239e7d7d" providerId="ADAL" clId="{08917519-8C86-4D8B-9C99-F2120719232E}" dt="2022-03-16T03:17:23.142" v="6091" actId="20577"/>
        <pc:sldMkLst>
          <pc:docMk/>
          <pc:sldMk cId="3544704347" sldId="262"/>
        </pc:sldMkLst>
        <pc:spChg chg="mod">
          <ac:chgData name="hirose taichi" userId="ed2dc4b0-8795-4813-ada8-f41a239e7d7d" providerId="ADAL" clId="{08917519-8C86-4D8B-9C99-F2120719232E}" dt="2022-02-27T20:30:16.827" v="358" actId="20577"/>
          <ac:spMkLst>
            <pc:docMk/>
            <pc:sldMk cId="3544704347" sldId="262"/>
            <ac:spMk id="2" creationId="{AE000AD8-0C00-4496-98CD-934981B78E6D}"/>
          </ac:spMkLst>
        </pc:spChg>
        <pc:spChg chg="mod">
          <ac:chgData name="hirose taichi" userId="ed2dc4b0-8795-4813-ada8-f41a239e7d7d" providerId="ADAL" clId="{08917519-8C86-4D8B-9C99-F2120719232E}" dt="2022-03-15T10:29:09.003" v="2249" actId="255"/>
          <ac:spMkLst>
            <pc:docMk/>
            <pc:sldMk cId="3544704347" sldId="262"/>
            <ac:spMk id="3" creationId="{1F4DE3E6-5AB7-43E3-9E6D-647BFAAFC670}"/>
          </ac:spMkLst>
        </pc:spChg>
        <pc:graphicFrameChg chg="add mod modGraphic">
          <ac:chgData name="hirose taichi" userId="ed2dc4b0-8795-4813-ada8-f41a239e7d7d" providerId="ADAL" clId="{08917519-8C86-4D8B-9C99-F2120719232E}" dt="2022-03-15T07:27:57.057" v="1381" actId="1076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6T03:17:23.142" v="6091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addSp delSp modSp add del mod">
        <pc:chgData name="hirose taichi" userId="ed2dc4b0-8795-4813-ada8-f41a239e7d7d" providerId="ADAL" clId="{08917519-8C86-4D8B-9C99-F2120719232E}" dt="2022-03-15T07:51:30.747" v="1684" actId="47"/>
        <pc:sldMkLst>
          <pc:docMk/>
          <pc:sldMk cId="2109252658" sldId="263"/>
        </pc:sldMkLst>
        <pc:spChg chg="add del mod">
          <ac:chgData name="hirose taichi" userId="ed2dc4b0-8795-4813-ada8-f41a239e7d7d" providerId="ADAL" clId="{08917519-8C86-4D8B-9C99-F2120719232E}" dt="2022-03-15T07:51:28.967" v="1683" actId="21"/>
          <ac:spMkLst>
            <pc:docMk/>
            <pc:sldMk cId="2109252658" sldId="263"/>
            <ac:spMk id="19" creationId="{4314DD81-B26D-4637-8580-0E24214979FF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5T08:14:49.695" v="2242" actId="14100"/>
        <pc:sldMkLst>
          <pc:docMk/>
          <pc:sldMk cId="3061744862" sldId="264"/>
        </pc:sldMkLst>
        <pc:spChg chg="mod">
          <ac:chgData name="hirose taichi" userId="ed2dc4b0-8795-4813-ada8-f41a239e7d7d" providerId="ADAL" clId="{08917519-8C86-4D8B-9C99-F2120719232E}" dt="2022-03-15T07:53:21.566" v="1738" actId="113"/>
          <ac:spMkLst>
            <pc:docMk/>
            <pc:sldMk cId="3061744862" sldId="264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5T08:10:53.892" v="2131" actId="20577"/>
          <ac:spMkLst>
            <pc:docMk/>
            <pc:sldMk cId="3061744862" sldId="264"/>
            <ac:spMk id="3" creationId="{3CC51825-1342-4E8C-94D8-C3999A1C5096}"/>
          </ac:spMkLst>
        </pc:spChg>
        <pc:spChg chg="add del">
          <ac:chgData name="hirose taichi" userId="ed2dc4b0-8795-4813-ada8-f41a239e7d7d" providerId="ADAL" clId="{08917519-8C86-4D8B-9C99-F2120719232E}" dt="2022-03-15T07:51:16.688" v="1678" actId="11529"/>
          <ac:spMkLst>
            <pc:docMk/>
            <pc:sldMk cId="3061744862" sldId="264"/>
            <ac:spMk id="10" creationId="{655B3793-D331-4C84-BBBF-5F3DF743394A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1" creationId="{66F9D373-48E7-42B0-A0E5-9016CCADFCA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2" creationId="{0B864A4E-BBA2-4A7C-9129-15244EF73358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3" creationId="{FF4599A2-F052-4716-BAA1-27AC81C3183E}"/>
          </ac:spMkLst>
        </pc:spChg>
        <pc:spChg chg="add del mod">
          <ac:chgData name="hirose taichi" userId="ed2dc4b0-8795-4813-ada8-f41a239e7d7d" providerId="ADAL" clId="{08917519-8C86-4D8B-9C99-F2120719232E}" dt="2022-03-15T08:11:02.835" v="2132" actId="478"/>
          <ac:spMkLst>
            <pc:docMk/>
            <pc:sldMk cId="3061744862" sldId="264"/>
            <ac:spMk id="14" creationId="{E5FA0482-1861-4C84-9A09-F53475B68566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5" creationId="{D4614CD5-1843-473A-87A6-0102074D8059}"/>
          </ac:spMkLst>
        </pc:spChg>
        <pc:spChg chg="add mod">
          <ac:chgData name="hirose taichi" userId="ed2dc4b0-8795-4813-ada8-f41a239e7d7d" providerId="ADAL" clId="{08917519-8C86-4D8B-9C99-F2120719232E}" dt="2022-03-15T08:10:01.679" v="2120" actId="1076"/>
          <ac:spMkLst>
            <pc:docMk/>
            <pc:sldMk cId="3061744862" sldId="264"/>
            <ac:spMk id="16" creationId="{47B4C5AD-32CC-45E6-B224-483EEB50688C}"/>
          </ac:spMkLst>
        </pc:spChg>
        <pc:spChg chg="add mod">
          <ac:chgData name="hirose taichi" userId="ed2dc4b0-8795-4813-ada8-f41a239e7d7d" providerId="ADAL" clId="{08917519-8C86-4D8B-9C99-F2120719232E}" dt="2022-03-15T08:09:54.855" v="2119" actId="1076"/>
          <ac:spMkLst>
            <pc:docMk/>
            <pc:sldMk cId="3061744862" sldId="264"/>
            <ac:spMk id="17" creationId="{1B67E906-BADB-4AEE-BEB5-0F037C39274B}"/>
          </ac:spMkLst>
        </pc:spChg>
        <pc:graphicFrameChg chg="add del mod modGraphic">
          <ac:chgData name="hirose taichi" userId="ed2dc4b0-8795-4813-ada8-f41a239e7d7d" providerId="ADAL" clId="{08917519-8C86-4D8B-9C99-F2120719232E}" dt="2022-03-15T08:11:11.448" v="2149" actId="1035"/>
          <ac:graphicFrameMkLst>
            <pc:docMk/>
            <pc:sldMk cId="3061744862" sldId="264"/>
            <ac:graphicFrameMk id="5" creationId="{74B760B3-7592-4FC3-8821-B0D91670D6F4}"/>
          </ac:graphicFrameMkLst>
        </pc:graphicFrameChg>
        <pc:graphicFrameChg chg="add mod modGraphic">
          <ac:chgData name="hirose taichi" userId="ed2dc4b0-8795-4813-ada8-f41a239e7d7d" providerId="ADAL" clId="{08917519-8C86-4D8B-9C99-F2120719232E}" dt="2022-03-15T08:09:54.855" v="2119" actId="1076"/>
          <ac:graphicFrameMkLst>
            <pc:docMk/>
            <pc:sldMk cId="3061744862" sldId="264"/>
            <ac:graphicFrameMk id="6" creationId="{2AD72155-66EC-4B4F-A8CF-ABCF5C0432BE}"/>
          </ac:graphicFrameMkLst>
        </pc:graphicFrameChg>
        <pc:cxnChg chg="add mod">
          <ac:chgData name="hirose taichi" userId="ed2dc4b0-8795-4813-ada8-f41a239e7d7d" providerId="ADAL" clId="{08917519-8C86-4D8B-9C99-F2120719232E}" dt="2022-03-15T08:11:16.326" v="2150" actId="14100"/>
          <ac:cxnSpMkLst>
            <pc:docMk/>
            <pc:sldMk cId="3061744862" sldId="264"/>
            <ac:cxnSpMk id="8" creationId="{9AA55E57-962C-4AF7-BFB9-4DD08ADA2F9C}"/>
          </ac:cxnSpMkLst>
        </pc:cxnChg>
        <pc:cxnChg chg="add mod">
          <ac:chgData name="hirose taichi" userId="ed2dc4b0-8795-4813-ada8-f41a239e7d7d" providerId="ADAL" clId="{08917519-8C86-4D8B-9C99-F2120719232E}" dt="2022-03-15T08:14:49.695" v="2242" actId="14100"/>
          <ac:cxnSpMkLst>
            <pc:docMk/>
            <pc:sldMk cId="3061744862" sldId="264"/>
            <ac:cxnSpMk id="9" creationId="{756ED24A-6D9B-4670-A380-CA7276A2499A}"/>
          </ac:cxnSpMkLst>
        </pc:cxnChg>
      </pc:sldChg>
      <pc:sldChg chg="addSp delSp modSp add del mod">
        <pc:chgData name="hirose taichi" userId="ed2dc4b0-8795-4813-ada8-f41a239e7d7d" providerId="ADAL" clId="{08917519-8C86-4D8B-9C99-F2120719232E}" dt="2022-03-15T08:13:33.564" v="2230" actId="47"/>
        <pc:sldMkLst>
          <pc:docMk/>
          <pc:sldMk cId="130853470" sldId="265"/>
        </pc:sldMkLst>
        <pc:spChg chg="add del mod">
          <ac:chgData name="hirose taichi" userId="ed2dc4b0-8795-4813-ada8-f41a239e7d7d" providerId="ADAL" clId="{08917519-8C86-4D8B-9C99-F2120719232E}" dt="2022-03-15T07:51:20.181" v="1680"/>
          <ac:spMkLst>
            <pc:docMk/>
            <pc:sldMk cId="130853470" sldId="265"/>
            <ac:spMk id="19" creationId="{6ED1B52C-BFDC-4A9A-961C-B3E84EB83C83}"/>
          </ac:spMkLst>
        </pc:spChg>
        <pc:spChg chg="add del mod">
          <ac:chgData name="hirose taichi" userId="ed2dc4b0-8795-4813-ada8-f41a239e7d7d" providerId="ADAL" clId="{08917519-8C86-4D8B-9C99-F2120719232E}" dt="2022-03-15T08:13:29.728" v="2228" actId="21"/>
          <ac:spMkLst>
            <pc:docMk/>
            <pc:sldMk cId="130853470" sldId="265"/>
            <ac:spMk id="20" creationId="{864204E7-6359-4EFB-BB5D-20133B3AAF80}"/>
          </ac:spMkLst>
        </pc:spChg>
      </pc:sldChg>
      <pc:sldChg chg="addSp delSp modSp new mod modNotesTx">
        <pc:chgData name="hirose taichi" userId="ed2dc4b0-8795-4813-ada8-f41a239e7d7d" providerId="ADAL" clId="{08917519-8C86-4D8B-9C99-F2120719232E}" dt="2022-03-16T03:25:45.685" v="6172" actId="20577"/>
        <pc:sldMkLst>
          <pc:docMk/>
          <pc:sldMk cId="3221522854" sldId="266"/>
        </pc:sldMkLst>
        <pc:spChg chg="mod">
          <ac:chgData name="hirose taichi" userId="ed2dc4b0-8795-4813-ada8-f41a239e7d7d" providerId="ADAL" clId="{08917519-8C86-4D8B-9C99-F2120719232E}" dt="2022-03-15T08:12:41.918" v="2196" actId="20577"/>
          <ac:spMkLst>
            <pc:docMk/>
            <pc:sldMk cId="3221522854" sldId="266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5:45.685" v="6172" actId="20577"/>
          <ac:spMkLst>
            <pc:docMk/>
            <pc:sldMk cId="3221522854" sldId="266"/>
            <ac:spMk id="3" creationId="{CF2FBD71-5B65-40E3-B4E8-82EEF7843A3B}"/>
          </ac:spMkLst>
        </pc:spChg>
        <pc:spChg chg="add del mod">
          <ac:chgData name="hirose taichi" userId="ed2dc4b0-8795-4813-ada8-f41a239e7d7d" providerId="ADAL" clId="{08917519-8C86-4D8B-9C99-F2120719232E}" dt="2022-03-15T07:55:04.847" v="1779"/>
          <ac:spMkLst>
            <pc:docMk/>
            <pc:sldMk cId="3221522854" sldId="266"/>
            <ac:spMk id="5" creationId="{024AE2C6-F27F-4393-B59E-62DC0F131E0E}"/>
          </ac:spMkLst>
        </pc:spChg>
        <pc:spChg chg="add mod">
          <ac:chgData name="hirose taichi" userId="ed2dc4b0-8795-4813-ada8-f41a239e7d7d" providerId="ADAL" clId="{08917519-8C86-4D8B-9C99-F2120719232E}" dt="2022-03-16T03:22:42.486" v="6139" actId="1076"/>
          <ac:spMkLst>
            <pc:docMk/>
            <pc:sldMk cId="3221522854" sldId="266"/>
            <ac:spMk id="5" creationId="{33C91504-D98B-4E5D-B93D-5AF83CB48271}"/>
          </ac:spMkLst>
        </pc:spChg>
        <pc:spChg chg="add mod">
          <ac:chgData name="hirose taichi" userId="ed2dc4b0-8795-4813-ada8-f41a239e7d7d" providerId="ADAL" clId="{08917519-8C86-4D8B-9C99-F2120719232E}" dt="2022-03-16T03:23:06.097" v="6147" actId="1076"/>
          <ac:spMkLst>
            <pc:docMk/>
            <pc:sldMk cId="3221522854" sldId="266"/>
            <ac:spMk id="6" creationId="{82AD90D4-5582-4A85-8215-81D329EEA565}"/>
          </ac:spMkLst>
        </pc:spChg>
        <pc:spChg chg="add mod">
          <ac:chgData name="hirose taichi" userId="ed2dc4b0-8795-4813-ada8-f41a239e7d7d" providerId="ADAL" clId="{08917519-8C86-4D8B-9C99-F2120719232E}" dt="2022-03-16T03:22:26.593" v="6133" actId="1076"/>
          <ac:spMkLst>
            <pc:docMk/>
            <pc:sldMk cId="3221522854" sldId="266"/>
            <ac:spMk id="7" creationId="{7247D3FE-596D-4AAC-B497-89F9C537E0B1}"/>
          </ac:spMkLst>
        </pc:spChg>
        <pc:spChg chg="add mod">
          <ac:chgData name="hirose taichi" userId="ed2dc4b0-8795-4813-ada8-f41a239e7d7d" providerId="ADAL" clId="{08917519-8C86-4D8B-9C99-F2120719232E}" dt="2022-03-16T03:22:47.486" v="6140" actId="1076"/>
          <ac:spMkLst>
            <pc:docMk/>
            <pc:sldMk cId="3221522854" sldId="266"/>
            <ac:spMk id="8" creationId="{E63E7DCC-E130-4C02-82A1-8E2E15E5AF9D}"/>
          </ac:spMkLst>
        </pc:spChg>
        <pc:spChg chg="add mod">
          <ac:chgData name="hirose taichi" userId="ed2dc4b0-8795-4813-ada8-f41a239e7d7d" providerId="ADAL" clId="{08917519-8C86-4D8B-9C99-F2120719232E}" dt="2022-03-16T03:23:00.756" v="6146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 modSp add">
        <pc:chgData name="hirose taichi" userId="ed2dc4b0-8795-4813-ada8-f41a239e7d7d" providerId="ADAL" clId="{08917519-8C86-4D8B-9C99-F2120719232E}" dt="2022-03-15T08:13:31.666" v="2229"/>
        <pc:sldMkLst>
          <pc:docMk/>
          <pc:sldMk cId="2027478327" sldId="267"/>
        </pc:sldMkLst>
        <pc:spChg chg="add mod">
          <ac:chgData name="hirose taichi" userId="ed2dc4b0-8795-4813-ada8-f41a239e7d7d" providerId="ADAL" clId="{08917519-8C86-4D8B-9C99-F2120719232E}" dt="2022-03-15T08:13:31.666" v="2229"/>
          <ac:spMkLst>
            <pc:docMk/>
            <pc:sldMk cId="2027478327" sldId="267"/>
            <ac:spMk id="19" creationId="{08484E4B-ACA7-4EA8-BEF6-009CE9D1EB2D}"/>
          </ac:spMkLst>
        </pc:spChg>
      </pc:sldChg>
      <pc:sldChg chg="addSp delSp modSp add mod ord modNotesTx">
        <pc:chgData name="hirose taichi" userId="ed2dc4b0-8795-4813-ada8-f41a239e7d7d" providerId="ADAL" clId="{08917519-8C86-4D8B-9C99-F2120719232E}" dt="2022-03-16T03:27:39.619" v="6327" actId="1076"/>
        <pc:sldMkLst>
          <pc:docMk/>
          <pc:sldMk cId="1569008903" sldId="268"/>
        </pc:sldMkLst>
        <pc:spChg chg="mod">
          <ac:chgData name="hirose taichi" userId="ed2dc4b0-8795-4813-ada8-f41a239e7d7d" providerId="ADAL" clId="{08917519-8C86-4D8B-9C99-F2120719232E}" dt="2022-03-15T08:13:49.651" v="2241" actId="20577"/>
          <ac:spMkLst>
            <pc:docMk/>
            <pc:sldMk cId="1569008903" sldId="268"/>
            <ac:spMk id="2" creationId="{DBE2F0EB-F8AE-4BAB-9016-F56A52BC9B3B}"/>
          </ac:spMkLst>
        </pc:spChg>
        <pc:spChg chg="mod">
          <ac:chgData name="hirose taichi" userId="ed2dc4b0-8795-4813-ada8-f41a239e7d7d" providerId="ADAL" clId="{08917519-8C86-4D8B-9C99-F2120719232E}" dt="2022-03-16T03:20:53.237" v="6105" actId="255"/>
          <ac:spMkLst>
            <pc:docMk/>
            <pc:sldMk cId="1569008903" sldId="268"/>
            <ac:spMk id="3" creationId="{CF2FBD71-5B65-40E3-B4E8-82EEF7843A3B}"/>
          </ac:spMkLst>
        </pc:spChg>
        <pc:spChg chg="add mod">
          <ac:chgData name="hirose taichi" userId="ed2dc4b0-8795-4813-ada8-f41a239e7d7d" providerId="ADAL" clId="{08917519-8C86-4D8B-9C99-F2120719232E}" dt="2022-03-16T03:27:39.619" v="6327" actId="1076"/>
          <ac:spMkLst>
            <pc:docMk/>
            <pc:sldMk cId="1569008903" sldId="268"/>
            <ac:spMk id="7" creationId="{EB21F5E3-9CBF-4653-A730-297170C5CE03}"/>
          </ac:spMkLst>
        </pc:spChg>
        <pc:spChg chg="add mod">
          <ac:chgData name="hirose taichi" userId="ed2dc4b0-8795-4813-ada8-f41a239e7d7d" providerId="ADAL" clId="{08917519-8C86-4D8B-9C99-F2120719232E}" dt="2022-03-15T11:25:34.671" v="3330" actId="1076"/>
          <ac:spMkLst>
            <pc:docMk/>
            <pc:sldMk cId="1569008903" sldId="268"/>
            <ac:spMk id="8" creationId="{4A3B82B6-2CA5-4BCF-846A-6D51D88497CF}"/>
          </ac:spMkLst>
        </pc:spChg>
        <pc:spChg chg="add mod">
          <ac:chgData name="hirose taichi" userId="ed2dc4b0-8795-4813-ada8-f41a239e7d7d" providerId="ADAL" clId="{08917519-8C86-4D8B-9C99-F2120719232E}" dt="2022-03-15T11:25:36.813" v="3331" actId="1076"/>
          <ac:spMkLst>
            <pc:docMk/>
            <pc:sldMk cId="1569008903" sldId="268"/>
            <ac:spMk id="9" creationId="{E30B8692-A3E1-49D5-B026-5BC060C97FBD}"/>
          </ac:spMkLst>
        </pc:spChg>
        <pc:graphicFrameChg chg="add del mod modGraphic">
          <ac:chgData name="hirose taichi" userId="ed2dc4b0-8795-4813-ada8-f41a239e7d7d" providerId="ADAL" clId="{08917519-8C86-4D8B-9C99-F2120719232E}" dt="2022-03-15T10:48:33.054" v="2707" actId="478"/>
          <ac:graphicFrameMkLst>
            <pc:docMk/>
            <pc:sldMk cId="1569008903" sldId="268"/>
            <ac:graphicFrameMk id="5" creationId="{0139D0E2-5A82-4EC3-AC43-99525544C15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0:48:30.176" v="2706" actId="478"/>
          <ac:graphicFrameMkLst>
            <pc:docMk/>
            <pc:sldMk cId="1569008903" sldId="268"/>
            <ac:graphicFrameMk id="6" creationId="{0E238D30-8C38-48F1-9A69-1AF2F2B47287}"/>
          </ac:graphicFrameMkLst>
        </pc:graphicFrameChg>
      </pc:sldChg>
      <pc:sldChg chg="addSp delSp modSp add mod ord modNotesTx">
        <pc:chgData name="hirose taichi" userId="ed2dc4b0-8795-4813-ada8-f41a239e7d7d" providerId="ADAL" clId="{08917519-8C86-4D8B-9C99-F2120719232E}" dt="2022-03-16T03:32:39.598" v="6354" actId="20577"/>
        <pc:sldMkLst>
          <pc:docMk/>
          <pc:sldMk cId="3913947164" sldId="269"/>
        </pc:sldMkLst>
        <pc:spChg chg="mod">
          <ac:chgData name="hirose taichi" userId="ed2dc4b0-8795-4813-ada8-f41a239e7d7d" providerId="ADAL" clId="{08917519-8C86-4D8B-9C99-F2120719232E}" dt="2022-03-15T11:27:00.922" v="3425" actId="20577"/>
          <ac:spMkLst>
            <pc:docMk/>
            <pc:sldMk cId="3913947164" sldId="269"/>
            <ac:spMk id="2" creationId="{0BBCC407-24E3-44F7-BB7B-7DD1BFE002D7}"/>
          </ac:spMkLst>
        </pc:spChg>
        <pc:spChg chg="mod">
          <ac:chgData name="hirose taichi" userId="ed2dc4b0-8795-4813-ada8-f41a239e7d7d" providerId="ADAL" clId="{08917519-8C86-4D8B-9C99-F2120719232E}" dt="2022-03-16T03:32:39.598" v="6354" actId="20577"/>
          <ac:spMkLst>
            <pc:docMk/>
            <pc:sldMk cId="3913947164" sldId="269"/>
            <ac:spMk id="3" creationId="{3CC51825-1342-4E8C-94D8-C3999A1C5096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7" creationId="{D8ADB0C3-3013-4526-B1A8-6085AFC15E19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1" creationId="{66F9D373-48E7-42B0-A0E5-9016CCADFCAC}"/>
          </ac:spMkLst>
        </pc:spChg>
        <pc:spChg chg="del mod">
          <ac:chgData name="hirose taichi" userId="ed2dc4b0-8795-4813-ada8-f41a239e7d7d" providerId="ADAL" clId="{08917519-8C86-4D8B-9C99-F2120719232E}" dt="2022-03-15T10:55:18.264" v="3063" actId="478"/>
          <ac:spMkLst>
            <pc:docMk/>
            <pc:sldMk cId="3913947164" sldId="269"/>
            <ac:spMk id="12" creationId="{0B864A4E-BBA2-4A7C-9129-15244EF73358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3" creationId="{FF4599A2-F052-4716-BAA1-27AC81C3183E}"/>
          </ac:spMkLst>
        </pc:spChg>
        <pc:spChg chg="del mod">
          <ac:chgData name="hirose taichi" userId="ed2dc4b0-8795-4813-ada8-f41a239e7d7d" providerId="ADAL" clId="{08917519-8C86-4D8B-9C99-F2120719232E}" dt="2022-03-15T10:55:08.060" v="3062" actId="478"/>
          <ac:spMkLst>
            <pc:docMk/>
            <pc:sldMk cId="3913947164" sldId="269"/>
            <ac:spMk id="15" creationId="{D4614CD5-1843-473A-87A6-0102074D8059}"/>
          </ac:spMkLst>
        </pc:spChg>
        <pc:spChg chg="del mod">
          <ac:chgData name="hirose taichi" userId="ed2dc4b0-8795-4813-ada8-f41a239e7d7d" providerId="ADAL" clId="{08917519-8C86-4D8B-9C99-F2120719232E}" dt="2022-03-15T10:55:03.656" v="3061" actId="478"/>
          <ac:spMkLst>
            <pc:docMk/>
            <pc:sldMk cId="3913947164" sldId="269"/>
            <ac:spMk id="16" creationId="{47B4C5AD-32CC-45E6-B224-483EEB50688C}"/>
          </ac:spMkLst>
        </pc:spChg>
        <pc:spChg chg="del mod">
          <ac:chgData name="hirose taichi" userId="ed2dc4b0-8795-4813-ada8-f41a239e7d7d" providerId="ADAL" clId="{08917519-8C86-4D8B-9C99-F2120719232E}" dt="2022-03-15T10:55:00.628" v="3060" actId="478"/>
          <ac:spMkLst>
            <pc:docMk/>
            <pc:sldMk cId="3913947164" sldId="269"/>
            <ac:spMk id="17" creationId="{1B67E906-BADB-4AEE-BEB5-0F037C39274B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8" creationId="{E58DAC14-7F12-4718-A2F8-15119EFCD892}"/>
          </ac:spMkLst>
        </pc:spChg>
        <pc:spChg chg="add del mod">
          <ac:chgData name="hirose taichi" userId="ed2dc4b0-8795-4813-ada8-f41a239e7d7d" providerId="ADAL" clId="{08917519-8C86-4D8B-9C99-F2120719232E}" dt="2022-03-15T10:57:49.401" v="3073"/>
          <ac:spMkLst>
            <pc:docMk/>
            <pc:sldMk cId="3913947164" sldId="269"/>
            <ac:spMk id="19" creationId="{B87F6D9A-D445-4BE7-86FC-58314C6B9E00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1" creationId="{15DCC3C2-AF93-4E68-BFA0-23393A15BC2E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2" creationId="{8AFDB771-BD1E-4ED2-87D8-3EFC37E0B162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3" creationId="{2F957C4E-944D-4DA9-97BB-17EC5C39B5C8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4" creationId="{46A0A251-96E7-4C3B-AA03-7063FCAD5A10}"/>
          </ac:spMkLst>
        </pc:spChg>
        <pc:spChg chg="add del mod">
          <ac:chgData name="hirose taichi" userId="ed2dc4b0-8795-4813-ada8-f41a239e7d7d" providerId="ADAL" clId="{08917519-8C86-4D8B-9C99-F2120719232E}" dt="2022-03-15T11:08:40.814" v="3168" actId="478"/>
          <ac:spMkLst>
            <pc:docMk/>
            <pc:sldMk cId="3913947164" sldId="269"/>
            <ac:spMk id="25" creationId="{D407CD9E-24E5-4555-9733-961A866A649A}"/>
          </ac:spMkLst>
        </pc:spChg>
        <pc:spChg chg="add del mod">
          <ac:chgData name="hirose taichi" userId="ed2dc4b0-8795-4813-ada8-f41a239e7d7d" providerId="ADAL" clId="{08917519-8C86-4D8B-9C99-F2120719232E}" dt="2022-03-15T11:08:36.657" v="3167" actId="478"/>
          <ac:spMkLst>
            <pc:docMk/>
            <pc:sldMk cId="3913947164" sldId="269"/>
            <ac:spMk id="26" creationId="{7DE06B23-4F9A-4053-BD9A-A8B271553793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8" creationId="{C010F6B7-C9F7-40A7-A062-4BBE5DD05E99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29" creationId="{5A044ED9-A5E0-46C9-9A36-2314750E66EB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0" creationId="{535B511C-6AE6-4A80-AED1-EDAA563FF534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1" creationId="{43ACCF58-5EA1-4EA5-AAE4-B7E705D9B21F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2" creationId="{91C2169F-1540-4F0D-9370-34CE1E608A21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3" creationId="{2373600D-9392-4285-9A5A-BCE2444735C8}"/>
          </ac:spMkLst>
        </pc:spChg>
        <pc:spChg chg="add del mod">
          <ac:chgData name="hirose taichi" userId="ed2dc4b0-8795-4813-ada8-f41a239e7d7d" providerId="ADAL" clId="{08917519-8C86-4D8B-9C99-F2120719232E}" dt="2022-03-15T11:08:29.766" v="3164"/>
          <ac:spMkLst>
            <pc:docMk/>
            <pc:sldMk cId="3913947164" sldId="269"/>
            <ac:spMk id="34" creationId="{A5C79D7E-A22C-4BD3-AC5C-AD1624360BD5}"/>
          </ac:spMkLst>
        </pc:spChg>
        <pc:graphicFrameChg chg="del">
          <ac:chgData name="hirose taichi" userId="ed2dc4b0-8795-4813-ada8-f41a239e7d7d" providerId="ADAL" clId="{08917519-8C86-4D8B-9C99-F2120719232E}" dt="2022-03-15T10:54:43.213" v="3058" actId="478"/>
          <ac:graphicFrameMkLst>
            <pc:docMk/>
            <pc:sldMk cId="3913947164" sldId="269"/>
            <ac:graphicFrameMk id="5" creationId="{74B760B3-7592-4FC3-8821-B0D91670D6F4}"/>
          </ac:graphicFrameMkLst>
        </pc:graphicFrameChg>
        <pc:graphicFrameChg chg="del mod modGraphic">
          <ac:chgData name="hirose taichi" userId="ed2dc4b0-8795-4813-ada8-f41a239e7d7d" providerId="ADAL" clId="{08917519-8C86-4D8B-9C99-F2120719232E}" dt="2022-03-15T10:58:06.524" v="3078" actId="478"/>
          <ac:graphicFrameMkLst>
            <pc:docMk/>
            <pc:sldMk cId="3913947164" sldId="269"/>
            <ac:graphicFrameMk id="6" creationId="{2AD72155-66EC-4B4F-A8CF-ABCF5C0432BE}"/>
          </ac:graphicFrameMkLst>
        </pc:graphicFrameChg>
        <pc:graphicFrameChg chg="add del mod modGraphic">
          <ac:chgData name="hirose taichi" userId="ed2dc4b0-8795-4813-ada8-f41a239e7d7d" providerId="ADAL" clId="{08917519-8C86-4D8B-9C99-F2120719232E}" dt="2022-03-15T11:08:36.657" v="3167" actId="478"/>
          <ac:graphicFrameMkLst>
            <pc:docMk/>
            <pc:sldMk cId="3913947164" sldId="269"/>
            <ac:graphicFrameMk id="20" creationId="{F1C16783-EA40-4FEC-8CD5-0194EFAC018B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1:08:29.766" v="3164"/>
          <ac:graphicFrameMkLst>
            <pc:docMk/>
            <pc:sldMk cId="3913947164" sldId="269"/>
            <ac:graphicFrameMk id="27" creationId="{13FA1ADD-26D2-4A59-A789-B0E06693DC5F}"/>
          </ac:graphicFrameMkLst>
        </pc:graphicFrameChg>
        <pc:picChg chg="add mod">
          <ac:chgData name="hirose taichi" userId="ed2dc4b0-8795-4813-ada8-f41a239e7d7d" providerId="ADAL" clId="{08917519-8C86-4D8B-9C99-F2120719232E}" dt="2022-03-15T15:50:42.068" v="4658" actId="14100"/>
          <ac:picMkLst>
            <pc:docMk/>
            <pc:sldMk cId="3913947164" sldId="269"/>
            <ac:picMk id="10" creationId="{7BFF4CDB-118E-4348-8F9A-15FCAD347206}"/>
          </ac:picMkLst>
        </pc:picChg>
        <pc:cxnChg chg="del">
          <ac:chgData name="hirose taichi" userId="ed2dc4b0-8795-4813-ada8-f41a239e7d7d" providerId="ADAL" clId="{08917519-8C86-4D8B-9C99-F2120719232E}" dt="2022-03-15T10:54:39.958" v="3057" actId="478"/>
          <ac:cxnSpMkLst>
            <pc:docMk/>
            <pc:sldMk cId="3913947164" sldId="269"/>
            <ac:cxnSpMk id="8" creationId="{9AA55E57-962C-4AF7-BFB9-4DD08ADA2F9C}"/>
          </ac:cxnSpMkLst>
        </pc:cxnChg>
        <pc:cxnChg chg="del">
          <ac:chgData name="hirose taichi" userId="ed2dc4b0-8795-4813-ada8-f41a239e7d7d" providerId="ADAL" clId="{08917519-8C86-4D8B-9C99-F2120719232E}" dt="2022-03-15T10:54:36.787" v="3056" actId="478"/>
          <ac:cxnSpMkLst>
            <pc:docMk/>
            <pc:sldMk cId="3913947164" sldId="269"/>
            <ac:cxnSpMk id="9" creationId="{756ED24A-6D9B-4670-A380-CA7276A2499A}"/>
          </ac:cxnSpMkLst>
        </pc:cxnChg>
      </pc:sldChg>
      <pc:sldChg chg="addSp delSp modSp new mod modNotesTx">
        <pc:chgData name="hirose taichi" userId="ed2dc4b0-8795-4813-ada8-f41a239e7d7d" providerId="ADAL" clId="{08917519-8C86-4D8B-9C99-F2120719232E}" dt="2022-03-16T03:35:09.386" v="6421"/>
        <pc:sldMkLst>
          <pc:docMk/>
          <pc:sldMk cId="1460520898" sldId="270"/>
        </pc:sldMkLst>
        <pc:spChg chg="mod">
          <ac:chgData name="hirose taichi" userId="ed2dc4b0-8795-4813-ada8-f41a239e7d7d" providerId="ADAL" clId="{08917519-8C86-4D8B-9C99-F2120719232E}" dt="2022-03-15T11:30:50.018" v="3440"/>
          <ac:spMkLst>
            <pc:docMk/>
            <pc:sldMk cId="1460520898" sldId="270"/>
            <ac:spMk id="2" creationId="{672E53D7-C9DC-41C3-95FC-764C8F61A9E7}"/>
          </ac:spMkLst>
        </pc:spChg>
        <pc:spChg chg="mod">
          <ac:chgData name="hirose taichi" userId="ed2dc4b0-8795-4813-ada8-f41a239e7d7d" providerId="ADAL" clId="{08917519-8C86-4D8B-9C99-F2120719232E}" dt="2022-03-15T13:35:42.878" v="4238" actId="20577"/>
          <ac:spMkLst>
            <pc:docMk/>
            <pc:sldMk cId="1460520898" sldId="270"/>
            <ac:spMk id="3" creationId="{BF5FDF4F-DB42-447B-9A05-642038D6ADB5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6" creationId="{AA755B5F-0E9D-4128-B0D8-D44879CBAC3C}"/>
          </ac:spMkLst>
        </pc:spChg>
        <pc:spChg chg="add del mod">
          <ac:chgData name="hirose taichi" userId="ed2dc4b0-8795-4813-ada8-f41a239e7d7d" providerId="ADAL" clId="{08917519-8C86-4D8B-9C99-F2120719232E}" dt="2022-03-15T11:40:51.303" v="3590" actId="478"/>
          <ac:spMkLst>
            <pc:docMk/>
            <pc:sldMk cId="1460520898" sldId="270"/>
            <ac:spMk id="7" creationId="{65D4A968-1D21-4E01-ADA4-EB57977E10A3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8" creationId="{5FEB1E64-1D18-4D19-8F2B-EFDD47BED65E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9" creationId="{80E1F492-085F-42E4-9B07-0137FF91EEE6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0" creationId="{A1092748-4FF2-492F-AC19-A71CB29E9767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1" creationId="{2E1D8C1B-3E3A-4C16-81B7-16A9C1625E1C}"/>
          </ac:spMkLst>
        </pc:spChg>
        <pc:spChg chg="add del mod">
          <ac:chgData name="hirose taichi" userId="ed2dc4b0-8795-4813-ada8-f41a239e7d7d" providerId="ADAL" clId="{08917519-8C86-4D8B-9C99-F2120719232E}" dt="2022-03-15T11:43:25.539" v="3659" actId="478"/>
          <ac:spMkLst>
            <pc:docMk/>
            <pc:sldMk cId="1460520898" sldId="270"/>
            <ac:spMk id="12" creationId="{88E80968-D074-462F-8E7A-D10D5979541F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13" creationId="{5E089F53-729C-4094-A11E-F76BC908CF86}"/>
          </ac:spMkLst>
        </pc:spChg>
        <pc:spChg chg="add del mod">
          <ac:chgData name="hirose taichi" userId="ed2dc4b0-8795-4813-ada8-f41a239e7d7d" providerId="ADAL" clId="{08917519-8C86-4D8B-9C99-F2120719232E}" dt="2022-03-15T11:47:29.842" v="3674"/>
          <ac:spMkLst>
            <pc:docMk/>
            <pc:sldMk cId="1460520898" sldId="270"/>
            <ac:spMk id="16" creationId="{4757A694-EFE8-4860-A2AD-71CA6F4433B3}"/>
          </ac:spMkLst>
        </pc:spChg>
        <pc:spChg chg="add mod">
          <ac:chgData name="hirose taichi" userId="ed2dc4b0-8795-4813-ada8-f41a239e7d7d" providerId="ADAL" clId="{08917519-8C86-4D8B-9C99-F2120719232E}" dt="2022-03-15T11:50:09.163" v="3701" actId="255"/>
          <ac:spMkLst>
            <pc:docMk/>
            <pc:sldMk cId="1460520898" sldId="270"/>
            <ac:spMk id="17" creationId="{E392474D-AE90-4789-A4CC-43E52454E4B6}"/>
          </ac:spMkLst>
        </pc:spChg>
        <pc:spChg chg="mod">
          <ac:chgData name="hirose taichi" userId="ed2dc4b0-8795-4813-ada8-f41a239e7d7d" providerId="ADAL" clId="{08917519-8C86-4D8B-9C99-F2120719232E}" dt="2022-03-15T11:50:01.488" v="3698" actId="255"/>
          <ac:spMkLst>
            <pc:docMk/>
            <pc:sldMk cId="1460520898" sldId="270"/>
            <ac:spMk id="21" creationId="{002A093B-6C47-47D6-A221-2C1CE55F495C}"/>
          </ac:spMkLst>
        </pc:spChg>
        <pc:spChg chg="add mod">
          <ac:chgData name="hirose taichi" userId="ed2dc4b0-8795-4813-ada8-f41a239e7d7d" providerId="ADAL" clId="{08917519-8C86-4D8B-9C99-F2120719232E}" dt="2022-03-15T12:04:17.710" v="3731" actId="1076"/>
          <ac:spMkLst>
            <pc:docMk/>
            <pc:sldMk cId="1460520898" sldId="270"/>
            <ac:spMk id="22" creationId="{22519D5F-6CCE-4F46-BB0F-36421CD8E940}"/>
          </ac:spMkLst>
        </pc:spChg>
        <pc:grpChg chg="add mod">
          <ac:chgData name="hirose taichi" userId="ed2dc4b0-8795-4813-ada8-f41a239e7d7d" providerId="ADAL" clId="{08917519-8C86-4D8B-9C99-F2120719232E}" dt="2022-03-15T19:48:30.545" v="5209" actId="1038"/>
          <ac:grpSpMkLst>
            <pc:docMk/>
            <pc:sldMk cId="1460520898" sldId="270"/>
            <ac:grpSpMk id="18" creationId="{45C75E17-B1AB-4CD4-8DF8-ED625E95CBF0}"/>
          </ac:grpSpMkLst>
        </pc:grpChg>
        <pc:grpChg chg="add mod">
          <ac:chgData name="hirose taichi" userId="ed2dc4b0-8795-4813-ada8-f41a239e7d7d" providerId="ADAL" clId="{08917519-8C86-4D8B-9C99-F2120719232E}" dt="2022-03-15T19:48:40.013" v="5217" actId="1038"/>
          <ac:grpSpMkLst>
            <pc:docMk/>
            <pc:sldMk cId="1460520898" sldId="270"/>
            <ac:grpSpMk id="19" creationId="{A4C4A0C8-945A-4900-9D2B-E3F8929DEE23}"/>
          </ac:grpSpMkLst>
        </pc:grpChg>
        <pc:graphicFrameChg chg="add mod modGraphic">
          <ac:chgData name="hirose taichi" userId="ed2dc4b0-8795-4813-ada8-f41a239e7d7d" providerId="ADAL" clId="{08917519-8C86-4D8B-9C99-F2120719232E}" dt="2022-03-15T12:04:17.710" v="3731" actId="1076"/>
          <ac:graphicFrameMkLst>
            <pc:docMk/>
            <pc:sldMk cId="1460520898" sldId="270"/>
            <ac:graphicFrameMk id="5" creationId="{9D8D0932-0E30-4F09-B52D-C7FD3060E30E}"/>
          </ac:graphicFrameMkLst>
        </pc:graphicFrameChg>
        <pc:cxnChg chg="add mod">
          <ac:chgData name="hirose taichi" userId="ed2dc4b0-8795-4813-ada8-f41a239e7d7d" providerId="ADAL" clId="{08917519-8C86-4D8B-9C99-F2120719232E}" dt="2022-03-15T11:50:09.163" v="3701" actId="255"/>
          <ac:cxnSpMkLst>
            <pc:docMk/>
            <pc:sldMk cId="1460520898" sldId="270"/>
            <ac:cxnSpMk id="15" creationId="{0449CBED-AE1B-44BF-901F-2BBE78A44D42}"/>
          </ac:cxnSpMkLst>
        </pc:cxnChg>
        <pc:cxnChg chg="mod">
          <ac:chgData name="hirose taichi" userId="ed2dc4b0-8795-4813-ada8-f41a239e7d7d" providerId="ADAL" clId="{08917519-8C86-4D8B-9C99-F2120719232E}" dt="2022-03-15T11:50:01.488" v="3698" actId="255"/>
          <ac:cxnSpMkLst>
            <pc:docMk/>
            <pc:sldMk cId="1460520898" sldId="270"/>
            <ac:cxnSpMk id="20" creationId="{A50935C2-DD41-4809-88FC-0720AA7678EF}"/>
          </ac:cxnSpMkLst>
        </pc:cxnChg>
      </pc:sldChg>
      <pc:sldChg chg="addSp delSp modSp new mod">
        <pc:chgData name="hirose taichi" userId="ed2dc4b0-8795-4813-ada8-f41a239e7d7d" providerId="ADAL" clId="{08917519-8C86-4D8B-9C99-F2120719232E}" dt="2022-03-15T19:50:40.263" v="5238" actId="121"/>
        <pc:sldMkLst>
          <pc:docMk/>
          <pc:sldMk cId="4081823054" sldId="271"/>
        </pc:sldMkLst>
        <pc:spChg chg="mod">
          <ac:chgData name="hirose taichi" userId="ed2dc4b0-8795-4813-ada8-f41a239e7d7d" providerId="ADAL" clId="{08917519-8C86-4D8B-9C99-F2120719232E}" dt="2022-03-15T12:04:49.248" v="3733"/>
          <ac:spMkLst>
            <pc:docMk/>
            <pc:sldMk cId="4081823054" sldId="271"/>
            <ac:spMk id="2" creationId="{E197517A-D978-4924-A1DD-0B68A9A62102}"/>
          </ac:spMkLst>
        </pc:spChg>
        <pc:spChg chg="del">
          <ac:chgData name="hirose taichi" userId="ed2dc4b0-8795-4813-ada8-f41a239e7d7d" providerId="ADAL" clId="{08917519-8C86-4D8B-9C99-F2120719232E}" dt="2022-03-15T12:05:12.651" v="3734" actId="3680"/>
          <ac:spMkLst>
            <pc:docMk/>
            <pc:sldMk cId="4081823054" sldId="271"/>
            <ac:spMk id="3" creationId="{4B426A3A-B46B-4E75-8957-7590C3BBAC57}"/>
          </ac:spMkLst>
        </pc:spChg>
        <pc:spChg chg="add mod">
          <ac:chgData name="hirose taichi" userId="ed2dc4b0-8795-4813-ada8-f41a239e7d7d" providerId="ADAL" clId="{08917519-8C86-4D8B-9C99-F2120719232E}" dt="2022-03-15T19:50:40.263" v="5238" actId="121"/>
          <ac:spMkLst>
            <pc:docMk/>
            <pc:sldMk cId="4081823054" sldId="271"/>
            <ac:spMk id="6" creationId="{2A946BDB-DDF4-4C8C-9A09-195FDE0FB8D6}"/>
          </ac:spMkLst>
        </pc:spChg>
        <pc:spChg chg="add mod">
          <ac:chgData name="hirose taichi" userId="ed2dc4b0-8795-4813-ada8-f41a239e7d7d" providerId="ADAL" clId="{08917519-8C86-4D8B-9C99-F2120719232E}" dt="2022-03-15T16:02:00.174" v="4673" actId="113"/>
          <ac:spMkLst>
            <pc:docMk/>
            <pc:sldMk cId="4081823054" sldId="271"/>
            <ac:spMk id="7" creationId="{A1866104-8FBB-42C5-AC4E-3794F3FD7E7E}"/>
          </ac:spMkLst>
        </pc:spChg>
        <pc:spChg chg="add del">
          <ac:chgData name="hirose taichi" userId="ed2dc4b0-8795-4813-ada8-f41a239e7d7d" providerId="ADAL" clId="{08917519-8C86-4D8B-9C99-F2120719232E}" dt="2022-03-15T12:17:45.734" v="3879"/>
          <ac:spMkLst>
            <pc:docMk/>
            <pc:sldMk cId="4081823054" sldId="271"/>
            <ac:spMk id="8" creationId="{C21E29C6-00EC-4464-BC9B-773423216512}"/>
          </ac:spMkLst>
        </pc:spChg>
        <pc:spChg chg="add del">
          <ac:chgData name="hirose taichi" userId="ed2dc4b0-8795-4813-ada8-f41a239e7d7d" providerId="ADAL" clId="{08917519-8C86-4D8B-9C99-F2120719232E}" dt="2022-03-15T12:18:04.320" v="3895"/>
          <ac:spMkLst>
            <pc:docMk/>
            <pc:sldMk cId="4081823054" sldId="271"/>
            <ac:spMk id="9" creationId="{7605EBBD-EAC1-4058-9169-20FF2A350A8D}"/>
          </ac:spMkLst>
        </pc:spChg>
        <pc:spChg chg="add del mod">
          <ac:chgData name="hirose taichi" userId="ed2dc4b0-8795-4813-ada8-f41a239e7d7d" providerId="ADAL" clId="{08917519-8C86-4D8B-9C99-F2120719232E}" dt="2022-03-15T12:22:32.564" v="3970" actId="478"/>
          <ac:spMkLst>
            <pc:docMk/>
            <pc:sldMk cId="4081823054" sldId="271"/>
            <ac:spMk id="10" creationId="{06D76B6E-7118-4E5C-8C49-C575DF7C2C11}"/>
          </ac:spMkLst>
        </pc:spChg>
        <pc:spChg chg="add mod">
          <ac:chgData name="hirose taichi" userId="ed2dc4b0-8795-4813-ada8-f41a239e7d7d" providerId="ADAL" clId="{08917519-8C86-4D8B-9C99-F2120719232E}" dt="2022-03-15T15:55:21.637" v="4672" actId="1076"/>
          <ac:spMkLst>
            <pc:docMk/>
            <pc:sldMk cId="4081823054" sldId="271"/>
            <ac:spMk id="11" creationId="{C5FD8B64-4719-47B6-A9C2-997835F352BF}"/>
          </ac:spMkLst>
        </pc:spChg>
        <pc:graphicFrameChg chg="add mod ord modGraphic">
          <ac:chgData name="hirose taichi" userId="ed2dc4b0-8795-4813-ada8-f41a239e7d7d" providerId="ADAL" clId="{08917519-8C86-4D8B-9C99-F2120719232E}" dt="2022-03-15T12:31:18.600" v="4058" actId="255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 delSp modSp new mod ord">
        <pc:chgData name="hirose taichi" userId="ed2dc4b0-8795-4813-ada8-f41a239e7d7d" providerId="ADAL" clId="{08917519-8C86-4D8B-9C99-F2120719232E}" dt="2022-03-15T19:49:01.716" v="5229" actId="1038"/>
        <pc:sldMkLst>
          <pc:docMk/>
          <pc:sldMk cId="900456494" sldId="272"/>
        </pc:sldMkLst>
        <pc:spChg chg="mod">
          <ac:chgData name="hirose taichi" userId="ed2dc4b0-8795-4813-ada8-f41a239e7d7d" providerId="ADAL" clId="{08917519-8C86-4D8B-9C99-F2120719232E}" dt="2022-03-15T12:30:31.458" v="4049"/>
          <ac:spMkLst>
            <pc:docMk/>
            <pc:sldMk cId="900456494" sldId="272"/>
            <ac:spMk id="2" creationId="{99393368-B209-417E-9767-BB841CED917D}"/>
          </ac:spMkLst>
        </pc:spChg>
        <pc:spChg chg="del mod">
          <ac:chgData name="hirose taichi" userId="ed2dc4b0-8795-4813-ada8-f41a239e7d7d" providerId="ADAL" clId="{08917519-8C86-4D8B-9C99-F2120719232E}" dt="2022-03-15T12:25:18.955" v="3979" actId="478"/>
          <ac:spMkLst>
            <pc:docMk/>
            <pc:sldMk cId="900456494" sldId="272"/>
            <ac:spMk id="3" creationId="{A769E3D4-F80F-45E5-9129-EC9E73D643EF}"/>
          </ac:spMkLst>
        </pc:spChg>
        <pc:spChg chg="add del mod">
          <ac:chgData name="hirose taichi" userId="ed2dc4b0-8795-4813-ada8-f41a239e7d7d" providerId="ADAL" clId="{08917519-8C86-4D8B-9C99-F2120719232E}" dt="2022-03-15T12:25:23.151" v="3980" actId="478"/>
          <ac:spMkLst>
            <pc:docMk/>
            <pc:sldMk cId="900456494" sldId="272"/>
            <ac:spMk id="6" creationId="{C10C1D99-27F2-4EBC-87EE-0BBF1CEC233E}"/>
          </ac:spMkLst>
        </pc:spChg>
        <pc:spChg chg="add mod">
          <ac:chgData name="hirose taichi" userId="ed2dc4b0-8795-4813-ada8-f41a239e7d7d" providerId="ADAL" clId="{08917519-8C86-4D8B-9C99-F2120719232E}" dt="2022-03-15T16:09:47.423" v="4680"/>
          <ac:spMkLst>
            <pc:docMk/>
            <pc:sldMk cId="900456494" sldId="272"/>
            <ac:spMk id="7" creationId="{E8AFA493-F80A-46F5-8B4B-F94367735881}"/>
          </ac:spMkLst>
        </pc:spChg>
        <pc:spChg chg="add del mod">
          <ac:chgData name="hirose taichi" userId="ed2dc4b0-8795-4813-ada8-f41a239e7d7d" providerId="ADAL" clId="{08917519-8C86-4D8B-9C99-F2120719232E}" dt="2022-03-15T12:25:31.130" v="3983" actId="478"/>
          <ac:spMkLst>
            <pc:docMk/>
            <pc:sldMk cId="900456494" sldId="272"/>
            <ac:spMk id="8" creationId="{2AACA049-06A8-4B63-A84D-920E9699A131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0" creationId="{BE7EAE0A-94CE-4BD0-9B3F-E5633593972F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1" creationId="{0D89D945-E67B-46DF-AE4B-299B6DDCAD57}"/>
          </ac:spMkLst>
        </pc:spChg>
        <pc:spChg chg="add mod">
          <ac:chgData name="hirose taichi" userId="ed2dc4b0-8795-4813-ada8-f41a239e7d7d" providerId="ADAL" clId="{08917519-8C86-4D8B-9C99-F2120719232E}" dt="2022-03-15T12:27:15.243" v="4025" actId="20577"/>
          <ac:spMkLst>
            <pc:docMk/>
            <pc:sldMk cId="900456494" sldId="272"/>
            <ac:spMk id="12" creationId="{D686A0F5-C5EF-42B5-AEA3-D1A978D3F094}"/>
          </ac:spMkLst>
        </pc:spChg>
        <pc:spChg chg="add mod">
          <ac:chgData name="hirose taichi" userId="ed2dc4b0-8795-4813-ada8-f41a239e7d7d" providerId="ADAL" clId="{08917519-8C86-4D8B-9C99-F2120719232E}" dt="2022-03-15T12:27:23.871" v="4029" actId="6549"/>
          <ac:spMkLst>
            <pc:docMk/>
            <pc:sldMk cId="900456494" sldId="272"/>
            <ac:spMk id="13" creationId="{F1326AE6-1BA3-4253-9A6E-755D1EBD6DB4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4" creationId="{30508C1D-6BBA-4824-AF51-350CE41CFC12}"/>
          </ac:spMkLst>
        </pc:spChg>
        <pc:spChg chg="add mod">
          <ac:chgData name="hirose taichi" userId="ed2dc4b0-8795-4813-ada8-f41a239e7d7d" providerId="ADAL" clId="{08917519-8C86-4D8B-9C99-F2120719232E}" dt="2022-03-15T12:25:24.412" v="3981"/>
          <ac:spMkLst>
            <pc:docMk/>
            <pc:sldMk cId="900456494" sldId="272"/>
            <ac:spMk id="15" creationId="{53FBE102-E3EC-4565-B0B7-1AEC7006BA52}"/>
          </ac:spMkLst>
        </pc:spChg>
        <pc:spChg chg="mod">
          <ac:chgData name="hirose taichi" userId="ed2dc4b0-8795-4813-ada8-f41a239e7d7d" providerId="ADAL" clId="{08917519-8C86-4D8B-9C99-F2120719232E}" dt="2022-03-15T12:26:29.705" v="4007" actId="20577"/>
          <ac:spMkLst>
            <pc:docMk/>
            <pc:sldMk cId="900456494" sldId="272"/>
            <ac:spMk id="18" creationId="{D1C1AA32-998B-4232-8300-CFDBDE0B0483}"/>
          </ac:spMkLst>
        </pc:spChg>
        <pc:spChg chg="mod">
          <ac:chgData name="hirose taichi" userId="ed2dc4b0-8795-4813-ada8-f41a239e7d7d" providerId="ADAL" clId="{08917519-8C86-4D8B-9C99-F2120719232E}" dt="2022-03-15T12:29:26.496" v="4042" actId="208"/>
          <ac:spMkLst>
            <pc:docMk/>
            <pc:sldMk cId="900456494" sldId="272"/>
            <ac:spMk id="21" creationId="{C92C8D60-420F-4B9F-9492-93A3478DD501}"/>
          </ac:spMkLst>
        </pc:spChg>
        <pc:spChg chg="add mod">
          <ac:chgData name="hirose taichi" userId="ed2dc4b0-8795-4813-ada8-f41a239e7d7d" providerId="ADAL" clId="{08917519-8C86-4D8B-9C99-F2120719232E}" dt="2022-03-15T12:30:40.040" v="4051" actId="1076"/>
          <ac:spMkLst>
            <pc:docMk/>
            <pc:sldMk cId="900456494" sldId="272"/>
            <ac:spMk id="22" creationId="{E32B64E7-5200-40B0-AA10-2F2F10C47FF8}"/>
          </ac:spMkLst>
        </pc:spChg>
        <pc:grpChg chg="add mod">
          <ac:chgData name="hirose taichi" userId="ed2dc4b0-8795-4813-ada8-f41a239e7d7d" providerId="ADAL" clId="{08917519-8C86-4D8B-9C99-F2120719232E}" dt="2022-03-15T19:48:52.835" v="5221" actId="1038"/>
          <ac:grpSpMkLst>
            <pc:docMk/>
            <pc:sldMk cId="900456494" sldId="272"/>
            <ac:grpSpMk id="16" creationId="{7FB92B29-2C8A-46F5-B228-0D088231C7DC}"/>
          </ac:grpSpMkLst>
        </pc:grpChg>
        <pc:grpChg chg="add mod">
          <ac:chgData name="hirose taichi" userId="ed2dc4b0-8795-4813-ada8-f41a239e7d7d" providerId="ADAL" clId="{08917519-8C86-4D8B-9C99-F2120719232E}" dt="2022-03-15T19:49:01.716" v="5229" actId="1038"/>
          <ac:grpSpMkLst>
            <pc:docMk/>
            <pc:sldMk cId="900456494" sldId="272"/>
            <ac:grpSpMk id="19" creationId="{E3131546-28C2-4340-9DAC-98CFF0B52B51}"/>
          </ac:grpSpMkLst>
        </pc:grpChg>
        <pc:graphicFrameChg chg="add mod">
          <ac:chgData name="hirose taichi" userId="ed2dc4b0-8795-4813-ada8-f41a239e7d7d" providerId="ADAL" clId="{08917519-8C86-4D8B-9C99-F2120719232E}" dt="2022-03-15T12:29:49.154" v="4045"/>
          <ac:graphicFrameMkLst>
            <pc:docMk/>
            <pc:sldMk cId="900456494" sldId="272"/>
            <ac:graphicFrameMk id="9" creationId="{A247D0F3-2E20-4D58-93A6-72BCC2C42834}"/>
          </ac:graphicFrameMkLst>
        </pc:graphicFrameChg>
        <pc:cxnChg chg="mod">
          <ac:chgData name="hirose taichi" userId="ed2dc4b0-8795-4813-ada8-f41a239e7d7d" providerId="ADAL" clId="{08917519-8C86-4D8B-9C99-F2120719232E}" dt="2022-03-15T12:29:02.768" v="4037" actId="208"/>
          <ac:cxnSpMkLst>
            <pc:docMk/>
            <pc:sldMk cId="900456494" sldId="272"/>
            <ac:cxnSpMk id="17" creationId="{63151771-6200-43A6-AE0C-04DB5DAEB1FF}"/>
          </ac:cxnSpMkLst>
        </pc:cxnChg>
        <pc:cxnChg chg="mod">
          <ac:chgData name="hirose taichi" userId="ed2dc4b0-8795-4813-ada8-f41a239e7d7d" providerId="ADAL" clId="{08917519-8C86-4D8B-9C99-F2120719232E}" dt="2022-03-15T12:29:29.248" v="4043" actId="208"/>
          <ac:cxnSpMkLst>
            <pc:docMk/>
            <pc:sldMk cId="900456494" sldId="272"/>
            <ac:cxnSpMk id="20" creationId="{B5548BBC-2336-4914-8431-F5227C9FC741}"/>
          </ac:cxnSpMkLst>
        </pc:cxnChg>
      </pc:sldChg>
      <pc:sldChg chg="addSp modSp new mod">
        <pc:chgData name="hirose taichi" userId="ed2dc4b0-8795-4813-ada8-f41a239e7d7d" providerId="ADAL" clId="{08917519-8C86-4D8B-9C99-F2120719232E}" dt="2022-03-16T03:44:19.574" v="6520" actId="14100"/>
        <pc:sldMkLst>
          <pc:docMk/>
          <pc:sldMk cId="2821139679" sldId="273"/>
        </pc:sldMkLst>
        <pc:spChg chg="mod">
          <ac:chgData name="hirose taichi" userId="ed2dc4b0-8795-4813-ada8-f41a239e7d7d" providerId="ADAL" clId="{08917519-8C86-4D8B-9C99-F2120719232E}" dt="2022-03-15T12:34:11.067" v="4132" actId="20577"/>
          <ac:spMkLst>
            <pc:docMk/>
            <pc:sldMk cId="2821139679" sldId="273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3:10.333" v="6509" actId="255"/>
          <ac:spMkLst>
            <pc:docMk/>
            <pc:sldMk cId="2821139679" sldId="273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5T16:02:39.278" v="4676" actId="14100"/>
          <ac:spMkLst>
            <pc:docMk/>
            <pc:sldMk cId="2821139679" sldId="273"/>
            <ac:spMk id="5" creationId="{328E0F01-EAF7-4F56-B301-8BFC1EB35656}"/>
          </ac:spMkLst>
        </pc:spChg>
        <pc:spChg chg="add mod">
          <ac:chgData name="hirose taichi" userId="ed2dc4b0-8795-4813-ada8-f41a239e7d7d" providerId="ADAL" clId="{08917519-8C86-4D8B-9C99-F2120719232E}" dt="2022-03-15T16:02:35.782" v="4675" actId="1076"/>
          <ac:spMkLst>
            <pc:docMk/>
            <pc:sldMk cId="2821139679" sldId="273"/>
            <ac:spMk id="6" creationId="{C8265B76-C7E6-46E9-9A28-A867457AF85A}"/>
          </ac:spMkLst>
        </pc:spChg>
        <pc:picChg chg="add mod">
          <ac:chgData name="hirose taichi" userId="ed2dc4b0-8795-4813-ada8-f41a239e7d7d" providerId="ADAL" clId="{08917519-8C86-4D8B-9C99-F2120719232E}" dt="2022-03-16T03:43:14.003" v="6510" actId="1076"/>
          <ac:picMkLst>
            <pc:docMk/>
            <pc:sldMk cId="2821139679" sldId="273"/>
            <ac:picMk id="7" creationId="{2143E572-4DE9-4570-A6BF-55EE8E5ED935}"/>
          </ac:picMkLst>
        </pc:picChg>
        <pc:cxnChg chg="add mod">
          <ac:chgData name="hirose taichi" userId="ed2dc4b0-8795-4813-ada8-f41a239e7d7d" providerId="ADAL" clId="{08917519-8C86-4D8B-9C99-F2120719232E}" dt="2022-03-16T03:44:19.574" v="6520" actId="14100"/>
          <ac:cxnSpMkLst>
            <pc:docMk/>
            <pc:sldMk cId="2821139679" sldId="273"/>
            <ac:cxnSpMk id="9" creationId="{B1511CF5-D299-4F54-BD04-5A61BE9A4F60}"/>
          </ac:cxnSpMkLst>
        </pc:cxnChg>
        <pc:cxnChg chg="add mod ord">
          <ac:chgData name="hirose taichi" userId="ed2dc4b0-8795-4813-ada8-f41a239e7d7d" providerId="ADAL" clId="{08917519-8C86-4D8B-9C99-F2120719232E}" dt="2022-03-16T03:44:13.442" v="6519" actId="167"/>
          <ac:cxnSpMkLst>
            <pc:docMk/>
            <pc:sldMk cId="2821139679" sldId="273"/>
            <ac:cxnSpMk id="10" creationId="{24239B5E-96F7-407E-B2BB-D3F2EE0B4CB8}"/>
          </ac:cxnSpMkLst>
        </pc:cxnChg>
      </pc:sldChg>
      <pc:sldChg chg="addSp delSp modSp add mod">
        <pc:chgData name="hirose taichi" userId="ed2dc4b0-8795-4813-ada8-f41a239e7d7d" providerId="ADAL" clId="{08917519-8C86-4D8B-9C99-F2120719232E}" dt="2022-03-16T03:49:38.505" v="6550" actId="1037"/>
        <pc:sldMkLst>
          <pc:docMk/>
          <pc:sldMk cId="564227694" sldId="274"/>
        </pc:sldMkLst>
        <pc:spChg chg="mod">
          <ac:chgData name="hirose taichi" userId="ed2dc4b0-8795-4813-ada8-f41a239e7d7d" providerId="ADAL" clId="{08917519-8C86-4D8B-9C99-F2120719232E}" dt="2022-03-15T12:34:38.599" v="4153" actId="20577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3:47:20.009" v="6521" actId="20577"/>
          <ac:spMkLst>
            <pc:docMk/>
            <pc:sldMk cId="564227694" sldId="274"/>
            <ac:spMk id="3" creationId="{2646ADE3-07B9-4AB2-B340-DD2CCF395F8E}"/>
          </ac:spMkLst>
        </pc:spChg>
        <pc:spChg chg="add mod">
          <ac:chgData name="hirose taichi" userId="ed2dc4b0-8795-4813-ada8-f41a239e7d7d" providerId="ADAL" clId="{08917519-8C86-4D8B-9C99-F2120719232E}" dt="2022-03-16T03:49:38.505" v="6550" actId="1037"/>
          <ac:spMkLst>
            <pc:docMk/>
            <pc:sldMk cId="564227694" sldId="274"/>
            <ac:spMk id="6" creationId="{DF03BA0F-102C-47A8-8864-4EF70516E61B}"/>
          </ac:spMkLst>
        </pc:spChg>
        <pc:spChg chg="del mod">
          <ac:chgData name="hirose taichi" userId="ed2dc4b0-8795-4813-ada8-f41a239e7d7d" providerId="ADAL" clId="{08917519-8C86-4D8B-9C99-F2120719232E}" dt="2022-03-15T16:39:13.742" v="4700" actId="478"/>
          <ac:spMkLst>
            <pc:docMk/>
            <pc:sldMk cId="564227694" sldId="274"/>
            <ac:spMk id="8" creationId="{238954E0-AA27-4B9E-9729-CF4BCFF3820B}"/>
          </ac:spMkLst>
        </pc:spChg>
        <pc:spChg chg="del mod">
          <ac:chgData name="hirose taichi" userId="ed2dc4b0-8795-4813-ada8-f41a239e7d7d" providerId="ADAL" clId="{08917519-8C86-4D8B-9C99-F2120719232E}" dt="2022-03-15T16:39:11.495" v="4699" actId="478"/>
          <ac:spMkLst>
            <pc:docMk/>
            <pc:sldMk cId="564227694" sldId="274"/>
            <ac:spMk id="9" creationId="{C2C2B255-152D-4308-85BE-A9C71D746774}"/>
          </ac:spMkLst>
        </pc:spChg>
        <pc:spChg chg="mod">
          <ac:chgData name="hirose taichi" userId="ed2dc4b0-8795-4813-ada8-f41a239e7d7d" providerId="ADAL" clId="{08917519-8C86-4D8B-9C99-F2120719232E}" dt="2022-03-15T16:45:24.476" v="4797" actId="255"/>
          <ac:spMkLst>
            <pc:docMk/>
            <pc:sldMk cId="564227694" sldId="274"/>
            <ac:spMk id="10" creationId="{B994AE96-CE6F-4EB7-8198-5573C870ADCC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1" creationId="{4026CF09-F2E4-4CA8-B531-4F767E170B50}"/>
          </ac:spMkLst>
        </pc:spChg>
        <pc:spChg chg="add del mod">
          <ac:chgData name="hirose taichi" userId="ed2dc4b0-8795-4813-ada8-f41a239e7d7d" providerId="ADAL" clId="{08917519-8C86-4D8B-9C99-F2120719232E}" dt="2022-03-15T16:38:58.876" v="4693"/>
          <ac:spMkLst>
            <pc:docMk/>
            <pc:sldMk cId="564227694" sldId="274"/>
            <ac:spMk id="12" creationId="{135C77F6-BF16-4E19-809E-9F7757A549B1}"/>
          </ac:spMkLst>
        </pc:spChg>
        <pc:spChg chg="add mod">
          <ac:chgData name="hirose taichi" userId="ed2dc4b0-8795-4813-ada8-f41a239e7d7d" providerId="ADAL" clId="{08917519-8C86-4D8B-9C99-F2120719232E}" dt="2022-03-15T19:51:26.545" v="5243" actId="208"/>
          <ac:spMkLst>
            <pc:docMk/>
            <pc:sldMk cId="564227694" sldId="274"/>
            <ac:spMk id="14" creationId="{F3AA9472-D019-465D-9D79-614E4B47E47E}"/>
          </ac:spMkLst>
        </pc:spChg>
        <pc:spChg chg="add mod">
          <ac:chgData name="hirose taichi" userId="ed2dc4b0-8795-4813-ada8-f41a239e7d7d" providerId="ADAL" clId="{08917519-8C86-4D8B-9C99-F2120719232E}" dt="2022-03-15T16:46:16.682" v="4804" actId="1076"/>
          <ac:spMkLst>
            <pc:docMk/>
            <pc:sldMk cId="564227694" sldId="274"/>
            <ac:spMk id="15" creationId="{83A9B911-1581-4BEA-B3CA-BE659FA438FF}"/>
          </ac:spMkLst>
        </pc:spChg>
        <pc:graphicFrameChg chg="mod">
          <ac:chgData name="hirose taichi" userId="ed2dc4b0-8795-4813-ada8-f41a239e7d7d" providerId="ADAL" clId="{08917519-8C86-4D8B-9C99-F2120719232E}" dt="2022-03-15T17:21:17.529" v="5133" actId="122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del mod ord">
          <ac:chgData name="hirose taichi" userId="ed2dc4b0-8795-4813-ada8-f41a239e7d7d" providerId="ADAL" clId="{08917519-8C86-4D8B-9C99-F2120719232E}" dt="2022-03-15T16:39:04.640" v="4696" actId="478"/>
          <ac:graphicFrameMkLst>
            <pc:docMk/>
            <pc:sldMk cId="564227694" sldId="274"/>
            <ac:graphicFrameMk id="6" creationId="{F83F9A9E-0A62-4FFA-8015-10A1581DA0D6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5T16:38:58.876" v="4693"/>
          <ac:graphicFrameMkLst>
            <pc:docMk/>
            <pc:sldMk cId="564227694" sldId="274"/>
            <ac:graphicFrameMk id="13" creationId="{470F65D6-C4F1-4481-8951-99ECB8BD90B2}"/>
          </ac:graphicFrameMkLst>
        </pc:graphicFrameChg>
        <pc:picChg chg="add mod">
          <ac:chgData name="hirose taichi" userId="ed2dc4b0-8795-4813-ada8-f41a239e7d7d" providerId="ADAL" clId="{08917519-8C86-4D8B-9C99-F2120719232E}" dt="2022-03-16T03:49:13.261" v="6533" actId="1076"/>
          <ac:picMkLst>
            <pc:docMk/>
            <pc:sldMk cId="564227694" sldId="274"/>
            <ac:picMk id="7" creationId="{2B583E81-E227-4975-96A8-68188FC5D184}"/>
          </ac:picMkLst>
        </pc:picChg>
        <pc:picChg chg="add del mod">
          <ac:chgData name="hirose taichi" userId="ed2dc4b0-8795-4813-ada8-f41a239e7d7d" providerId="ADAL" clId="{08917519-8C86-4D8B-9C99-F2120719232E}" dt="2022-03-16T03:48:16.757" v="6524" actId="478"/>
          <ac:picMkLst>
            <pc:docMk/>
            <pc:sldMk cId="564227694" sldId="274"/>
            <ac:picMk id="11" creationId="{1B33CE89-C9F4-442E-9D8D-25964A41B61E}"/>
          </ac:picMkLst>
        </pc:picChg>
      </pc:sldChg>
      <pc:sldChg chg="modSp add mod">
        <pc:chgData name="hirose taichi" userId="ed2dc4b0-8795-4813-ada8-f41a239e7d7d" providerId="ADAL" clId="{08917519-8C86-4D8B-9C99-F2120719232E}" dt="2022-03-16T04:05:02.254" v="6723" actId="255"/>
        <pc:sldMkLst>
          <pc:docMk/>
          <pc:sldMk cId="2260764238" sldId="275"/>
        </pc:sldMkLst>
        <pc:spChg chg="mod">
          <ac:chgData name="hirose taichi" userId="ed2dc4b0-8795-4813-ada8-f41a239e7d7d" providerId="ADAL" clId="{08917519-8C86-4D8B-9C99-F2120719232E}" dt="2022-03-15T12:34:52.538" v="4164" actId="20577"/>
          <ac:spMkLst>
            <pc:docMk/>
            <pc:sldMk cId="2260764238" sldId="275"/>
            <ac:spMk id="2" creationId="{3B37C28D-CB56-4D8F-A42F-51CEB42C250B}"/>
          </ac:spMkLst>
        </pc:spChg>
        <pc:spChg chg="mod">
          <ac:chgData name="hirose taichi" userId="ed2dc4b0-8795-4813-ada8-f41a239e7d7d" providerId="ADAL" clId="{08917519-8C86-4D8B-9C99-F2120719232E}" dt="2022-03-16T04:05:02.254" v="6723" actId="255"/>
          <ac:spMkLst>
            <pc:docMk/>
            <pc:sldMk cId="2260764238" sldId="275"/>
            <ac:spMk id="3" creationId="{2646ADE3-07B9-4AB2-B340-DD2CCF395F8E}"/>
          </ac:spMkLst>
        </pc:spChg>
      </pc:sldChg>
      <pc:sldChg chg="addSp modSp add mod">
        <pc:chgData name="hirose taichi" userId="ed2dc4b0-8795-4813-ada8-f41a239e7d7d" providerId="ADAL" clId="{08917519-8C86-4D8B-9C99-F2120719232E}" dt="2022-03-15T12:35:38.613" v="4171" actId="14100"/>
        <pc:sldMkLst>
          <pc:docMk/>
          <pc:sldMk cId="2698271717" sldId="276"/>
        </pc:sldMkLst>
        <pc:spChg chg="mod">
          <ac:chgData name="hirose taichi" userId="ed2dc4b0-8795-4813-ada8-f41a239e7d7d" providerId="ADAL" clId="{08917519-8C86-4D8B-9C99-F2120719232E}" dt="2022-03-15T12:35:29.149" v="4167" actId="14100"/>
          <ac:spMkLst>
            <pc:docMk/>
            <pc:sldMk cId="2698271717" sldId="276"/>
            <ac:spMk id="19" creationId="{08484E4B-ACA7-4EA8-BEF6-009CE9D1EB2D}"/>
          </ac:spMkLst>
        </pc:spChg>
        <pc:spChg chg="add mod">
          <ac:chgData name="hirose taichi" userId="ed2dc4b0-8795-4813-ada8-f41a239e7d7d" providerId="ADAL" clId="{08917519-8C86-4D8B-9C99-F2120719232E}" dt="2022-03-15T12:35:38.613" v="4171" actId="14100"/>
          <ac:spMkLst>
            <pc:docMk/>
            <pc:sldMk cId="2698271717" sldId="276"/>
            <ac:spMk id="20" creationId="{79C2C978-D56B-4043-8BC8-F30C3BAE9AD7}"/>
          </ac:spMkLst>
        </pc:spChg>
      </pc:sldChg>
      <pc:sldChg chg="modSp add mod">
        <pc:chgData name="hirose taichi" userId="ed2dc4b0-8795-4813-ada8-f41a239e7d7d" providerId="ADAL" clId="{08917519-8C86-4D8B-9C99-F2120719232E}" dt="2022-03-15T19:48:01.364" v="5198" actId="14100"/>
        <pc:sldMkLst>
          <pc:docMk/>
          <pc:sldMk cId="446856883" sldId="277"/>
        </pc:sldMkLst>
        <pc:spChg chg="mod">
          <ac:chgData name="hirose taichi" userId="ed2dc4b0-8795-4813-ada8-f41a239e7d7d" providerId="ADAL" clId="{08917519-8C86-4D8B-9C99-F2120719232E}" dt="2022-03-15T13:32:06.531" v="4207" actId="14100"/>
          <ac:spMkLst>
            <pc:docMk/>
            <pc:sldMk cId="446856883" sldId="277"/>
            <ac:spMk id="19" creationId="{08484E4B-ACA7-4EA8-BEF6-009CE9D1EB2D}"/>
          </ac:spMkLst>
        </pc:spChg>
        <pc:spChg chg="mod">
          <ac:chgData name="hirose taichi" userId="ed2dc4b0-8795-4813-ada8-f41a239e7d7d" providerId="ADAL" clId="{08917519-8C86-4D8B-9C99-F2120719232E}" dt="2022-03-15T19:48:01.364" v="5198" actId="14100"/>
          <ac:spMkLst>
            <pc:docMk/>
            <pc:sldMk cId="446856883" sldId="277"/>
            <ac:spMk id="20" creationId="{79C2C978-D56B-4043-8BC8-F30C3BAE9AD7}"/>
          </ac:spMkLst>
        </pc:spChg>
      </pc:sldChg>
      <pc:sldChg chg="add del ord">
        <pc:chgData name="hirose taichi" userId="ed2dc4b0-8795-4813-ada8-f41a239e7d7d" providerId="ADAL" clId="{08917519-8C86-4D8B-9C99-F2120719232E}" dt="2022-03-15T12:35:48.102" v="4175" actId="2696"/>
        <pc:sldMkLst>
          <pc:docMk/>
          <pc:sldMk cId="1904532192" sldId="277"/>
        </pc:sldMkLst>
      </pc:sldChg>
      <pc:sldChg chg="modSp add mod">
        <pc:chgData name="hirose taichi" userId="ed2dc4b0-8795-4813-ada8-f41a239e7d7d" providerId="ADAL" clId="{08917519-8C86-4D8B-9C99-F2120719232E}" dt="2022-03-15T13:32:17.217" v="4219" actId="1036"/>
        <pc:sldMkLst>
          <pc:docMk/>
          <pc:sldMk cId="527272322" sldId="278"/>
        </pc:sldMkLst>
        <pc:spChg chg="mod">
          <ac:chgData name="hirose taichi" userId="ed2dc4b0-8795-4813-ada8-f41a239e7d7d" providerId="ADAL" clId="{08917519-8C86-4D8B-9C99-F2120719232E}" dt="2022-03-15T13:32:17.217" v="4219" actId="1036"/>
          <ac:spMkLst>
            <pc:docMk/>
            <pc:sldMk cId="527272322" sldId="278"/>
            <ac:spMk id="19" creationId="{08484E4B-ACA7-4EA8-BEF6-009CE9D1EB2D}"/>
          </ac:spMkLst>
        </pc:spChg>
      </pc:sldChg>
      <pc:sldChg chg="addSp modSp add mod modAnim">
        <pc:chgData name="hirose taichi" userId="ed2dc4b0-8795-4813-ada8-f41a239e7d7d" providerId="ADAL" clId="{08917519-8C86-4D8B-9C99-F2120719232E}" dt="2022-03-16T03:39:51.797" v="6448"/>
        <pc:sldMkLst>
          <pc:docMk/>
          <pc:sldMk cId="1659706032" sldId="279"/>
        </pc:sldMkLst>
        <pc:spChg chg="add mod">
          <ac:chgData name="hirose taichi" userId="ed2dc4b0-8795-4813-ada8-f41a239e7d7d" providerId="ADAL" clId="{08917519-8C86-4D8B-9C99-F2120719232E}" dt="2022-03-16T03:39:40.622" v="6447" actId="14100"/>
          <ac:spMkLst>
            <pc:docMk/>
            <pc:sldMk cId="1659706032" sldId="279"/>
            <ac:spMk id="6" creationId="{DCDD8E65-166D-463D-B0A7-A322AE35C5A0}"/>
          </ac:spMkLst>
        </pc:spChg>
      </pc:sldChg>
      <pc:sldChg chg="addSp delSp modSp new mod">
        <pc:chgData name="hirose taichi" userId="ed2dc4b0-8795-4813-ada8-f41a239e7d7d" providerId="ADAL" clId="{08917519-8C86-4D8B-9C99-F2120719232E}" dt="2022-03-16T02:45:18.689" v="6076" actId="20577"/>
        <pc:sldMkLst>
          <pc:docMk/>
          <pc:sldMk cId="32422796" sldId="280"/>
        </pc:sldMkLst>
        <pc:spChg chg="mod">
          <ac:chgData name="hirose taichi" userId="ed2dc4b0-8795-4813-ada8-f41a239e7d7d" providerId="ADAL" clId="{08917519-8C86-4D8B-9C99-F2120719232E}" dt="2022-03-15T17:06:38.086" v="4831" actId="20577"/>
          <ac:spMkLst>
            <pc:docMk/>
            <pc:sldMk cId="32422796" sldId="280"/>
            <ac:spMk id="2" creationId="{06428C4D-5CE9-4CA3-80BB-74957E2132CB}"/>
          </ac:spMkLst>
        </pc:spChg>
        <pc:spChg chg="mod">
          <ac:chgData name="hirose taichi" userId="ed2dc4b0-8795-4813-ada8-f41a239e7d7d" providerId="ADAL" clId="{08917519-8C86-4D8B-9C99-F2120719232E}" dt="2022-03-15T17:09:00.846" v="4952" actId="255"/>
          <ac:spMkLst>
            <pc:docMk/>
            <pc:sldMk cId="32422796" sldId="280"/>
            <ac:spMk id="3" creationId="{08A99217-C26F-4462-A0F8-51292BD8010D}"/>
          </ac:spMkLst>
        </pc:spChg>
        <pc:spChg chg="mod topLvl">
          <ac:chgData name="hirose taichi" userId="ed2dc4b0-8795-4813-ada8-f41a239e7d7d" providerId="ADAL" clId="{08917519-8C86-4D8B-9C99-F2120719232E}" dt="2022-03-16T02:45:14.220" v="6072" actId="20577"/>
          <ac:spMkLst>
            <pc:docMk/>
            <pc:sldMk cId="32422796" sldId="280"/>
            <ac:spMk id="6" creationId="{CEABCAA3-D6D1-4E01-83D1-29A0A4E57FF7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7" creationId="{C7013B4E-7D92-435B-8B42-8400B1AFE9C0}"/>
          </ac:spMkLst>
        </pc:spChg>
        <pc:spChg chg="mod topLvl">
          <ac:chgData name="hirose taichi" userId="ed2dc4b0-8795-4813-ada8-f41a239e7d7d" providerId="ADAL" clId="{08917519-8C86-4D8B-9C99-F2120719232E}" dt="2022-03-16T02:45:18.689" v="6076" actId="20577"/>
          <ac:spMkLst>
            <pc:docMk/>
            <pc:sldMk cId="32422796" sldId="280"/>
            <ac:spMk id="9" creationId="{43168B05-83BC-4D33-B67C-329EE2701B93}"/>
          </ac:spMkLst>
        </pc:spChg>
        <pc:spChg chg="mod topLvl">
          <ac:chgData name="hirose taichi" userId="ed2dc4b0-8795-4813-ada8-f41a239e7d7d" providerId="ADAL" clId="{08917519-8C86-4D8B-9C99-F2120719232E}" dt="2022-03-16T01:07:06.823" v="5377" actId="165"/>
          <ac:spMkLst>
            <pc:docMk/>
            <pc:sldMk cId="32422796" sldId="280"/>
            <ac:spMk id="10" creationId="{5A39A462-E8B9-417D-AEAA-7A21B071D20F}"/>
          </ac:spMkLst>
        </pc:s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5" creationId="{29213B3A-3093-42EC-B60C-01C993CC905F}"/>
          </ac:grpSpMkLst>
        </pc:grpChg>
        <pc:grpChg chg="add del mod">
          <ac:chgData name="hirose taichi" userId="ed2dc4b0-8795-4813-ada8-f41a239e7d7d" providerId="ADAL" clId="{08917519-8C86-4D8B-9C99-F2120719232E}" dt="2022-03-15T17:12:46.416" v="5121" actId="165"/>
          <ac:grpSpMkLst>
            <pc:docMk/>
            <pc:sldMk cId="32422796" sldId="280"/>
            <ac:grpSpMk id="8" creationId="{2F708657-2867-4729-AAB2-81628BAECDF0}"/>
          </ac:grpSpMkLst>
        </pc:grpChg>
        <pc:grpChg chg="add del mod">
          <ac:chgData name="hirose taichi" userId="ed2dc4b0-8795-4813-ada8-f41a239e7d7d" providerId="ADAL" clId="{08917519-8C86-4D8B-9C99-F2120719232E}" dt="2022-03-16T01:07:06.823" v="5377" actId="165"/>
          <ac:grpSpMkLst>
            <pc:docMk/>
            <pc:sldMk cId="32422796" sldId="280"/>
            <ac:grpSpMk id="11" creationId="{8959C9BF-C41F-42AB-9A5C-49EFC946495F}"/>
          </ac:grpSpMkLst>
        </pc:grpChg>
      </pc:sldChg>
      <pc:sldChg chg="addSp delSp modSp mod">
        <pc:chgData name="hirose taichi" userId="ed2dc4b0-8795-4813-ada8-f41a239e7d7d" providerId="ADAL" clId="{08917519-8C86-4D8B-9C99-F2120719232E}" dt="2022-03-16T02:45:10.516" v="6070" actId="20577"/>
        <pc:sldMkLst>
          <pc:docMk/>
          <pc:sldMk cId="133006892" sldId="281"/>
        </pc:sldMkLst>
        <pc:spChg chg="mod">
          <ac:chgData name="hirose taichi" userId="ed2dc4b0-8795-4813-ada8-f41a239e7d7d" providerId="ADAL" clId="{08917519-8C86-4D8B-9C99-F2120719232E}" dt="2022-03-16T01:06:23.568" v="5375" actId="255"/>
          <ac:spMkLst>
            <pc:docMk/>
            <pc:sldMk cId="133006892" sldId="281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08917519-8C86-4D8B-9C99-F2120719232E}" dt="2022-03-16T02:44:13.630" v="5976" actId="478"/>
          <ac:spMkLst>
            <pc:docMk/>
            <pc:sldMk cId="133006892" sldId="281"/>
            <ac:spMk id="7" creationId="{D0AF8836-B308-43CD-9C50-EF773017BFFF}"/>
          </ac:spMkLst>
        </pc:spChg>
        <pc:spChg chg="add mod">
          <ac:chgData name="hirose taichi" userId="ed2dc4b0-8795-4813-ada8-f41a239e7d7d" providerId="ADAL" clId="{08917519-8C86-4D8B-9C99-F2120719232E}" dt="2022-03-16T02:44:48.160" v="6066" actId="20577"/>
          <ac:spMkLst>
            <pc:docMk/>
            <pc:sldMk cId="133006892" sldId="281"/>
            <ac:spMk id="8" creationId="{4C3F34F8-AEEB-4985-A137-227B087CFABE}"/>
          </ac:spMkLst>
        </pc:spChg>
        <pc:spChg chg="mod">
          <ac:chgData name="hirose taichi" userId="ed2dc4b0-8795-4813-ada8-f41a239e7d7d" providerId="ADAL" clId="{08917519-8C86-4D8B-9C99-F2120719232E}" dt="2022-03-16T02:45:10.516" v="6070" actId="20577"/>
          <ac:spMkLst>
            <pc:docMk/>
            <pc:sldMk cId="133006892" sldId="281"/>
            <ac:spMk id="14" creationId="{6C7B00F6-3E2A-CB40-9540-6E283917AD5F}"/>
          </ac:spMkLst>
        </pc:spChg>
      </pc:sldChg>
      <pc:sldChg chg="addSp delSp modSp add mod modNotesTx">
        <pc:chgData name="hirose taichi" userId="ed2dc4b0-8795-4813-ada8-f41a239e7d7d" providerId="ADAL" clId="{08917519-8C86-4D8B-9C99-F2120719232E}" dt="2022-03-16T03:53:41.537" v="6716" actId="20577"/>
        <pc:sldMkLst>
          <pc:docMk/>
          <pc:sldMk cId="3536218912" sldId="282"/>
        </pc:sldMkLst>
        <pc:spChg chg="mod">
          <ac:chgData name="hirose taichi" userId="ed2dc4b0-8795-4813-ada8-f41a239e7d7d" providerId="ADAL" clId="{08917519-8C86-4D8B-9C99-F2120719232E}" dt="2022-03-16T03:52:15.069" v="6603" actId="20577"/>
          <ac:spMkLst>
            <pc:docMk/>
            <pc:sldMk cId="3536218912" sldId="282"/>
            <ac:spMk id="3" creationId="{08A99217-C26F-4462-A0F8-51292BD8010D}"/>
          </ac:spMkLst>
        </pc:spChg>
        <pc:spChg chg="add mod">
          <ac:chgData name="hirose taichi" userId="ed2dc4b0-8795-4813-ada8-f41a239e7d7d" providerId="ADAL" clId="{08917519-8C86-4D8B-9C99-F2120719232E}" dt="2022-03-16T01:07:31.695" v="5381" actId="164"/>
          <ac:spMkLst>
            <pc:docMk/>
            <pc:sldMk cId="3536218912" sldId="282"/>
            <ac:spMk id="7" creationId="{26E42196-3522-4D36-BD64-53ED7F5AAC8E}"/>
          </ac:spMkLst>
        </pc:spChg>
        <pc:spChg chg="add mod ord">
          <ac:chgData name="hirose taichi" userId="ed2dc4b0-8795-4813-ada8-f41a239e7d7d" providerId="ADAL" clId="{08917519-8C86-4D8B-9C99-F2120719232E}" dt="2022-03-16T01:08:01.225" v="5393" actId="14100"/>
          <ac:spMkLst>
            <pc:docMk/>
            <pc:sldMk cId="3536218912" sldId="282"/>
            <ac:spMk id="8" creationId="{1BDD0109-6C26-4FCC-B502-D89543AFD932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1" creationId="{A7F527CB-ED02-44BA-AAAA-E4AEC1DB6D11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2" creationId="{B482D1C4-869B-4DFC-A8CE-CC8973B8DE0E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3" creationId="{F99E564C-0062-462E-AF10-204BD6C5E7E9}"/>
          </ac:spMkLst>
        </pc:spChg>
        <pc:spChg chg="mod">
          <ac:chgData name="hirose taichi" userId="ed2dc4b0-8795-4813-ada8-f41a239e7d7d" providerId="ADAL" clId="{08917519-8C86-4D8B-9C99-F2120719232E}" dt="2022-03-16T02:45:06.616" v="6068" actId="20577"/>
          <ac:spMkLst>
            <pc:docMk/>
            <pc:sldMk cId="3536218912" sldId="282"/>
            <ac:spMk id="14" creationId="{6C7B00F6-3E2A-CB40-9540-6E283917AD5F}"/>
          </ac:spMkLst>
        </pc:spChg>
        <pc:spChg chg="mod">
          <ac:chgData name="hirose taichi" userId="ed2dc4b0-8795-4813-ada8-f41a239e7d7d" providerId="ADAL" clId="{08917519-8C86-4D8B-9C99-F2120719232E}" dt="2022-03-16T01:08:21.512" v="5425" actId="20577"/>
          <ac:spMkLst>
            <pc:docMk/>
            <pc:sldMk cId="3536218912" sldId="282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6" creationId="{07937877-B937-4463-A1AD-9A656C26CF94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7" creationId="{1C98C7F2-58A2-4D08-B364-4DA316F0D24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18" creationId="{C1DF2DF9-A034-4687-9B16-8F72D8892EE2}"/>
          </ac:spMkLst>
        </pc:spChg>
        <pc:spChg chg="mod">
          <ac:chgData name="hirose taichi" userId="ed2dc4b0-8795-4813-ada8-f41a239e7d7d" providerId="ADAL" clId="{08917519-8C86-4D8B-9C99-F2120719232E}" dt="2022-03-16T01:09:58.981" v="5445" actId="20577"/>
          <ac:spMkLst>
            <pc:docMk/>
            <pc:sldMk cId="3536218912" sldId="282"/>
            <ac:spMk id="21" creationId="{D9FA98E0-AF46-47C2-9E8B-419D6616FF04}"/>
          </ac:spMkLst>
        </pc:spChg>
        <pc:spChg chg="mod">
          <ac:chgData name="hirose taichi" userId="ed2dc4b0-8795-4813-ada8-f41a239e7d7d" providerId="ADAL" clId="{08917519-8C86-4D8B-9C99-F2120719232E}" dt="2022-03-16T01:09:31.701" v="5427"/>
          <ac:spMkLst>
            <pc:docMk/>
            <pc:sldMk cId="3536218912" sldId="282"/>
            <ac:spMk id="24" creationId="{3957C8F1-BB64-4E75-A416-508D22EB4FEF}"/>
          </ac:spMkLst>
        </pc:spChg>
        <pc:spChg chg="add del mod">
          <ac:chgData name="hirose taichi" userId="ed2dc4b0-8795-4813-ada8-f41a239e7d7d" providerId="ADAL" clId="{08917519-8C86-4D8B-9C99-F2120719232E}" dt="2022-03-16T02:31:36.925" v="5684" actId="478"/>
          <ac:spMkLst>
            <pc:docMk/>
            <pc:sldMk cId="3536218912" sldId="282"/>
            <ac:spMk id="25" creationId="{E563E8EE-9AA5-4597-83F8-EC88C82BCD3D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7" creationId="{FCC4E22A-C243-4307-82CA-9399DD473CB0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8" creationId="{E6E2D545-138C-4168-8766-179E87BA374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29" creationId="{95003145-2FE8-4973-BAB4-1E2EFECC69D3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0" creationId="{25A2253E-F072-4958-8F67-35F9573C410C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1" creationId="{0604164F-DD53-47CF-A7E3-FA279BA6A736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2" creationId="{15479DB4-7178-41B5-8313-524AE0F0F01C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5" creationId="{F56D5D09-94A5-4AB4-AB66-786BAEA9D9A9}"/>
          </ac:spMkLst>
        </pc:spChg>
        <pc:spChg chg="mod">
          <ac:chgData name="hirose taichi" userId="ed2dc4b0-8795-4813-ada8-f41a239e7d7d" providerId="ADAL" clId="{08917519-8C86-4D8B-9C99-F2120719232E}" dt="2022-03-16T02:30:32.457" v="5661"/>
          <ac:spMkLst>
            <pc:docMk/>
            <pc:sldMk cId="3536218912" sldId="282"/>
            <ac:spMk id="38" creationId="{548962E1-3A48-47FF-89C9-60AF01B4B122}"/>
          </ac:spMkLst>
        </pc:spChg>
        <pc:spChg chg="add del mod">
          <ac:chgData name="hirose taichi" userId="ed2dc4b0-8795-4813-ada8-f41a239e7d7d" providerId="ADAL" clId="{08917519-8C86-4D8B-9C99-F2120719232E}" dt="2022-03-16T02:30:34.665" v="5662"/>
          <ac:spMkLst>
            <pc:docMk/>
            <pc:sldMk cId="3536218912" sldId="282"/>
            <ac:spMk id="39" creationId="{2EB496A6-C866-4F76-8671-003FEF3D93D8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1" creationId="{8284A935-1049-4201-8FA3-ADD5C8DA5813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2" creationId="{5CF01E3D-3A18-4449-A905-B216AD0C195D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3" creationId="{4B1B7E46-A7F3-4718-B47E-39204B735502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4" creationId="{1CF8DB68-5DB6-47FD-864D-6D6AA820390E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5" creationId="{93074EF9-C206-43C5-8FAF-11AFC8634BEF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46" creationId="{597EBD20-3251-4310-A511-3999CC545122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49" creationId="{F7EDA1AF-7090-41EB-B539-A14233762DAD}"/>
          </ac:spMkLst>
        </pc:spChg>
        <pc:spChg chg="mod">
          <ac:chgData name="hirose taichi" userId="ed2dc4b0-8795-4813-ada8-f41a239e7d7d" providerId="ADAL" clId="{08917519-8C86-4D8B-9C99-F2120719232E}" dt="2022-03-16T02:31:28.724" v="5680"/>
          <ac:spMkLst>
            <pc:docMk/>
            <pc:sldMk cId="3536218912" sldId="282"/>
            <ac:spMk id="52" creationId="{4107FFAD-2758-453A-9CBE-7D00220B636B}"/>
          </ac:spMkLst>
        </pc:spChg>
        <pc:spChg chg="add del mod">
          <ac:chgData name="hirose taichi" userId="ed2dc4b0-8795-4813-ada8-f41a239e7d7d" providerId="ADAL" clId="{08917519-8C86-4D8B-9C99-F2120719232E}" dt="2022-03-16T02:31:30.881" v="5681"/>
          <ac:spMkLst>
            <pc:docMk/>
            <pc:sldMk cId="3536218912" sldId="282"/>
            <ac:spMk id="53" creationId="{682FAD4A-A5CB-40BA-B966-1733CF4A8684}"/>
          </ac:spMkLst>
        </pc:spChg>
        <pc:spChg chg="add mod">
          <ac:chgData name="hirose taichi" userId="ed2dc4b0-8795-4813-ada8-f41a239e7d7d" providerId="ADAL" clId="{08917519-8C86-4D8B-9C99-F2120719232E}" dt="2022-03-16T03:52:29.660" v="6606" actId="1076"/>
          <ac:spMkLst>
            <pc:docMk/>
            <pc:sldMk cId="3536218912" sldId="282"/>
            <ac:spMk id="54" creationId="{F2494683-0A09-4316-88C1-DDB0C4922DB2}"/>
          </ac:spMkLst>
        </pc:spChg>
        <pc:grpChg chg="add del mod">
          <ac:chgData name="hirose taichi" userId="ed2dc4b0-8795-4813-ada8-f41a239e7d7d" providerId="ADAL" clId="{08917519-8C86-4D8B-9C99-F2120719232E}" dt="2022-03-16T01:08:03.475" v="5396" actId="478"/>
          <ac:grpSpMkLst>
            <pc:docMk/>
            <pc:sldMk cId="3536218912" sldId="282"/>
            <ac:grpSpMk id="2" creationId="{A2B041F9-17AD-459C-905A-98A289D74614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19" creationId="{DD96B9D2-CC2A-4F30-9FB9-0344A0F54930}"/>
          </ac:grpSpMkLst>
        </pc:grpChg>
        <pc:grpChg chg="add del mod">
          <ac:chgData name="hirose taichi" userId="ed2dc4b0-8795-4813-ada8-f41a239e7d7d" providerId="ADAL" clId="{08917519-8C86-4D8B-9C99-F2120719232E}" dt="2022-03-16T02:31:36.925" v="5684" actId="478"/>
          <ac:grpSpMkLst>
            <pc:docMk/>
            <pc:sldMk cId="3536218912" sldId="282"/>
            <ac:grpSpMk id="22" creationId="{08F56B80-8AAD-4F04-AF4F-A58000CE60C4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3" creationId="{ABC81C10-FDBE-4F51-B2D4-6CA9F16F069D}"/>
          </ac:grpSpMkLst>
        </pc:grpChg>
        <pc:grpChg chg="add del mod">
          <ac:chgData name="hirose taichi" userId="ed2dc4b0-8795-4813-ada8-f41a239e7d7d" providerId="ADAL" clId="{08917519-8C86-4D8B-9C99-F2120719232E}" dt="2022-03-16T02:30:34.665" v="5662"/>
          <ac:grpSpMkLst>
            <pc:docMk/>
            <pc:sldMk cId="3536218912" sldId="282"/>
            <ac:grpSpMk id="36" creationId="{CE8AC9DE-8F35-4CBA-837B-EACA91312938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47" creationId="{BC6AEDA8-0B42-4166-B501-57748EF2F39F}"/>
          </ac:grpSpMkLst>
        </pc:grpChg>
        <pc:grpChg chg="add del mod">
          <ac:chgData name="hirose taichi" userId="ed2dc4b0-8795-4813-ada8-f41a239e7d7d" providerId="ADAL" clId="{08917519-8C86-4D8B-9C99-F2120719232E}" dt="2022-03-16T02:31:30.881" v="5681"/>
          <ac:grpSpMkLst>
            <pc:docMk/>
            <pc:sldMk cId="3536218912" sldId="282"/>
            <ac:grpSpMk id="50" creationId="{1DB2FB83-E6D4-403D-87E3-A76E96EC0FD3}"/>
          </ac:grpSpMkLst>
        </pc:grpChg>
        <pc:graphicFrameChg chg="add del mod modGraphic">
          <ac:chgData name="hirose taichi" userId="ed2dc4b0-8795-4813-ada8-f41a239e7d7d" providerId="ADAL" clId="{08917519-8C86-4D8B-9C99-F2120719232E}" dt="2022-03-16T02:31:36.925" v="5684" actId="478"/>
          <ac:graphicFrameMkLst>
            <pc:docMk/>
            <pc:sldMk cId="3536218912" sldId="282"/>
            <ac:graphicFrameMk id="10" creationId="{5C9C4486-00ED-4B6D-A2B5-13EAFD37BBE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0:34.665" v="5662"/>
          <ac:graphicFrameMkLst>
            <pc:docMk/>
            <pc:sldMk cId="3536218912" sldId="282"/>
            <ac:graphicFrameMk id="26" creationId="{8E21E3BE-CE15-4636-9357-6064C5479DAE}"/>
          </ac:graphicFrameMkLst>
        </pc:graphicFrameChg>
        <pc:graphicFrameChg chg="add del mod">
          <ac:chgData name="hirose taichi" userId="ed2dc4b0-8795-4813-ada8-f41a239e7d7d" providerId="ADAL" clId="{08917519-8C86-4D8B-9C99-F2120719232E}" dt="2022-03-16T02:31:30.881" v="5681"/>
          <ac:graphicFrameMkLst>
            <pc:docMk/>
            <pc:sldMk cId="3536218912" sldId="282"/>
            <ac:graphicFrameMk id="40" creationId="{487A11FD-3BA2-4462-AAAF-01572D49CDC8}"/>
          </ac:graphicFrameMkLst>
        </pc:graphicFrameChg>
        <pc:picChg chg="add del mod">
          <ac:chgData name="hirose taichi" userId="ed2dc4b0-8795-4813-ada8-f41a239e7d7d" providerId="ADAL" clId="{08917519-8C86-4D8B-9C99-F2120719232E}" dt="2022-03-16T02:31:08.303" v="5677" actId="478"/>
          <ac:picMkLst>
            <pc:docMk/>
            <pc:sldMk cId="3536218912" sldId="282"/>
            <ac:picMk id="6" creationId="{E3926917-8246-4F7C-BA5C-B724A3C49C2D}"/>
          </ac:picMkLst>
        </pc:picChg>
        <pc:picChg chg="add del mod">
          <ac:chgData name="hirose taichi" userId="ed2dc4b0-8795-4813-ada8-f41a239e7d7d" providerId="ADAL" clId="{08917519-8C86-4D8B-9C99-F2120719232E}" dt="2022-03-16T02:43:30.848" v="5966" actId="478"/>
          <ac:picMkLst>
            <pc:docMk/>
            <pc:sldMk cId="3536218912" sldId="282"/>
            <ac:picMk id="9" creationId="{A9631AEF-99AC-495A-B496-9E9F43BC0B7C}"/>
          </ac:picMkLst>
        </pc:pic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0" creationId="{B13BDE3D-A6AA-4B70-B983-00E2F1FC04CC}"/>
          </ac:cxnSpMkLst>
        </pc:cxnChg>
        <pc:cxnChg chg="mod">
          <ac:chgData name="hirose taichi" userId="ed2dc4b0-8795-4813-ada8-f41a239e7d7d" providerId="ADAL" clId="{08917519-8C86-4D8B-9C99-F2120719232E}" dt="2022-03-16T01:09:31.701" v="5427"/>
          <ac:cxnSpMkLst>
            <pc:docMk/>
            <pc:sldMk cId="3536218912" sldId="282"/>
            <ac:cxnSpMk id="23" creationId="{9A383D74-F4FC-4559-B295-66C16602FD40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4" creationId="{16C8F1BF-25AE-46AF-8059-55AB08B90DFA}"/>
          </ac:cxnSpMkLst>
        </pc:cxnChg>
        <pc:cxnChg chg="mod">
          <ac:chgData name="hirose taichi" userId="ed2dc4b0-8795-4813-ada8-f41a239e7d7d" providerId="ADAL" clId="{08917519-8C86-4D8B-9C99-F2120719232E}" dt="2022-03-16T02:30:32.457" v="5661"/>
          <ac:cxnSpMkLst>
            <pc:docMk/>
            <pc:sldMk cId="3536218912" sldId="282"/>
            <ac:cxnSpMk id="37" creationId="{49AE72AA-4E5E-43B5-9461-AE2D00509DF1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48" creationId="{70B366A7-38D7-4186-A04A-3F42CE7DEE58}"/>
          </ac:cxnSpMkLst>
        </pc:cxnChg>
        <pc:cxnChg chg="mod">
          <ac:chgData name="hirose taichi" userId="ed2dc4b0-8795-4813-ada8-f41a239e7d7d" providerId="ADAL" clId="{08917519-8C86-4D8B-9C99-F2120719232E}" dt="2022-03-16T02:31:28.724" v="5680"/>
          <ac:cxnSpMkLst>
            <pc:docMk/>
            <pc:sldMk cId="3536218912" sldId="282"/>
            <ac:cxnSpMk id="51" creationId="{ADD62A1C-D1B7-43F4-BCF6-37B572CEE96F}"/>
          </ac:cxnSpMkLst>
        </pc:cxnChg>
      </pc:sldChg>
      <pc:sldChg chg="modSp new mod">
        <pc:chgData name="hirose taichi" userId="ed2dc4b0-8795-4813-ada8-f41a239e7d7d" providerId="ADAL" clId="{08917519-8C86-4D8B-9C99-F2120719232E}" dt="2022-03-16T04:15:15.525" v="7067" actId="20577"/>
        <pc:sldMkLst>
          <pc:docMk/>
          <pc:sldMk cId="4265051972" sldId="283"/>
        </pc:sldMkLst>
        <pc:spChg chg="mod">
          <ac:chgData name="hirose taichi" userId="ed2dc4b0-8795-4813-ada8-f41a239e7d7d" providerId="ADAL" clId="{08917519-8C86-4D8B-9C99-F2120719232E}" dt="2022-03-16T04:06:56.244" v="6735" actId="20577"/>
          <ac:spMkLst>
            <pc:docMk/>
            <pc:sldMk cId="4265051972" sldId="283"/>
            <ac:spMk id="2" creationId="{B3F6C522-2080-4368-B2C7-EF23FF8917FF}"/>
          </ac:spMkLst>
        </pc:spChg>
        <pc:spChg chg="mod">
          <ac:chgData name="hirose taichi" userId="ed2dc4b0-8795-4813-ada8-f41a239e7d7d" providerId="ADAL" clId="{08917519-8C86-4D8B-9C99-F2120719232E}" dt="2022-03-16T04:15:15.525" v="7067" actId="20577"/>
          <ac:spMkLst>
            <pc:docMk/>
            <pc:sldMk cId="4265051972" sldId="283"/>
            <ac:spMk id="3" creationId="{FE18262D-14AE-4FC3-8F96-D44D26A0C8E9}"/>
          </ac:spMkLst>
        </pc:spChg>
      </pc:sldChg>
    </pc:docChg>
  </pc:docChgLst>
  <pc:docChgLst>
    <pc:chgData name="hirose taichi" userId="S::hirose.taichi.599@s.kyushu-u.ac.jp::ed2dc4b0-8795-4813-ada8-f41a239e7d7d" providerId="AD" clId="Web-{B2D7A48F-83B3-42F2-B4C3-77241F36C328}"/>
    <pc:docChg chg="addSld modSld">
      <pc:chgData name="hirose taichi" userId="S::hirose.taichi.599@s.kyushu-u.ac.jp::ed2dc4b0-8795-4813-ada8-f41a239e7d7d" providerId="AD" clId="Web-{B2D7A48F-83B3-42F2-B4C3-77241F36C328}" dt="2022-03-16T17:39:23.591" v="1"/>
      <pc:docMkLst>
        <pc:docMk/>
      </pc:docMkLst>
      <pc:sldChg chg="delSp add">
        <pc:chgData name="hirose taichi" userId="S::hirose.taichi.599@s.kyushu-u.ac.jp::ed2dc4b0-8795-4813-ada8-f41a239e7d7d" providerId="AD" clId="Web-{B2D7A48F-83B3-42F2-B4C3-77241F36C328}" dt="2022-03-16T17:39:23.591" v="1"/>
        <pc:sldMkLst>
          <pc:docMk/>
          <pc:sldMk cId="317081992" sldId="284"/>
        </pc:sldMkLst>
        <pc:picChg chg="del">
          <ac:chgData name="hirose taichi" userId="S::hirose.taichi.599@s.kyushu-u.ac.jp::ed2dc4b0-8795-4813-ada8-f41a239e7d7d" providerId="AD" clId="Web-{B2D7A48F-83B3-42F2-B4C3-77241F36C328}" dt="2022-03-16T17:39:23.591" v="1"/>
          <ac:picMkLst>
            <pc:docMk/>
            <pc:sldMk cId="317081992" sldId="284"/>
            <ac:picMk id="7" creationId="{2B583E81-E227-4975-96A8-68188FC5D184}"/>
          </ac:picMkLst>
        </pc:picChg>
      </pc:sldChg>
    </pc:docChg>
  </pc:docChgLst>
  <pc:docChgLst>
    <pc:chgData name="hirose taichi" userId="ed2dc4b0-8795-4813-ada8-f41a239e7d7d" providerId="ADAL" clId="{03FF4C70-9A79-7741-8D6E-B266E0CE5889}"/>
    <pc:docChg chg="undo custSel addSld delSld modSld sldOrd">
      <pc:chgData name="hirose taichi" userId="ed2dc4b0-8795-4813-ada8-f41a239e7d7d" providerId="ADAL" clId="{03FF4C70-9A79-7741-8D6E-B266E0CE5889}" dt="2022-03-16T17:45:34.237" v="358" actId="14100"/>
      <pc:docMkLst>
        <pc:docMk/>
      </pc:docMkLst>
      <pc:sldChg chg="addSp delSp modSp mod">
        <pc:chgData name="hirose taichi" userId="ed2dc4b0-8795-4813-ada8-f41a239e7d7d" providerId="ADAL" clId="{03FF4C70-9A79-7741-8D6E-B266E0CE5889}" dt="2022-03-16T17:45:34.237" v="358" actId="14100"/>
        <pc:sldMkLst>
          <pc:docMk/>
          <pc:sldMk cId="564227694" sldId="274"/>
        </pc:sldMkLst>
        <pc:spChg chg="del mod">
          <ac:chgData name="hirose taichi" userId="ed2dc4b0-8795-4813-ada8-f41a239e7d7d" providerId="ADAL" clId="{03FF4C70-9A79-7741-8D6E-B266E0CE5889}" dt="2022-03-16T17:43:28.596" v="319" actId="478"/>
          <ac:spMkLst>
            <pc:docMk/>
            <pc:sldMk cId="564227694" sldId="274"/>
            <ac:spMk id="2" creationId="{3B37C28D-CB56-4D8F-A42F-51CEB42C250B}"/>
          </ac:spMkLst>
        </pc:spChg>
        <pc:spChg chg="mod">
          <ac:chgData name="hirose taichi" userId="ed2dc4b0-8795-4813-ada8-f41a239e7d7d" providerId="ADAL" clId="{03FF4C70-9A79-7741-8D6E-B266E0CE5889}" dt="2022-03-16T17:45:26.636" v="357" actId="14100"/>
          <ac:spMkLst>
            <pc:docMk/>
            <pc:sldMk cId="564227694" sldId="274"/>
            <ac:spMk id="3" creationId="{2646ADE3-07B9-4AB2-B340-DD2CCF395F8E}"/>
          </ac:spMkLst>
        </pc:spChg>
        <pc:spChg chg="add 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6" creationId="{DF03BA0F-102C-47A8-8864-4EF70516E61B}"/>
          </ac:spMkLst>
        </pc:spChg>
        <pc:spChg chg="del">
          <ac:chgData name="hirose taichi" userId="ed2dc4b0-8795-4813-ada8-f41a239e7d7d" providerId="ADAL" clId="{03FF4C70-9A79-7741-8D6E-B266E0CE5889}" dt="2022-03-16T17:43:59.696" v="340" actId="478"/>
          <ac:spMkLst>
            <pc:docMk/>
            <pc:sldMk cId="564227694" sldId="274"/>
            <ac:spMk id="10" creationId="{B994AE96-CE6F-4EB7-8198-5573C870ADCC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03FF4C70-9A79-7741-8D6E-B266E0CE5889}" dt="2022-03-16T17:43:26.162" v="317"/>
          <ac:spMkLst>
            <pc:docMk/>
            <pc:sldMk cId="564227694" sldId="274"/>
            <ac:spMk id="13" creationId="{614DC785-F88D-8340-A1CF-ACCBBAA1C936}"/>
          </ac:spMkLst>
        </pc:spChg>
        <pc:spChg chg="del">
          <ac:chgData name="hirose taichi" userId="ed2dc4b0-8795-4813-ada8-f41a239e7d7d" providerId="ADAL" clId="{03FF4C70-9A79-7741-8D6E-B266E0CE5889}" dt="2022-03-16T17:44:05.049" v="342" actId="478"/>
          <ac:spMkLst>
            <pc:docMk/>
            <pc:sldMk cId="564227694" sldId="274"/>
            <ac:spMk id="14" creationId="{F3AA9472-D019-465D-9D79-614E4B47E47E}"/>
          </ac:spMkLst>
        </pc:spChg>
        <pc:spChg chg="del">
          <ac:chgData name="hirose taichi" userId="ed2dc4b0-8795-4813-ada8-f41a239e7d7d" providerId="ADAL" clId="{03FF4C70-9A79-7741-8D6E-B266E0CE5889}" dt="2022-03-16T17:44:03.449" v="341" actId="478"/>
          <ac:spMkLst>
            <pc:docMk/>
            <pc:sldMk cId="564227694" sldId="274"/>
            <ac:spMk id="15" creationId="{83A9B911-1581-4BEA-B3CA-BE659FA438FF}"/>
          </ac:spMkLst>
        </pc:spChg>
        <pc:grpChg chg="add mod">
          <ac:chgData name="hirose taichi" userId="ed2dc4b0-8795-4813-ada8-f41a239e7d7d" providerId="ADAL" clId="{03FF4C70-9A79-7741-8D6E-B266E0CE5889}" dt="2022-03-16T17:43:26.162" v="317"/>
          <ac:grpSpMkLst>
            <pc:docMk/>
            <pc:sldMk cId="564227694" sldId="274"/>
            <ac:grpSpMk id="11" creationId="{3E6A695C-F17C-E44E-8775-76D4E02E7583}"/>
          </ac:grpSpMkLst>
        </pc:grpChg>
        <pc:graphicFrameChg chg="mod modGraphic">
          <ac:chgData name="hirose taichi" userId="ed2dc4b0-8795-4813-ada8-f41a239e7d7d" providerId="ADAL" clId="{03FF4C70-9A79-7741-8D6E-B266E0CE5889}" dt="2022-03-16T17:44:55.590" v="350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picChg chg="add del">
          <ac:chgData name="hirose taichi" userId="ed2dc4b0-8795-4813-ada8-f41a239e7d7d" providerId="ADAL" clId="{03FF4C70-9A79-7741-8D6E-B266E0CE5889}" dt="2022-03-16T17:43:57.746" v="339" actId="478"/>
          <ac:picMkLst>
            <pc:docMk/>
            <pc:sldMk cId="564227694" sldId="274"/>
            <ac:picMk id="7" creationId="{2B583E81-E227-4975-96A8-68188FC5D184}"/>
          </ac:picMkLst>
        </pc:picChg>
        <pc:cxnChg chg="add mod">
          <ac:chgData name="hirose taichi" userId="ed2dc4b0-8795-4813-ada8-f41a239e7d7d" providerId="ADAL" clId="{03FF4C70-9A79-7741-8D6E-B266E0CE5889}" dt="2022-03-16T17:45:34.237" v="358" actId="14100"/>
          <ac:cxnSpMkLst>
            <pc:docMk/>
            <pc:sldMk cId="564227694" sldId="274"/>
            <ac:cxnSpMk id="9" creationId="{8FFD1F30-886E-CB45-B486-4619E14B03E7}"/>
          </ac:cxnSpMkLst>
        </pc:cxnChg>
      </pc:sldChg>
      <pc:sldChg chg="modSp mod ord">
        <pc:chgData name="hirose taichi" userId="ed2dc4b0-8795-4813-ada8-f41a239e7d7d" providerId="ADAL" clId="{03FF4C70-9A79-7741-8D6E-B266E0CE5889}" dt="2022-03-16T17:40:13.949" v="132" actId="20578"/>
        <pc:sldMkLst>
          <pc:docMk/>
          <pc:sldMk cId="32422796" sldId="280"/>
        </pc:sldMkLst>
        <pc:spChg chg="mod">
          <ac:chgData name="hirose taichi" userId="ed2dc4b0-8795-4813-ada8-f41a239e7d7d" providerId="ADAL" clId="{03FF4C70-9A79-7741-8D6E-B266E0CE5889}" dt="2022-03-16T17:40:05.678" v="130" actId="20577"/>
          <ac:spMkLst>
            <pc:docMk/>
            <pc:sldMk cId="32422796" sldId="280"/>
            <ac:spMk id="10" creationId="{5A39A462-E8B9-417D-AEAA-7A21B071D20F}"/>
          </ac:spMkLst>
        </pc:spChg>
      </pc:sldChg>
      <pc:sldChg chg="addSp delSp modSp add mod">
        <pc:chgData name="hirose taichi" userId="ed2dc4b0-8795-4813-ada8-f41a239e7d7d" providerId="ADAL" clId="{03FF4C70-9A79-7741-8D6E-B266E0CE5889}" dt="2022-03-16T00:44:29.647" v="125" actId="20577"/>
        <pc:sldMkLst>
          <pc:docMk/>
          <pc:sldMk cId="133006892" sldId="281"/>
        </pc:sldMkLst>
        <pc:spChg chg="del mod">
          <ac:chgData name="hirose taichi" userId="ed2dc4b0-8795-4813-ada8-f41a239e7d7d" providerId="ADAL" clId="{03FF4C70-9A79-7741-8D6E-B266E0CE5889}" dt="2022-03-16T00:43:12.194" v="13" actId="478"/>
          <ac:spMkLst>
            <pc:docMk/>
            <pc:sldMk cId="133006892" sldId="281"/>
            <ac:spMk id="2" creationId="{06428C4D-5CE9-4CA3-80BB-74957E2132CB}"/>
          </ac:spMkLst>
        </pc:spChg>
        <pc:spChg chg="mod">
          <ac:chgData name="hirose taichi" userId="ed2dc4b0-8795-4813-ada8-f41a239e7d7d" providerId="ADAL" clId="{03FF4C70-9A79-7741-8D6E-B266E0CE5889}" dt="2022-03-16T00:44:29.647" v="125" actId="20577"/>
          <ac:spMkLst>
            <pc:docMk/>
            <pc:sldMk cId="133006892" sldId="281"/>
            <ac:spMk id="3" creationId="{08A99217-C26F-4462-A0F8-51292BD8010D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6" creationId="{CEABCAA3-D6D1-4E01-83D1-29A0A4E57FF7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7" creationId="{C7013B4E-7D92-435B-8B42-8400B1AFE9C0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9" creationId="{43168B05-83BC-4D33-B67C-329EE2701B93}"/>
          </ac:spMkLst>
        </pc:spChg>
        <pc:spChg chg="del topLvl">
          <ac:chgData name="hirose taichi" userId="ed2dc4b0-8795-4813-ada8-f41a239e7d7d" providerId="ADAL" clId="{03FF4C70-9A79-7741-8D6E-B266E0CE5889}" dt="2022-03-16T00:43:21.005" v="14" actId="478"/>
          <ac:spMkLst>
            <pc:docMk/>
            <pc:sldMk cId="133006892" sldId="281"/>
            <ac:spMk id="10" creationId="{5A39A462-E8B9-417D-AEAA-7A21B071D20F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2" creationId="{9FBC93C8-BEDD-F741-98A1-6DFCEE7C3F50}"/>
          </ac:spMkLst>
        </pc:spChg>
        <pc:spChg chg="add del mod">
          <ac:chgData name="hirose taichi" userId="ed2dc4b0-8795-4813-ada8-f41a239e7d7d" providerId="ADAL" clId="{03FF4C70-9A79-7741-8D6E-B266E0CE5889}" dt="2022-03-16T00:42:41.220" v="3"/>
          <ac:spMkLst>
            <pc:docMk/>
            <pc:sldMk cId="133006892" sldId="281"/>
            <ac:spMk id="13" creationId="{8468571B-74EF-0A4A-ADF9-E24398B157F5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4" creationId="{6C7B00F6-3E2A-CB40-9540-6E283917AD5F}"/>
          </ac:spMkLst>
        </pc:spChg>
        <pc:spChg chg="add mod">
          <ac:chgData name="hirose taichi" userId="ed2dc4b0-8795-4813-ada8-f41a239e7d7d" providerId="ADAL" clId="{03FF4C70-9A79-7741-8D6E-B266E0CE5889}" dt="2022-03-16T00:43:01.929" v="9" actId="12788"/>
          <ac:spMkLst>
            <pc:docMk/>
            <pc:sldMk cId="133006892" sldId="281"/>
            <ac:spMk id="15" creationId="{4810E12D-F18C-8A45-BB7B-55D21345D1CB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6" creationId="{FB8CDDE1-48C5-5741-8AA7-B5C443A02CB4}"/>
          </ac:spMkLst>
        </pc:spChg>
        <pc:spChg chg="add del mod">
          <ac:chgData name="hirose taichi" userId="ed2dc4b0-8795-4813-ada8-f41a239e7d7d" providerId="ADAL" clId="{03FF4C70-9A79-7741-8D6E-B266E0CE5889}" dt="2022-03-16T00:44:01.084" v="59"/>
          <ac:spMkLst>
            <pc:docMk/>
            <pc:sldMk cId="133006892" sldId="281"/>
            <ac:spMk id="17" creationId="{648F663E-6EF2-9F4E-8D9A-6E1D90D8E52C}"/>
          </ac:spMkLst>
        </pc:spChg>
        <pc:grpChg chg="add mod">
          <ac:chgData name="hirose taichi" userId="ed2dc4b0-8795-4813-ada8-f41a239e7d7d" providerId="ADAL" clId="{03FF4C70-9A79-7741-8D6E-B266E0CE5889}" dt="2022-03-16T00:43:08.758" v="11" actId="12788"/>
          <ac:grpSpMkLst>
            <pc:docMk/>
            <pc:sldMk cId="133006892" sldId="281"/>
            <ac:grpSpMk id="5" creationId="{59A4BE5F-EBFE-FD42-A768-193C614BA835}"/>
          </ac:grpSpMkLst>
        </pc:grpChg>
        <pc:grpChg chg="del">
          <ac:chgData name="hirose taichi" userId="ed2dc4b0-8795-4813-ada8-f41a239e7d7d" providerId="ADAL" clId="{03FF4C70-9A79-7741-8D6E-B266E0CE5889}" dt="2022-03-16T00:42:29.848" v="1" actId="165"/>
          <ac:grpSpMkLst>
            <pc:docMk/>
            <pc:sldMk cId="133006892" sldId="281"/>
            <ac:grpSpMk id="11" creationId="{8959C9BF-C41F-42AB-9A5C-49EFC946495F}"/>
          </ac:grpSpMkLst>
        </pc:grpChg>
      </pc:sldChg>
      <pc:sldChg chg="del">
        <pc:chgData name="hirose taichi" userId="ed2dc4b0-8795-4813-ada8-f41a239e7d7d" providerId="ADAL" clId="{03FF4C70-9A79-7741-8D6E-B266E0CE5889}" dt="2022-03-16T17:42:50.457" v="312" actId="2696"/>
        <pc:sldMkLst>
          <pc:docMk/>
          <pc:sldMk cId="317081992" sldId="284"/>
        </pc:sldMkLst>
      </pc:sldChg>
      <pc:sldChg chg="add ord">
        <pc:chgData name="hirose taichi" userId="ed2dc4b0-8795-4813-ada8-f41a239e7d7d" providerId="ADAL" clId="{03FF4C70-9A79-7741-8D6E-B266E0CE5889}" dt="2022-03-16T17:43:13.062" v="315" actId="20578"/>
        <pc:sldMkLst>
          <pc:docMk/>
          <pc:sldMk cId="1240263407" sldId="285"/>
        </pc:sldMkLst>
      </pc:sldChg>
    </pc:docChg>
  </pc:docChgLst>
  <pc:docChgLst>
    <pc:chgData name="hirose taichi" userId="ed2dc4b0-8795-4813-ada8-f41a239e7d7d" providerId="ADAL" clId="{31769443-3C73-4DF5-B22A-F6BC9CCFDF12}"/>
    <pc:docChg chg="undo custSel modSld">
      <pc:chgData name="hirose taichi" userId="ed2dc4b0-8795-4813-ada8-f41a239e7d7d" providerId="ADAL" clId="{31769443-3C73-4DF5-B22A-F6BC9CCFDF12}" dt="2022-04-18T05:30:36.715" v="40" actId="1076"/>
      <pc:docMkLst>
        <pc:docMk/>
      </pc:docMkLst>
      <pc:sldChg chg="modSp mod">
        <pc:chgData name="hirose taichi" userId="ed2dc4b0-8795-4813-ada8-f41a239e7d7d" providerId="ADAL" clId="{31769443-3C73-4DF5-B22A-F6BC9CCFDF12}" dt="2022-04-18T05:27:44.708" v="7" actId="14100"/>
        <pc:sldMkLst>
          <pc:docMk/>
          <pc:sldMk cId="3544704347" sldId="262"/>
        </pc:sldMkLst>
        <pc:spChg chg="mod">
          <ac:chgData name="hirose taichi" userId="ed2dc4b0-8795-4813-ada8-f41a239e7d7d" providerId="ADAL" clId="{31769443-3C73-4DF5-B22A-F6BC9CCFDF12}" dt="2022-04-18T05:27:21.717" v="2" actId="20577"/>
          <ac:spMkLst>
            <pc:docMk/>
            <pc:sldMk cId="3544704347" sldId="262"/>
            <ac:spMk id="3" creationId="{1F4DE3E6-5AB7-43E3-9E6D-647BFAAFC670}"/>
          </ac:spMkLst>
        </pc:spChg>
        <pc:graphicFrameChg chg="mod modGraphic">
          <ac:chgData name="hirose taichi" userId="ed2dc4b0-8795-4813-ada8-f41a239e7d7d" providerId="ADAL" clId="{31769443-3C73-4DF5-B22A-F6BC9CCFDF12}" dt="2022-04-18T05:27:44.708" v="7" actId="14100"/>
          <ac:graphicFrameMkLst>
            <pc:docMk/>
            <pc:sldMk cId="3544704347" sldId="262"/>
            <ac:graphicFrameMk id="5" creationId="{89CA7762-3543-4329-8333-F4078B996DC8}"/>
          </ac:graphicFrameMkLst>
        </pc:graphicFrameChg>
        <pc:graphicFrameChg chg="mod">
          <ac:chgData name="hirose taichi" userId="ed2dc4b0-8795-4813-ada8-f41a239e7d7d" providerId="ADAL" clId="{31769443-3C73-4DF5-B22A-F6BC9CCFDF12}" dt="2022-04-18T05:27:37.144" v="5" actId="12788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delSp mod">
        <pc:chgData name="hirose taichi" userId="ed2dc4b0-8795-4813-ada8-f41a239e7d7d" providerId="ADAL" clId="{31769443-3C73-4DF5-B22A-F6BC9CCFDF12}" dt="2022-04-18T05:28:32.176" v="8" actId="478"/>
        <pc:sldMkLst>
          <pc:docMk/>
          <pc:sldMk cId="3913947164" sldId="269"/>
        </pc:sldMkLst>
        <pc:inkChg chg="del">
          <ac:chgData name="hirose taichi" userId="ed2dc4b0-8795-4813-ada8-f41a239e7d7d" providerId="ADAL" clId="{31769443-3C73-4DF5-B22A-F6BC9CCFDF12}" dt="2022-04-18T05:28:32.176" v="8" actId="478"/>
          <ac:inkMkLst>
            <pc:docMk/>
            <pc:sldMk cId="3913947164" sldId="269"/>
            <ac:inkMk id="5" creationId="{60BE83F8-63BB-4940-BF52-7620FE4764A7}"/>
          </ac:inkMkLst>
        </pc:inkChg>
      </pc:sldChg>
      <pc:sldChg chg="delSp mod">
        <pc:chgData name="hirose taichi" userId="ed2dc4b0-8795-4813-ada8-f41a239e7d7d" providerId="ADAL" clId="{31769443-3C73-4DF5-B22A-F6BC9CCFDF12}" dt="2022-04-18T05:28:37.734" v="9" actId="478"/>
        <pc:sldMkLst>
          <pc:docMk/>
          <pc:sldMk cId="2821139679" sldId="273"/>
        </pc:sldMkLst>
        <pc:inkChg chg="del">
          <ac:chgData name="hirose taichi" userId="ed2dc4b0-8795-4813-ada8-f41a239e7d7d" providerId="ADAL" clId="{31769443-3C73-4DF5-B22A-F6BC9CCFDF12}" dt="2022-04-18T05:28:37.734" v="9" actId="478"/>
          <ac:inkMkLst>
            <pc:docMk/>
            <pc:sldMk cId="2821139679" sldId="273"/>
            <ac:inkMk id="8" creationId="{B09EE0CF-B7FB-4F7D-9717-58909F0EC6FD}"/>
          </ac:inkMkLst>
        </pc:inkChg>
      </pc:sldChg>
      <pc:sldChg chg="delSp mod">
        <pc:chgData name="hirose taichi" userId="ed2dc4b0-8795-4813-ada8-f41a239e7d7d" providerId="ADAL" clId="{31769443-3C73-4DF5-B22A-F6BC9CCFDF12}" dt="2022-04-18T05:28:46.506" v="11" actId="478"/>
        <pc:sldMkLst>
          <pc:docMk/>
          <pc:sldMk cId="133006892" sldId="281"/>
        </pc:sldMkLst>
        <pc:inkChg chg="del">
          <ac:chgData name="hirose taichi" userId="ed2dc4b0-8795-4813-ada8-f41a239e7d7d" providerId="ADAL" clId="{31769443-3C73-4DF5-B22A-F6BC9CCFDF12}" dt="2022-04-18T05:28:46.506" v="11" actId="478"/>
          <ac:inkMkLst>
            <pc:docMk/>
            <pc:sldMk cId="133006892" sldId="281"/>
            <ac:inkMk id="2" creationId="{E04DC04F-AB75-40FA-AEF0-1277ADFF4757}"/>
          </ac:inkMkLst>
        </pc:inkChg>
      </pc:sldChg>
      <pc:sldChg chg="delSp mod">
        <pc:chgData name="hirose taichi" userId="ed2dc4b0-8795-4813-ada8-f41a239e7d7d" providerId="ADAL" clId="{31769443-3C73-4DF5-B22A-F6BC9CCFDF12}" dt="2022-04-18T05:28:41.719" v="10" actId="478"/>
        <pc:sldMkLst>
          <pc:docMk/>
          <pc:sldMk cId="2249044790" sldId="287"/>
        </pc:sldMkLst>
        <pc:inkChg chg="del">
          <ac:chgData name="hirose taichi" userId="ed2dc4b0-8795-4813-ada8-f41a239e7d7d" providerId="ADAL" clId="{31769443-3C73-4DF5-B22A-F6BC9CCFDF12}" dt="2022-04-18T05:28:41.719" v="10" actId="478"/>
          <ac:inkMkLst>
            <pc:docMk/>
            <pc:sldMk cId="2249044790" sldId="287"/>
            <ac:inkMk id="3" creationId="{79A8E5BF-9094-4D6C-BED5-C9FB5D2A221F}"/>
          </ac:inkMkLst>
        </pc:inkChg>
      </pc:sldChg>
      <pc:sldChg chg="addSp modSp mod">
        <pc:chgData name="hirose taichi" userId="ed2dc4b0-8795-4813-ada8-f41a239e7d7d" providerId="ADAL" clId="{31769443-3C73-4DF5-B22A-F6BC9CCFDF12}" dt="2022-04-18T05:30:36.715" v="40" actId="1076"/>
        <pc:sldMkLst>
          <pc:docMk/>
          <pc:sldMk cId="830955732" sldId="290"/>
        </pc:sldMkLst>
        <pc:spChg chg="mod">
          <ac:chgData name="hirose taichi" userId="ed2dc4b0-8795-4813-ada8-f41a239e7d7d" providerId="ADAL" clId="{31769443-3C73-4DF5-B22A-F6BC9CCFDF12}" dt="2022-04-18T05:29:15.807" v="18" actId="1076"/>
          <ac:spMkLst>
            <pc:docMk/>
            <pc:sldMk cId="830955732" sldId="290"/>
            <ac:spMk id="2" creationId="{2B9F8823-1066-44A9-8644-A7482C962FC5}"/>
          </ac:spMkLst>
        </pc:spChg>
        <pc:spChg chg="add mod">
          <ac:chgData name="hirose taichi" userId="ed2dc4b0-8795-4813-ada8-f41a239e7d7d" providerId="ADAL" clId="{31769443-3C73-4DF5-B22A-F6BC9CCFDF12}" dt="2022-04-18T05:30:06.414" v="33" actId="1076"/>
          <ac:spMkLst>
            <pc:docMk/>
            <pc:sldMk cId="830955732" sldId="290"/>
            <ac:spMk id="3" creationId="{E4ED6E46-2436-49E4-B741-9BF571509350}"/>
          </ac:spMkLst>
        </pc:spChg>
        <pc:spChg chg="add mod">
          <ac:chgData name="hirose taichi" userId="ed2dc4b0-8795-4813-ada8-f41a239e7d7d" providerId="ADAL" clId="{31769443-3C73-4DF5-B22A-F6BC9CCFDF12}" dt="2022-04-18T05:29:56.259" v="30" actId="1076"/>
          <ac:spMkLst>
            <pc:docMk/>
            <pc:sldMk cId="830955732" sldId="290"/>
            <ac:spMk id="40" creationId="{5B6D26FC-D343-41F9-BD20-6B96DFEE9424}"/>
          </ac:spMkLst>
        </pc:spChg>
        <pc:spChg chg="add mod">
          <ac:chgData name="hirose taichi" userId="ed2dc4b0-8795-4813-ada8-f41a239e7d7d" providerId="ADAL" clId="{31769443-3C73-4DF5-B22A-F6BC9CCFDF12}" dt="2022-04-18T05:30:21.803" v="37" actId="20577"/>
          <ac:spMkLst>
            <pc:docMk/>
            <pc:sldMk cId="830955732" sldId="290"/>
            <ac:spMk id="41" creationId="{DD7AEC75-ECB4-4E7B-9B3F-CA105E7BFB56}"/>
          </ac:spMkLst>
        </pc:spChg>
        <pc:spChg chg="add mod">
          <ac:chgData name="hirose taichi" userId="ed2dc4b0-8795-4813-ada8-f41a239e7d7d" providerId="ADAL" clId="{31769443-3C73-4DF5-B22A-F6BC9CCFDF12}" dt="2022-04-18T05:30:36.715" v="40" actId="1076"/>
          <ac:spMkLst>
            <pc:docMk/>
            <pc:sldMk cId="830955732" sldId="290"/>
            <ac:spMk id="43" creationId="{D80C945B-E711-467C-B2DC-9774603F1681}"/>
          </ac:spMkLst>
        </pc:spChg>
      </pc:sldChg>
    </pc:docChg>
  </pc:docChgLst>
  <pc:docChgLst>
    <pc:chgData name="hirose taichi" userId="ed2dc4b0-8795-4813-ada8-f41a239e7d7d" providerId="ADAL" clId="{64CBD865-ACC7-4160-A742-6FDC402E3748}"/>
    <pc:docChg chg="undo custSel addSld modSld sldOrd">
      <pc:chgData name="hirose taichi" userId="ed2dc4b0-8795-4813-ada8-f41a239e7d7d" providerId="ADAL" clId="{64CBD865-ACC7-4160-A742-6FDC402E3748}" dt="2022-04-12T06:01:22.049" v="1839"/>
      <pc:docMkLst>
        <pc:docMk/>
      </pc:docMkLst>
      <pc:sldChg chg="modSp mod">
        <pc:chgData name="hirose taichi" userId="ed2dc4b0-8795-4813-ada8-f41a239e7d7d" providerId="ADAL" clId="{64CBD865-ACC7-4160-A742-6FDC402E3748}" dt="2022-03-18T09:52:28.013" v="668" actId="20577"/>
        <pc:sldMkLst>
          <pc:docMk/>
          <pc:sldMk cId="178224708" sldId="256"/>
        </pc:sldMkLst>
        <pc:spChg chg="mod">
          <ac:chgData name="hirose taichi" userId="ed2dc4b0-8795-4813-ada8-f41a239e7d7d" providerId="ADAL" clId="{64CBD865-ACC7-4160-A742-6FDC402E3748}" dt="2022-03-18T09:52:28.013" v="668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modSp mod">
        <pc:chgData name="hirose taichi" userId="ed2dc4b0-8795-4813-ada8-f41a239e7d7d" providerId="ADAL" clId="{64CBD865-ACC7-4160-A742-6FDC402E3748}" dt="2022-04-12T06:01:22.049" v="1839"/>
        <pc:sldMkLst>
          <pc:docMk/>
          <pc:sldMk cId="3544704347" sldId="262"/>
        </pc:sldMkLst>
        <pc:spChg chg="mod">
          <ac:chgData name="hirose taichi" userId="ed2dc4b0-8795-4813-ada8-f41a239e7d7d" providerId="ADAL" clId="{64CBD865-ACC7-4160-A742-6FDC402E3748}" dt="2022-04-12T06:01:22.049" v="1839"/>
          <ac:spMkLst>
            <pc:docMk/>
            <pc:sldMk cId="3544704347" sldId="262"/>
            <ac:spMk id="3" creationId="{1F4DE3E6-5AB7-43E3-9E6D-647BFAAFC670}"/>
          </ac:spMkLst>
        </pc:spChg>
        <pc:graphicFrameChg chg="modGraphic">
          <ac:chgData name="hirose taichi" userId="ed2dc4b0-8795-4813-ada8-f41a239e7d7d" providerId="ADAL" clId="{64CBD865-ACC7-4160-A742-6FDC402E3748}" dt="2022-04-11T10:09:44.621" v="1563" actId="20577"/>
          <ac:graphicFrameMkLst>
            <pc:docMk/>
            <pc:sldMk cId="3544704347" sldId="262"/>
            <ac:graphicFrameMk id="6" creationId="{868F6046-AAE6-47C2-A7FC-993B8823538B}"/>
          </ac:graphicFrameMkLst>
        </pc:graphicFrameChg>
      </pc:sldChg>
      <pc:sldChg chg="modSp mod">
        <pc:chgData name="hirose taichi" userId="ed2dc4b0-8795-4813-ada8-f41a239e7d7d" providerId="ADAL" clId="{64CBD865-ACC7-4160-A742-6FDC402E3748}" dt="2022-03-17T18:25:04.609" v="447" actId="1076"/>
        <pc:sldMkLst>
          <pc:docMk/>
          <pc:sldMk cId="3221522854" sldId="266"/>
        </pc:sldMkLst>
        <pc:spChg chg="mod">
          <ac:chgData name="hirose taichi" userId="ed2dc4b0-8795-4813-ada8-f41a239e7d7d" providerId="ADAL" clId="{64CBD865-ACC7-4160-A742-6FDC402E3748}" dt="2022-03-17T18:24:58.646" v="446" actId="14100"/>
          <ac:spMkLst>
            <pc:docMk/>
            <pc:sldMk cId="3221522854" sldId="266"/>
            <ac:spMk id="6" creationId="{82AD90D4-5582-4A85-8215-81D329EEA565}"/>
          </ac:spMkLst>
        </pc:spChg>
        <pc:spChg chg="mod">
          <ac:chgData name="hirose taichi" userId="ed2dc4b0-8795-4813-ada8-f41a239e7d7d" providerId="ADAL" clId="{64CBD865-ACC7-4160-A742-6FDC402E3748}" dt="2022-03-17T18:25:04.609" v="447" actId="1076"/>
          <ac:spMkLst>
            <pc:docMk/>
            <pc:sldMk cId="3221522854" sldId="266"/>
            <ac:spMk id="9" creationId="{889ED53D-EBFC-4D70-B429-0DF64E99963D}"/>
          </ac:spMkLst>
        </pc:sp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3913947164" sldId="269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3913947164" sldId="269"/>
            <ac:inkMk id="5" creationId="{60BE83F8-63BB-4940-BF52-7620FE4764A7}"/>
          </ac:inkMkLst>
        </pc:inkChg>
      </pc:sldChg>
      <pc:sldChg chg="modSp mod delCm">
        <pc:chgData name="hirose taichi" userId="ed2dc4b0-8795-4813-ada8-f41a239e7d7d" providerId="ADAL" clId="{64CBD865-ACC7-4160-A742-6FDC402E3748}" dt="2022-03-27T08:01:43.004" v="724" actId="20577"/>
        <pc:sldMkLst>
          <pc:docMk/>
          <pc:sldMk cId="4081823054" sldId="271"/>
        </pc:sldMkLst>
        <pc:spChg chg="mod">
          <ac:chgData name="hirose taichi" userId="ed2dc4b0-8795-4813-ada8-f41a239e7d7d" providerId="ADAL" clId="{64CBD865-ACC7-4160-A742-6FDC402E3748}" dt="2022-03-27T08:01:43.004" v="724" actId="20577"/>
          <ac:spMkLst>
            <pc:docMk/>
            <pc:sldMk cId="4081823054" sldId="271"/>
            <ac:spMk id="11" creationId="{C5FD8B64-4719-47B6-A9C2-997835F352BF}"/>
          </ac:spMkLst>
        </pc:spChg>
        <pc:graphicFrameChg chg="mod modGraphic">
          <ac:chgData name="hirose taichi" userId="ed2dc4b0-8795-4813-ada8-f41a239e7d7d" providerId="ADAL" clId="{64CBD865-ACC7-4160-A742-6FDC402E3748}" dt="2022-03-27T08:01:36.087" v="718" actId="20577"/>
          <ac:graphicFrameMkLst>
            <pc:docMk/>
            <pc:sldMk cId="4081823054" sldId="271"/>
            <ac:graphicFrameMk id="5" creationId="{A4A20C93-5991-4FAE-9EED-FD03F20529F6}"/>
          </ac:graphicFrameMkLst>
        </pc:graphicFrameChg>
      </pc:sldChg>
      <pc:sldChg chg="addSp">
        <pc:chgData name="hirose taichi" userId="ed2dc4b0-8795-4813-ada8-f41a239e7d7d" providerId="ADAL" clId="{64CBD865-ACC7-4160-A742-6FDC402E3748}" dt="2022-04-12T04:59:45.994" v="1825"/>
        <pc:sldMkLst>
          <pc:docMk/>
          <pc:sldMk cId="2821139679" sldId="273"/>
        </pc:sldMkLst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821139679" sldId="273"/>
            <ac:inkMk id="8" creationId="{B09EE0CF-B7FB-4F7D-9717-58909F0EC6FD}"/>
          </ac:inkMkLst>
        </pc:inkChg>
      </pc:sldChg>
      <pc:sldChg chg="addSp delSp modSp mod">
        <pc:chgData name="hirose taichi" userId="ed2dc4b0-8795-4813-ada8-f41a239e7d7d" providerId="ADAL" clId="{64CBD865-ACC7-4160-A742-6FDC402E3748}" dt="2022-03-27T15:33:53.886" v="863" actId="20577"/>
        <pc:sldMkLst>
          <pc:docMk/>
          <pc:sldMk cId="564227694" sldId="274"/>
        </pc:sldMkLst>
        <pc:spChg chg="add mod">
          <ac:chgData name="hirose taichi" userId="ed2dc4b0-8795-4813-ada8-f41a239e7d7d" providerId="ADAL" clId="{64CBD865-ACC7-4160-A742-6FDC402E3748}" dt="2022-03-16T19:16:31.192" v="12" actId="164"/>
          <ac:spMkLst>
            <pc:docMk/>
            <pc:sldMk cId="564227694" sldId="274"/>
            <ac:spMk id="2" creationId="{838E2073-CDE6-4645-B8DC-660CB603E5AD}"/>
          </ac:spMkLst>
        </pc:spChg>
        <pc:spChg chg="mod">
          <ac:chgData name="hirose taichi" userId="ed2dc4b0-8795-4813-ada8-f41a239e7d7d" providerId="ADAL" clId="{64CBD865-ACC7-4160-A742-6FDC402E3748}" dt="2022-03-27T12:34:37.357" v="848" actId="20577"/>
          <ac:spMkLst>
            <pc:docMk/>
            <pc:sldMk cId="564227694" sldId="274"/>
            <ac:spMk id="3" creationId="{2646ADE3-07B9-4AB2-B340-DD2CCF395F8E}"/>
          </ac:spMkLst>
        </pc:spChg>
        <pc:spChg chg="mod">
          <ac:chgData name="hirose taichi" userId="ed2dc4b0-8795-4813-ada8-f41a239e7d7d" providerId="ADAL" clId="{64CBD865-ACC7-4160-A742-6FDC402E3748}" dt="2022-03-16T19:29:16.667" v="278" actId="207"/>
          <ac:spMkLst>
            <pc:docMk/>
            <pc:sldMk cId="564227694" sldId="274"/>
            <ac:spMk id="4" creationId="{F80B9EC9-74C4-4894-BC75-9E24B960DDED}"/>
          </ac:spMkLst>
        </pc:spChg>
        <pc:spChg chg="mod">
          <ac:chgData name="hirose taichi" userId="ed2dc4b0-8795-4813-ada8-f41a239e7d7d" providerId="ADAL" clId="{64CBD865-ACC7-4160-A742-6FDC402E3748}" dt="2022-03-16T19:31:27.433" v="311" actId="207"/>
          <ac:spMkLst>
            <pc:docMk/>
            <pc:sldMk cId="564227694" sldId="274"/>
            <ac:spMk id="12" creationId="{99602AAD-74EE-0547-ADD3-13178731484A}"/>
          </ac:spMkLst>
        </pc:spChg>
        <pc:spChg chg="mod">
          <ac:chgData name="hirose taichi" userId="ed2dc4b0-8795-4813-ada8-f41a239e7d7d" providerId="ADAL" clId="{64CBD865-ACC7-4160-A742-6FDC402E3748}" dt="2022-03-27T15:33:29.060" v="855" actId="20577"/>
          <ac:spMkLst>
            <pc:docMk/>
            <pc:sldMk cId="564227694" sldId="274"/>
            <ac:spMk id="16" creationId="{EF88EF73-8FB5-4F38-8D94-C9EB0F754EC0}"/>
          </ac:spMkLst>
        </pc:spChg>
        <pc:spChg chg="mod">
          <ac:chgData name="hirose taichi" userId="ed2dc4b0-8795-4813-ada8-f41a239e7d7d" providerId="ADAL" clId="{64CBD865-ACC7-4160-A742-6FDC402E3748}" dt="2022-03-27T15:33:21.259" v="853" actId="20577"/>
          <ac:spMkLst>
            <pc:docMk/>
            <pc:sldMk cId="564227694" sldId="274"/>
            <ac:spMk id="19" creationId="{6F8EC35F-0193-4194-8908-26BC885B5685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0" creationId="{354CDBB2-58C3-4E97-AAC9-2DFA72CE5E71}"/>
          </ac:spMkLst>
        </pc:spChg>
        <pc:spChg chg="add mod">
          <ac:chgData name="hirose taichi" userId="ed2dc4b0-8795-4813-ada8-f41a239e7d7d" providerId="ADAL" clId="{64CBD865-ACC7-4160-A742-6FDC402E3748}" dt="2022-03-27T12:34:58.145" v="849" actId="1076"/>
          <ac:spMkLst>
            <pc:docMk/>
            <pc:sldMk cId="564227694" sldId="274"/>
            <ac:spMk id="21" creationId="{C081E884-CCCE-4BD4-BF73-07FCA6EA133E}"/>
          </ac:spMkLst>
        </pc:spChg>
        <pc:grpChg chg="add del mod">
          <ac:chgData name="hirose taichi" userId="ed2dc4b0-8795-4813-ada8-f41a239e7d7d" providerId="ADAL" clId="{64CBD865-ACC7-4160-A742-6FDC402E3748}" dt="2022-03-16T19:17:07.479" v="30" actId="478"/>
          <ac:grpSpMkLst>
            <pc:docMk/>
            <pc:sldMk cId="564227694" sldId="274"/>
            <ac:grpSpMk id="6" creationId="{7E31C6FE-113E-4D6E-9E3E-55732A02C22F}"/>
          </ac:grpSpMkLst>
        </pc:grpChg>
        <pc:grpChg chg="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1" creationId="{3E6A695C-F17C-E44E-8775-76D4E02E7583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4" creationId="{2208DDA9-9891-45E6-B037-957DD1D5541D}"/>
          </ac:grpSpMkLst>
        </pc:grpChg>
        <pc:grpChg chg="add mod">
          <ac:chgData name="hirose taichi" userId="ed2dc4b0-8795-4813-ada8-f41a239e7d7d" providerId="ADAL" clId="{64CBD865-ACC7-4160-A742-6FDC402E3748}" dt="2022-03-16T19:29:16.667" v="278" actId="207"/>
          <ac:grpSpMkLst>
            <pc:docMk/>
            <pc:sldMk cId="564227694" sldId="274"/>
            <ac:grpSpMk id="17" creationId="{934372C3-1FCC-4560-A1C6-C48B493FA38A}"/>
          </ac:grpSpMkLst>
        </pc:grpChg>
        <pc:graphicFrameChg chg="mod modGraphic">
          <ac:chgData name="hirose taichi" userId="ed2dc4b0-8795-4813-ada8-f41a239e7d7d" providerId="ADAL" clId="{64CBD865-ACC7-4160-A742-6FDC402E3748}" dt="2022-03-16T19:29:16.667" v="278" actId="207"/>
          <ac:graphicFrameMkLst>
            <pc:docMk/>
            <pc:sldMk cId="564227694" sldId="274"/>
            <ac:graphicFrameMk id="5" creationId="{D383548E-662D-458F-8C7A-39FE7FF80C45}"/>
          </ac:graphicFrameMkLst>
        </pc:graphicFrameChg>
        <pc:graphicFrameChg chg="add del">
          <ac:chgData name="hirose taichi" userId="ed2dc4b0-8795-4813-ada8-f41a239e7d7d" providerId="ADAL" clId="{64CBD865-ACC7-4160-A742-6FDC402E3748}" dt="2022-03-16T19:25:17.919" v="211" actId="3680"/>
          <ac:graphicFrameMkLst>
            <pc:docMk/>
            <pc:sldMk cId="564227694" sldId="274"/>
            <ac:graphicFrameMk id="8" creationId="{72D18DAE-B3AC-4689-8A74-2DF9D5DE59D3}"/>
          </ac:graphicFrameMkLst>
        </pc:graphicFrameChg>
        <pc:graphicFrameChg chg="add mod modGraphic">
          <ac:chgData name="hirose taichi" userId="ed2dc4b0-8795-4813-ada8-f41a239e7d7d" providerId="ADAL" clId="{64CBD865-ACC7-4160-A742-6FDC402E3748}" dt="2022-03-27T15:33:53.886" v="863" actId="20577"/>
          <ac:graphicFrameMkLst>
            <pc:docMk/>
            <pc:sldMk cId="564227694" sldId="274"/>
            <ac:graphicFrameMk id="10" creationId="{B5E9AEB7-FA70-4D6F-AD45-003B2553141D}"/>
          </ac:graphicFrameMkLst>
        </pc:graphicFrameChg>
        <pc:cxnChg chg="mod">
          <ac:chgData name="hirose taichi" userId="ed2dc4b0-8795-4813-ada8-f41a239e7d7d" providerId="ADAL" clId="{64CBD865-ACC7-4160-A742-6FDC402E3748}" dt="2022-03-16T19:16:31.192" v="12" actId="164"/>
          <ac:cxnSpMkLst>
            <pc:docMk/>
            <pc:sldMk cId="564227694" sldId="274"/>
            <ac:cxnSpMk id="9" creationId="{8FFD1F30-886E-CB45-B486-4619E14B03E7}"/>
          </ac:cxnSpMkLst>
        </pc:cxnChg>
        <pc:cxnChg chg="mod">
          <ac:chgData name="hirose taichi" userId="ed2dc4b0-8795-4813-ada8-f41a239e7d7d" providerId="ADAL" clId="{64CBD865-ACC7-4160-A742-6FDC402E3748}" dt="2022-03-16T19:17:02.412" v="28" actId="20577"/>
          <ac:cxnSpMkLst>
            <pc:docMk/>
            <pc:sldMk cId="564227694" sldId="274"/>
            <ac:cxnSpMk id="15" creationId="{1F44069D-BBBF-4A7F-9530-3B8D49990C49}"/>
          </ac:cxnSpMkLst>
        </pc:cxnChg>
        <pc:cxnChg chg="mod">
          <ac:chgData name="hirose taichi" userId="ed2dc4b0-8795-4813-ada8-f41a239e7d7d" providerId="ADAL" clId="{64CBD865-ACC7-4160-A742-6FDC402E3748}" dt="2022-03-16T19:17:11.003" v="31"/>
          <ac:cxnSpMkLst>
            <pc:docMk/>
            <pc:sldMk cId="564227694" sldId="274"/>
            <ac:cxnSpMk id="18" creationId="{953ED2F9-BC6F-40AC-A893-9E1CDA1F6CC5}"/>
          </ac:cxnSpMkLst>
        </pc:cxnChg>
      </pc:sldChg>
      <pc:sldChg chg="addSp modSp mod">
        <pc:chgData name="hirose taichi" userId="ed2dc4b0-8795-4813-ada8-f41a239e7d7d" providerId="ADAL" clId="{64CBD865-ACC7-4160-A742-6FDC402E3748}" dt="2022-03-28T04:54:19.168" v="946" actId="1076"/>
        <pc:sldMkLst>
          <pc:docMk/>
          <pc:sldMk cId="2260764238" sldId="275"/>
        </pc:sldMkLst>
        <pc:spChg chg="mod">
          <ac:chgData name="hirose taichi" userId="ed2dc4b0-8795-4813-ada8-f41a239e7d7d" providerId="ADAL" clId="{64CBD865-ACC7-4160-A742-6FDC402E3748}" dt="2022-03-28T04:54:11.762" v="945" actId="20577"/>
          <ac:spMkLst>
            <pc:docMk/>
            <pc:sldMk cId="2260764238" sldId="275"/>
            <ac:spMk id="3" creationId="{2646ADE3-07B9-4AB2-B340-DD2CCF395F8E}"/>
          </ac:spMkLst>
        </pc:spChg>
        <pc:spChg chg="add mo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5" creationId="{17F52476-06CA-4E35-8182-F8791FACFE29}"/>
          </ac:spMkLst>
        </pc:spChg>
        <pc:spChg chg="add mod ord">
          <ac:chgData name="hirose taichi" userId="ed2dc4b0-8795-4813-ada8-f41a239e7d7d" providerId="ADAL" clId="{64CBD865-ACC7-4160-A742-6FDC402E3748}" dt="2022-03-28T04:54:19.168" v="946" actId="1076"/>
          <ac:spMkLst>
            <pc:docMk/>
            <pc:sldMk cId="2260764238" sldId="275"/>
            <ac:spMk id="7" creationId="{348A3DA4-05A6-44FE-9C9F-E88315E4704B}"/>
          </ac:spMkLst>
        </pc:s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6" creationId="{02B9DB52-8929-4F6D-94F7-5E759A8E1A68}"/>
          </ac:grpSpMkLst>
        </pc:grpChg>
        <pc:grpChg chg="add mod">
          <ac:chgData name="hirose taichi" userId="ed2dc4b0-8795-4813-ada8-f41a239e7d7d" providerId="ADAL" clId="{64CBD865-ACC7-4160-A742-6FDC402E3748}" dt="2022-03-28T04:54:19.168" v="946" actId="1076"/>
          <ac:grpSpMkLst>
            <pc:docMk/>
            <pc:sldMk cId="2260764238" sldId="275"/>
            <ac:grpSpMk id="8" creationId="{750C02FF-7357-4DF1-B4D6-1B5438B1A6D2}"/>
          </ac:grpSpMkLst>
        </pc:grpChg>
        <pc:picChg chg="add mod">
          <ac:chgData name="hirose taichi" userId="ed2dc4b0-8795-4813-ada8-f41a239e7d7d" providerId="ADAL" clId="{64CBD865-ACC7-4160-A742-6FDC402E3748}" dt="2022-03-28T04:54:19.168" v="946" actId="1076"/>
          <ac:picMkLst>
            <pc:docMk/>
            <pc:sldMk cId="2260764238" sldId="275"/>
            <ac:picMk id="1026" creationId="{7B27A4D5-8FB3-4138-8A71-7F01B69F746E}"/>
          </ac:picMkLst>
        </pc:pic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659706032" sldId="279"/>
        </pc:sldMkLst>
        <pc:spChg chg="mod">
          <ac:chgData name="hirose taichi" userId="ed2dc4b0-8795-4813-ada8-f41a239e7d7d" providerId="ADAL" clId="{64CBD865-ACC7-4160-A742-6FDC402E3748}" dt="2022-04-11T05:31:02.975" v="1055" actId="20577"/>
          <ac:spMkLst>
            <pc:docMk/>
            <pc:sldMk cId="1659706032" sldId="279"/>
            <ac:spMk id="6" creationId="{DCDD8E65-166D-463D-B0A7-A322AE35C5A0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659706032" sldId="279"/>
            <ac:inkMk id="7" creationId="{FF05DC3E-6EC5-4B2D-A623-CC31642928A1}"/>
          </ac:inkMkLst>
        </pc:inkChg>
      </pc:sldChg>
      <pc:sldChg chg="addSp modSp mod">
        <pc:chgData name="hirose taichi" userId="ed2dc4b0-8795-4813-ada8-f41a239e7d7d" providerId="ADAL" clId="{64CBD865-ACC7-4160-A742-6FDC402E3748}" dt="2022-04-12T04:59:45.994" v="1825"/>
        <pc:sldMkLst>
          <pc:docMk/>
          <pc:sldMk cId="133006892" sldId="281"/>
        </pc:sldMkLst>
        <pc:spChg chg="mod">
          <ac:chgData name="hirose taichi" userId="ed2dc4b0-8795-4813-ada8-f41a239e7d7d" providerId="ADAL" clId="{64CBD865-ACC7-4160-A742-6FDC402E3748}" dt="2022-03-27T15:34:16.862" v="867" actId="20577"/>
          <ac:spMkLst>
            <pc:docMk/>
            <pc:sldMk cId="133006892" sldId="281"/>
            <ac:spMk id="3" creationId="{08A99217-C26F-4462-A0F8-51292BD8010D}"/>
          </ac:spMkLst>
        </pc:spChg>
        <pc:spChg chg="mod">
          <ac:chgData name="hirose taichi" userId="ed2dc4b0-8795-4813-ada8-f41a239e7d7d" providerId="ADAL" clId="{64CBD865-ACC7-4160-A742-6FDC402E3748}" dt="2022-03-16T19:36:23.298" v="387" actId="1076"/>
          <ac:spMkLst>
            <pc:docMk/>
            <pc:sldMk cId="133006892" sldId="281"/>
            <ac:spMk id="8" creationId="{4C3F34F8-AEEB-4985-A137-227B087CFABE}"/>
          </ac:spMkLst>
        </pc:sp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133006892" sldId="281"/>
            <ac:inkMk id="2" creationId="{E04DC04F-AB75-40FA-AEF0-1277ADFF4757}"/>
          </ac:inkMkLst>
        </pc:inkChg>
      </pc:sldChg>
      <pc:sldChg chg="addSp delSp modSp mod ord">
        <pc:chgData name="hirose taichi" userId="ed2dc4b0-8795-4813-ada8-f41a239e7d7d" providerId="ADAL" clId="{64CBD865-ACC7-4160-A742-6FDC402E3748}" dt="2022-03-27T12:19:49.167" v="806" actId="114"/>
        <pc:sldMkLst>
          <pc:docMk/>
          <pc:sldMk cId="3536218912" sldId="282"/>
        </pc:sldMkLst>
        <pc:spChg chg="add del mod">
          <ac:chgData name="hirose taichi" userId="ed2dc4b0-8795-4813-ada8-f41a239e7d7d" providerId="ADAL" clId="{64CBD865-ACC7-4160-A742-6FDC402E3748}" dt="2022-03-27T12:19:42.752" v="804" actId="478"/>
          <ac:spMkLst>
            <pc:docMk/>
            <pc:sldMk cId="3536218912" sldId="282"/>
            <ac:spMk id="2" creationId="{2F44D243-1E64-4FD2-9FEE-B22580734AAC}"/>
          </ac:spMkLst>
        </pc:spChg>
        <pc:spChg chg="mod">
          <ac:chgData name="hirose taichi" userId="ed2dc4b0-8795-4813-ada8-f41a239e7d7d" providerId="ADAL" clId="{64CBD865-ACC7-4160-A742-6FDC402E3748}" dt="2022-03-27T12:19:49.167" v="806" actId="114"/>
          <ac:spMkLst>
            <pc:docMk/>
            <pc:sldMk cId="3536218912" sldId="282"/>
            <ac:spMk id="3" creationId="{08A99217-C26F-4462-A0F8-51292BD8010D}"/>
          </ac:spMkLst>
        </pc:spChg>
        <pc:spChg chg="add del mod">
          <ac:chgData name="hirose taichi" userId="ed2dc4b0-8795-4813-ada8-f41a239e7d7d" providerId="ADAL" clId="{64CBD865-ACC7-4160-A742-6FDC402E3748}" dt="2022-03-27T12:19:39.564" v="801"/>
          <ac:spMkLst>
            <pc:docMk/>
            <pc:sldMk cId="3536218912" sldId="282"/>
            <ac:spMk id="9" creationId="{B03274A9-154C-492C-AA69-615AD5F88A31}"/>
          </ac:spMkLst>
        </pc:spChg>
        <pc:spChg chg="add del mod">
          <ac:chgData name="hirose taichi" userId="ed2dc4b0-8795-4813-ada8-f41a239e7d7d" providerId="ADAL" clId="{64CBD865-ACC7-4160-A742-6FDC402E3748}" dt="2022-03-27T12:19:32.354" v="787"/>
          <ac:spMkLst>
            <pc:docMk/>
            <pc:sldMk cId="3536218912" sldId="282"/>
            <ac:spMk id="10" creationId="{BB214658-BD56-426C-AD35-FD0AEE6DCA2D}"/>
          </ac:spMkLst>
        </pc:spChg>
        <pc:spChg chg="mod">
          <ac:chgData name="hirose taichi" userId="ed2dc4b0-8795-4813-ada8-f41a239e7d7d" providerId="ADAL" clId="{64CBD865-ACC7-4160-A742-6FDC402E3748}" dt="2022-03-27T12:19:37.247" v="798" actId="14100"/>
          <ac:spMkLst>
            <pc:docMk/>
            <pc:sldMk cId="3536218912" sldId="282"/>
            <ac:spMk id="54" creationId="{F2494683-0A09-4316-88C1-DDB0C4922DB2}"/>
          </ac:spMkLst>
        </pc:spChg>
      </pc:sldChg>
      <pc:sldChg chg="modSp mod">
        <pc:chgData name="hirose taichi" userId="ed2dc4b0-8795-4813-ada8-f41a239e7d7d" providerId="ADAL" clId="{64CBD865-ACC7-4160-A742-6FDC402E3748}" dt="2022-04-11T05:32:23.323" v="1074" actId="12"/>
        <pc:sldMkLst>
          <pc:docMk/>
          <pc:sldMk cId="4265051972" sldId="283"/>
        </pc:sldMkLst>
        <pc:spChg chg="mod">
          <ac:chgData name="hirose taichi" userId="ed2dc4b0-8795-4813-ada8-f41a239e7d7d" providerId="ADAL" clId="{64CBD865-ACC7-4160-A742-6FDC402E3748}" dt="2022-04-11T05:32:23.323" v="1074" actId="12"/>
          <ac:spMkLst>
            <pc:docMk/>
            <pc:sldMk cId="4265051972" sldId="283"/>
            <ac:spMk id="3" creationId="{FE18262D-14AE-4FC3-8F96-D44D26A0C8E9}"/>
          </ac:spMkLst>
        </pc:spChg>
      </pc:sldChg>
      <pc:sldChg chg="addSp delSp modSp mod">
        <pc:chgData name="hirose taichi" userId="ed2dc4b0-8795-4813-ada8-f41a239e7d7d" providerId="ADAL" clId="{64CBD865-ACC7-4160-A742-6FDC402E3748}" dt="2022-04-11T05:42:47.909" v="1075" actId="20577"/>
        <pc:sldMkLst>
          <pc:docMk/>
          <pc:sldMk cId="1240263407" sldId="285"/>
        </pc:sldMkLst>
        <pc:spChg chg="mod">
          <ac:chgData name="hirose taichi" userId="ed2dc4b0-8795-4813-ada8-f41a239e7d7d" providerId="ADAL" clId="{64CBD865-ACC7-4160-A742-6FDC402E3748}" dt="2022-04-11T05:42:47.909" v="1075" actId="20577"/>
          <ac:spMkLst>
            <pc:docMk/>
            <pc:sldMk cId="1240263407" sldId="285"/>
            <ac:spMk id="10" creationId="{B994AE96-CE6F-4EB7-8198-5573C870ADCC}"/>
          </ac:spMkLst>
        </pc:spChg>
        <pc:graphicFrameChg chg="del">
          <ac:chgData name="hirose taichi" userId="ed2dc4b0-8795-4813-ada8-f41a239e7d7d" providerId="ADAL" clId="{64CBD865-ACC7-4160-A742-6FDC402E3748}" dt="2022-03-16T19:31:49.803" v="312" actId="478"/>
          <ac:graphicFrameMkLst>
            <pc:docMk/>
            <pc:sldMk cId="1240263407" sldId="285"/>
            <ac:graphicFrameMk id="5" creationId="{D383548E-662D-458F-8C7A-39FE7FF80C45}"/>
          </ac:graphicFrameMkLst>
        </pc:graphicFrameChg>
        <pc:graphicFrameChg chg="add mod">
          <ac:chgData name="hirose taichi" userId="ed2dc4b0-8795-4813-ada8-f41a239e7d7d" providerId="ADAL" clId="{64CBD865-ACC7-4160-A742-6FDC402E3748}" dt="2022-03-16T19:31:58.720" v="314" actId="1076"/>
          <ac:graphicFrameMkLst>
            <pc:docMk/>
            <pc:sldMk cId="1240263407" sldId="285"/>
            <ac:graphicFrameMk id="11" creationId="{C3716181-7216-415B-B81E-B854ADFFCAEC}"/>
          </ac:graphicFrameMkLst>
        </pc:graphicFrameChg>
      </pc:sldChg>
      <pc:sldChg chg="delSp modSp add mod">
        <pc:chgData name="hirose taichi" userId="ed2dc4b0-8795-4813-ada8-f41a239e7d7d" providerId="ADAL" clId="{64CBD865-ACC7-4160-A742-6FDC402E3748}" dt="2022-04-11T05:31:50.834" v="1059" actId="20577"/>
        <pc:sldMkLst>
          <pc:docMk/>
          <pc:sldMk cId="1294535521" sldId="286"/>
        </pc:sldMkLst>
        <pc:spChg chg="mod">
          <ac:chgData name="hirose taichi" userId="ed2dc4b0-8795-4813-ada8-f41a239e7d7d" providerId="ADAL" clId="{64CBD865-ACC7-4160-A742-6FDC402E3748}" dt="2022-03-16T19:37:49.582" v="410" actId="255"/>
          <ac:spMkLst>
            <pc:docMk/>
            <pc:sldMk cId="1294535521" sldId="286"/>
            <ac:spMk id="3" creationId="{08A99217-C26F-4462-A0F8-51292BD8010D}"/>
          </ac:spMkLst>
        </pc:spChg>
        <pc:spChg chg="del">
          <ac:chgData name="hirose taichi" userId="ed2dc4b0-8795-4813-ada8-f41a239e7d7d" providerId="ADAL" clId="{64CBD865-ACC7-4160-A742-6FDC402E3748}" dt="2022-03-16T19:20:54.389" v="73" actId="478"/>
          <ac:spMkLst>
            <pc:docMk/>
            <pc:sldMk cId="1294535521" sldId="286"/>
            <ac:spMk id="8" creationId="{4C3F34F8-AEEB-4985-A137-227B087CFABE}"/>
          </ac:spMkLst>
        </pc:spChg>
        <pc:spChg chg="mod">
          <ac:chgData name="hirose taichi" userId="ed2dc4b0-8795-4813-ada8-f41a239e7d7d" providerId="ADAL" clId="{64CBD865-ACC7-4160-A742-6FDC402E3748}" dt="2022-03-16T19:19:29.696" v="42" actId="20577"/>
          <ac:spMkLst>
            <pc:docMk/>
            <pc:sldMk cId="1294535521" sldId="286"/>
            <ac:spMk id="14" creationId="{6C7B00F6-3E2A-CB40-9540-6E283917AD5F}"/>
          </ac:spMkLst>
        </pc:spChg>
        <pc:spChg chg="mod">
          <ac:chgData name="hirose taichi" userId="ed2dc4b0-8795-4813-ada8-f41a239e7d7d" providerId="ADAL" clId="{64CBD865-ACC7-4160-A742-6FDC402E3748}" dt="2022-04-11T05:31:50.834" v="1059" actId="20577"/>
          <ac:spMkLst>
            <pc:docMk/>
            <pc:sldMk cId="1294535521" sldId="286"/>
            <ac:spMk id="15" creationId="{4810E12D-F18C-8A45-BB7B-55D21345D1CB}"/>
          </ac:spMkLst>
        </pc:spChg>
      </pc:sldChg>
      <pc:sldChg chg="addSp delSp modSp add mod delAnim">
        <pc:chgData name="hirose taichi" userId="ed2dc4b0-8795-4813-ada8-f41a239e7d7d" providerId="ADAL" clId="{64CBD865-ACC7-4160-A742-6FDC402E3748}" dt="2022-04-12T04:59:45.994" v="1825"/>
        <pc:sldMkLst>
          <pc:docMk/>
          <pc:sldMk cId="2249044790" sldId="287"/>
        </pc:sldMkLst>
        <pc:spChg chg="del mod">
          <ac:chgData name="hirose taichi" userId="ed2dc4b0-8795-4813-ada8-f41a239e7d7d" providerId="ADAL" clId="{64CBD865-ACC7-4160-A742-6FDC402E3748}" dt="2022-03-30T10:31:02.181" v="1017" actId="22"/>
          <ac:spMkLst>
            <pc:docMk/>
            <pc:sldMk cId="2249044790" sldId="287"/>
            <ac:spMk id="3" creationId="{2646ADE3-07B9-4AB2-B340-DD2CCF395F8E}"/>
          </ac:spMkLst>
        </pc:spChg>
        <pc:spChg chg="del">
          <ac:chgData name="hirose taichi" userId="ed2dc4b0-8795-4813-ada8-f41a239e7d7d" providerId="ADAL" clId="{64CBD865-ACC7-4160-A742-6FDC402E3748}" dt="2022-03-30T10:28:04.970" v="948" actId="478"/>
          <ac:spMkLst>
            <pc:docMk/>
            <pc:sldMk cId="2249044790" sldId="287"/>
            <ac:spMk id="6" creationId="{DCDD8E65-166D-463D-B0A7-A322AE35C5A0}"/>
          </ac:spMkLst>
        </pc:spChg>
        <pc:spChg chg="add del mod">
          <ac:chgData name="hirose taichi" userId="ed2dc4b0-8795-4813-ada8-f41a239e7d7d" providerId="ADAL" clId="{64CBD865-ACC7-4160-A742-6FDC402E3748}" dt="2022-03-30T10:30:53.724" v="1014"/>
          <ac:spMkLst>
            <pc:docMk/>
            <pc:sldMk cId="2249044790" sldId="287"/>
            <ac:spMk id="7" creationId="{611C84A8-AA83-4C24-B71F-6C8B3758CA88}"/>
          </ac:spMkLst>
        </pc:spChg>
        <pc:spChg chg="add mod ord">
          <ac:chgData name="hirose taichi" userId="ed2dc4b0-8795-4813-ada8-f41a239e7d7d" providerId="ADAL" clId="{64CBD865-ACC7-4160-A742-6FDC402E3748}" dt="2022-03-30T10:34:00.268" v="1052" actId="1076"/>
          <ac:spMkLst>
            <pc:docMk/>
            <pc:sldMk cId="2249044790" sldId="287"/>
            <ac:spMk id="10" creationId="{AB85095C-D9A2-423B-882F-3633C76FCF94}"/>
          </ac:spMkLst>
        </pc:spChg>
        <pc:spChg chg="add del mod ord">
          <ac:chgData name="hirose taichi" userId="ed2dc4b0-8795-4813-ada8-f41a239e7d7d" providerId="ADAL" clId="{64CBD865-ACC7-4160-A742-6FDC402E3748}" dt="2022-03-30T10:32:58.412" v="1041" actId="478"/>
          <ac:spMkLst>
            <pc:docMk/>
            <pc:sldMk cId="2249044790" sldId="287"/>
            <ac:spMk id="12" creationId="{4E8D6020-966C-4D20-8D53-5ADE0116BDC8}"/>
          </ac:spMkLst>
        </pc:spChg>
        <pc:graphicFrameChg chg="mod modGraphic">
          <ac:chgData name="hirose taichi" userId="ed2dc4b0-8795-4813-ada8-f41a239e7d7d" providerId="ADAL" clId="{64CBD865-ACC7-4160-A742-6FDC402E3748}" dt="2022-03-30T10:33:55.909" v="1051" actId="14100"/>
          <ac:graphicFrameMkLst>
            <pc:docMk/>
            <pc:sldMk cId="2249044790" sldId="287"/>
            <ac:graphicFrameMk id="5" creationId="{D53B7554-A84D-4056-86AF-449B7779C6F3}"/>
          </ac:graphicFrameMkLst>
        </pc:graphicFrameChg>
        <pc:picChg chg="add del mod ord">
          <ac:chgData name="hirose taichi" userId="ed2dc4b0-8795-4813-ada8-f41a239e7d7d" providerId="ADAL" clId="{64CBD865-ACC7-4160-A742-6FDC402E3748}" dt="2022-03-30T10:32:18.215" v="1034" actId="478"/>
          <ac:picMkLst>
            <pc:docMk/>
            <pc:sldMk cId="2249044790" sldId="287"/>
            <ac:picMk id="9" creationId="{91BB58D1-1575-48E4-A805-FBCEB0F435EF}"/>
          </ac:picMkLst>
        </pc:picChg>
        <pc:inkChg chg="add">
          <ac:chgData name="hirose taichi" userId="ed2dc4b0-8795-4813-ada8-f41a239e7d7d" providerId="ADAL" clId="{64CBD865-ACC7-4160-A742-6FDC402E3748}" dt="2022-04-12T04:59:45.994" v="1825"/>
          <ac:inkMkLst>
            <pc:docMk/>
            <pc:sldMk cId="2249044790" sldId="287"/>
            <ac:inkMk id="3" creationId="{79A8E5BF-9094-4D6C-BED5-C9FB5D2A221F}"/>
          </ac:inkMkLst>
        </pc:inkChg>
      </pc:sldChg>
      <pc:sldChg chg="modSp add mod">
        <pc:chgData name="hirose taichi" userId="ed2dc4b0-8795-4813-ada8-f41a239e7d7d" providerId="ADAL" clId="{64CBD865-ACC7-4160-A742-6FDC402E3748}" dt="2022-04-11T10:01:38.755" v="1546" actId="400"/>
        <pc:sldMkLst>
          <pc:docMk/>
          <pc:sldMk cId="2089577575" sldId="288"/>
        </pc:sldMkLst>
        <pc:graphicFrameChg chg="modGraphic">
          <ac:chgData name="hirose taichi" userId="ed2dc4b0-8795-4813-ada8-f41a239e7d7d" providerId="ADAL" clId="{64CBD865-ACC7-4160-A742-6FDC402E3748}" dt="2022-04-11T10:01:38.755" v="1546" actId="400"/>
          <ac:graphicFrameMkLst>
            <pc:docMk/>
            <pc:sldMk cId="2089577575" sldId="288"/>
            <ac:graphicFrameMk id="7" creationId="{13E6238E-DD53-4C8D-B94A-5DA13F23EB43}"/>
          </ac:graphicFrameMkLst>
        </pc:graphicFrameChg>
      </pc:sldChg>
      <pc:sldChg chg="modSp new mod">
        <pc:chgData name="hirose taichi" userId="ed2dc4b0-8795-4813-ada8-f41a239e7d7d" providerId="ADAL" clId="{64CBD865-ACC7-4160-A742-6FDC402E3748}" dt="2022-04-11T16:26:18.181" v="1824" actId="113"/>
        <pc:sldMkLst>
          <pc:docMk/>
          <pc:sldMk cId="1371492149" sldId="289"/>
        </pc:sldMkLst>
        <pc:spChg chg="mod">
          <ac:chgData name="hirose taichi" userId="ed2dc4b0-8795-4813-ada8-f41a239e7d7d" providerId="ADAL" clId="{64CBD865-ACC7-4160-A742-6FDC402E3748}" dt="2022-04-11T05:44:18.642" v="1108" actId="20577"/>
          <ac:spMkLst>
            <pc:docMk/>
            <pc:sldMk cId="1371492149" sldId="289"/>
            <ac:spMk id="2" creationId="{5FA60CEA-A7F7-453B-9B48-E83FDF70B22E}"/>
          </ac:spMkLst>
        </pc:spChg>
        <pc:spChg chg="mod">
          <ac:chgData name="hirose taichi" userId="ed2dc4b0-8795-4813-ada8-f41a239e7d7d" providerId="ADAL" clId="{64CBD865-ACC7-4160-A742-6FDC402E3748}" dt="2022-04-11T16:26:18.181" v="1824" actId="113"/>
          <ac:spMkLst>
            <pc:docMk/>
            <pc:sldMk cId="1371492149" sldId="289"/>
            <ac:spMk id="3" creationId="{7D445ACB-8EF7-4522-B82B-A744B574C3BA}"/>
          </ac:spMkLst>
        </pc:spChg>
      </pc:sldChg>
      <pc:sldChg chg="addSp delSp modSp new mod">
        <pc:chgData name="hirose taichi" userId="ed2dc4b0-8795-4813-ada8-f41a239e7d7d" providerId="ADAL" clId="{64CBD865-ACC7-4160-A742-6FDC402E3748}" dt="2022-04-12T05:13:23.122" v="1836" actId="478"/>
        <pc:sldMkLst>
          <pc:docMk/>
          <pc:sldMk cId="830955732" sldId="290"/>
        </pc:sldMkLst>
        <pc:spChg chg="mod">
          <ac:chgData name="hirose taichi" userId="ed2dc4b0-8795-4813-ada8-f41a239e7d7d" providerId="ADAL" clId="{64CBD865-ACC7-4160-A742-6FDC402E3748}" dt="2022-04-11T09:54:19.239" v="1367" actId="20577"/>
          <ac:spMkLst>
            <pc:docMk/>
            <pc:sldMk cId="830955732" sldId="290"/>
            <ac:spMk id="2" creationId="{2B9F8823-1066-44A9-8644-A7482C962FC5}"/>
          </ac:spMkLst>
        </pc:spChg>
        <pc:spChg chg="del">
          <ac:chgData name="hirose taichi" userId="ed2dc4b0-8795-4813-ada8-f41a239e7d7d" providerId="ADAL" clId="{64CBD865-ACC7-4160-A742-6FDC402E3748}" dt="2022-04-11T09:54:39.534" v="1368" actId="478"/>
          <ac:spMkLst>
            <pc:docMk/>
            <pc:sldMk cId="830955732" sldId="290"/>
            <ac:spMk id="3" creationId="{5B1D794D-5C1B-4473-80AF-1984A0915135}"/>
          </ac:spMkLst>
        </pc:spChg>
        <pc:spChg chg="add del mod">
          <ac:chgData name="hirose taichi" userId="ed2dc4b0-8795-4813-ada8-f41a239e7d7d" providerId="ADAL" clId="{64CBD865-ACC7-4160-A742-6FDC402E3748}" dt="2022-04-12T05:13:23.122" v="1836" actId="478"/>
          <ac:spMkLst>
            <pc:docMk/>
            <pc:sldMk cId="830955732" sldId="290"/>
            <ac:spMk id="3" creationId="{8631A368-2A51-48EE-9027-480A36544BDC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5" creationId="{CF9AB486-DDD7-47AC-87C5-509101621D3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6" creationId="{6736D53E-AEFF-4B5C-A74F-9CD3712441A9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9" creationId="{7A7924E9-D2A9-4CB5-A9A7-B77EF600F75F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0" creationId="{CD1556FC-5D58-431E-B089-638319C0453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1" creationId="{663BB58E-F2DD-455D-8026-FFF8E99F8CFD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2" creationId="{9FF6B40F-6FBF-45CA-A3AB-D00B9EAD349A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3" creationId="{460DD13C-5D0D-4B0D-AC40-C1EA1CA9D5A7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14" creationId="{31B24B8A-1CE2-4EB1-A9B1-4CA503E8AA4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5" creationId="{21E142AB-70A8-4DFD-831C-4A2584641D7F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6" creationId="{6CA2B445-3C54-4B6A-86FC-C95A3B5DBCD1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7" creationId="{39D2D155-F4DF-4D05-8D1C-9DED014629E6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8" creationId="{727A1942-8791-492B-9FF1-1D156633770C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19" creationId="{484885EA-AB52-49F6-A6F5-8337C4276A00}"/>
          </ac:spMkLst>
        </pc:spChg>
        <pc:spChg chg="add mod topLvl">
          <ac:chgData name="hirose taichi" userId="ed2dc4b0-8795-4813-ada8-f41a239e7d7d" providerId="ADAL" clId="{64CBD865-ACC7-4160-A742-6FDC402E3748}" dt="2022-04-11T09:54:59.250" v="1414" actId="165"/>
          <ac:spMkLst>
            <pc:docMk/>
            <pc:sldMk cId="830955732" sldId="290"/>
            <ac:spMk id="20" creationId="{BEA2D1AF-7816-43DF-A79B-1EBB2927389D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1" creationId="{9BC9C941-1E17-424C-8A45-8D03FE111686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2" creationId="{5411B950-DEA4-41ED-ACD4-78378C1C26C3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3" creationId="{616429CF-B543-4424-B2EA-B904CA01B4C8}"/>
          </ac:spMkLst>
        </pc:spChg>
        <pc:spChg chg="add 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4" creationId="{5E516716-8C1D-4B34-BC50-AA5B590EE15C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6" creationId="{74D0C552-B437-47AD-8B62-C4D7F0A74B75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7" creationId="{BD68B188-E60B-461B-9C6B-DF47D1BAD688}"/>
          </ac:spMkLst>
        </pc:spChg>
        <pc:spChg chg="mod">
          <ac:chgData name="hirose taichi" userId="ed2dc4b0-8795-4813-ada8-f41a239e7d7d" providerId="ADAL" clId="{64CBD865-ACC7-4160-A742-6FDC402E3748}" dt="2022-04-11T09:54:40.512" v="1369"/>
          <ac:spMkLst>
            <pc:docMk/>
            <pc:sldMk cId="830955732" sldId="290"/>
            <ac:spMk id="28" creationId="{7D4783B1-6892-43BF-B3FE-59531B9F2A9E}"/>
          </ac:spMkLst>
        </pc:spChg>
        <pc:spChg chg="add mod topLvl">
          <ac:chgData name="hirose taichi" userId="ed2dc4b0-8795-4813-ada8-f41a239e7d7d" providerId="ADAL" clId="{64CBD865-ACC7-4160-A742-6FDC402E3748}" dt="2022-04-11T09:58:02.352" v="1544" actId="207"/>
          <ac:spMkLst>
            <pc:docMk/>
            <pc:sldMk cId="830955732" sldId="290"/>
            <ac:spMk id="29" creationId="{ABE7AB5B-9843-4467-9602-521394709957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0" creationId="{E950A2C0-3FFC-4E79-A5B8-0E5FE6736974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1" creationId="{90C509C8-49B2-42A1-9837-64F5217D06D2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2" creationId="{CE6A65CA-E37A-4FDD-9463-61A2EC0B4975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3" creationId="{C10889E5-7C51-40A6-A4D9-C37534BB1E11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4" creationId="{52C3956C-27F5-48AA-9AD0-8D7536483719}"/>
          </ac:spMkLst>
        </pc:spChg>
        <pc:spChg chg="add mod topLvl">
          <ac:chgData name="hirose taichi" userId="ed2dc4b0-8795-4813-ada8-f41a239e7d7d" providerId="ADAL" clId="{64CBD865-ACC7-4160-A742-6FDC402E3748}" dt="2022-04-11T09:57:32.604" v="1511" actId="20577"/>
          <ac:spMkLst>
            <pc:docMk/>
            <pc:sldMk cId="830955732" sldId="290"/>
            <ac:spMk id="35" creationId="{FAD0AF02-A5B4-4497-AF15-948ABF15B928}"/>
          </ac:spMkLst>
        </pc:spChg>
        <pc:spChg chg="add mod topLvl">
          <ac:chgData name="hirose taichi" userId="ed2dc4b0-8795-4813-ada8-f41a239e7d7d" providerId="ADAL" clId="{64CBD865-ACC7-4160-A742-6FDC402E3748}" dt="2022-04-11T09:56:06.856" v="1467" actId="1035"/>
          <ac:spMkLst>
            <pc:docMk/>
            <pc:sldMk cId="830955732" sldId="290"/>
            <ac:spMk id="36" creationId="{86595F53-60BB-41FA-9EF8-FB7739340436}"/>
          </ac:spMkLst>
        </pc:spChg>
        <pc:spChg chg="add del mod">
          <ac:chgData name="hirose taichi" userId="ed2dc4b0-8795-4813-ada8-f41a239e7d7d" providerId="ADAL" clId="{64CBD865-ACC7-4160-A742-6FDC402E3748}" dt="2022-04-12T05:13:18.232" v="1835" actId="478"/>
          <ac:spMkLst>
            <pc:docMk/>
            <pc:sldMk cId="830955732" sldId="290"/>
            <ac:spMk id="40" creationId="{F1087330-4CC0-4993-BE8D-17563F15299D}"/>
          </ac:spMkLst>
        </pc:s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8" creationId="{BA56AAAC-4282-472A-91F3-E2C37E0559DF}"/>
          </ac:grpSpMkLst>
        </pc:grpChg>
        <pc:grpChg chg="add mod">
          <ac:chgData name="hirose taichi" userId="ed2dc4b0-8795-4813-ada8-f41a239e7d7d" providerId="ADAL" clId="{64CBD865-ACC7-4160-A742-6FDC402E3748}" dt="2022-04-11T09:54:40.512" v="1369"/>
          <ac:grpSpMkLst>
            <pc:docMk/>
            <pc:sldMk cId="830955732" sldId="290"/>
            <ac:grpSpMk id="25" creationId="{B30D9B51-B952-4ED6-BE88-23A286B419DC}"/>
          </ac:grpSpMkLst>
        </pc:grpChg>
        <pc:grpChg chg="add del mod">
          <ac:chgData name="hirose taichi" userId="ed2dc4b0-8795-4813-ada8-f41a239e7d7d" providerId="ADAL" clId="{64CBD865-ACC7-4160-A742-6FDC402E3748}" dt="2022-04-11T09:54:59.250" v="1414" actId="165"/>
          <ac:grpSpMkLst>
            <pc:docMk/>
            <pc:sldMk cId="830955732" sldId="290"/>
            <ac:grpSpMk id="39" creationId="{94B1CD12-C8B7-46AB-B79D-0BC35D17B979}"/>
          </ac:grpSpMkLst>
        </pc:grpChg>
        <pc:cxnChg chg="add mod">
          <ac:chgData name="hirose taichi" userId="ed2dc4b0-8795-4813-ada8-f41a239e7d7d" providerId="ADAL" clId="{64CBD865-ACC7-4160-A742-6FDC402E3748}" dt="2022-04-11T09:54:40.512" v="1369"/>
          <ac:cxnSpMkLst>
            <pc:docMk/>
            <pc:sldMk cId="830955732" sldId="290"/>
            <ac:cxnSpMk id="7" creationId="{566A6DF6-AD13-4BBC-B08C-329DA38EF4BE}"/>
          </ac:cxnSpMkLst>
        </pc:cxnChg>
        <pc:cxnChg chg="add mod topLvl">
          <ac:chgData name="hirose taichi" userId="ed2dc4b0-8795-4813-ada8-f41a239e7d7d" providerId="ADAL" clId="{64CBD865-ACC7-4160-A742-6FDC402E3748}" dt="2022-04-11T09:56:16.425" v="1469" actId="14100"/>
          <ac:cxnSpMkLst>
            <pc:docMk/>
            <pc:sldMk cId="830955732" sldId="290"/>
            <ac:cxnSpMk id="37" creationId="{05211B54-87FF-4E03-9C09-CF47493AEC25}"/>
          </ac:cxnSpMkLst>
        </pc:cxnChg>
        <pc:cxnChg chg="add mod topLvl">
          <ac:chgData name="hirose taichi" userId="ed2dc4b0-8795-4813-ada8-f41a239e7d7d" providerId="ADAL" clId="{64CBD865-ACC7-4160-A742-6FDC402E3748}" dt="2022-04-11T09:56:25.344" v="1473" actId="1036"/>
          <ac:cxnSpMkLst>
            <pc:docMk/>
            <pc:sldMk cId="830955732" sldId="290"/>
            <ac:cxnSpMk id="38" creationId="{1B4FCCCB-FCFF-4A01-A78B-671754C86D4A}"/>
          </ac:cxnSpMkLst>
        </pc:cxnChg>
        <pc:cxnChg chg="add mod">
          <ac:chgData name="hirose taichi" userId="ed2dc4b0-8795-4813-ada8-f41a239e7d7d" providerId="ADAL" clId="{64CBD865-ACC7-4160-A742-6FDC402E3748}" dt="2022-04-11T09:56:30.399" v="1474" actId="14100"/>
          <ac:cxnSpMkLst>
            <pc:docMk/>
            <pc:sldMk cId="830955732" sldId="290"/>
            <ac:cxnSpMk id="42" creationId="{2B5EBD78-C18F-4090-AB56-0A1AA18546D3}"/>
          </ac:cxnSpMkLst>
        </pc:cxnChg>
      </pc:sldChg>
    </pc:docChg>
  </pc:docChgLst>
  <pc:docChgLst>
    <pc:chgData name="hirose taichi" userId="ed2dc4b0-8795-4813-ada8-f41a239e7d7d" providerId="ADAL" clId="{EB2CB95E-9C5B-E44B-8D9C-32A46A0FFADF}"/>
    <pc:docChg chg="">
      <pc:chgData name="hirose taichi" userId="ed2dc4b0-8795-4813-ada8-f41a239e7d7d" providerId="ADAL" clId="{EB2CB95E-9C5B-E44B-8D9C-32A46A0FFADF}" dt="2022-03-20T19:31:28.173" v="1" actId="27834"/>
      <pc:docMkLst>
        <pc:docMk/>
      </pc:docMkLst>
      <pc:sldChg chg="addCm">
        <pc:chgData name="hirose taichi" userId="ed2dc4b0-8795-4813-ada8-f41a239e7d7d" providerId="ADAL" clId="{EB2CB95E-9C5B-E44B-8D9C-32A46A0FFADF}" dt="2022-03-20T19:31:28.173" v="1" actId="27834"/>
        <pc:sldMkLst>
          <pc:docMk/>
          <pc:sldMk cId="4081823054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84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25.31468" units="1/cm"/>
          <inkml:channelProperty channel="Y" name="resolution" value="89.38548" units="1/cm"/>
          <inkml:channelProperty channel="T" name="resolution" value="1" units="1/dev"/>
        </inkml:channelProperties>
      </inkml:inkSource>
      <inkml:timestamp xml:id="ts0" timeString="2022-04-12T04:37:3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18025 9720 0,'16'0'79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5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3</a:t>
            </a:r>
            <a:r>
              <a:rPr kumimoji="1" lang="ja-JP" altLang="en-US"/>
              <a:t>次元問題なら、検査体積での体積分が、境界面での面積分になる。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27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左下がスタート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4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14:m>
                  <m:oMath xmlns:m="http://schemas.openxmlformats.org/officeDocument/2006/math">
                    <m:r>
                      <a:rPr kumimoji="1" lang="en-US" altLang="ja-JP" b="0" i="1" kern="120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d>
                      <m:dPr>
                        <m:ctrlP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kern="12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は黒丸の距離</a:t>
                </a:r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X</a:t>
                </a:r>
                <a:r>
                  <a:rPr kumimoji="1" lang="ja-JP" altLang="en-US"/>
                  <a:t>の増加量分の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の増加量の形になっている。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0.5(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∆𝑥_(𝑖</a:t>
                </a:r>
                <a:r>
                  <a:rPr lang="en-US" altLang="ja-JP" b="0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+1)</a:t>
                </a:r>
                <a:r>
                  <a:rPr kumimoji="1" lang="en-US" altLang="ja-JP" b="0" i="0" kern="120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ja-JP" i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∆𝑥_𝑖 )</a:t>
                </a:r>
                <a:r>
                  <a:rPr kumimoji="1" lang="ja-JP" altLang="en-US"/>
                  <a:t>は黒丸の距離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7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一行ずつ説明。勾配０→</a:t>
            </a:r>
            <a:r>
              <a:rPr kumimoji="1" lang="en-US" altLang="ja-JP"/>
              <a:t>k , mu, dx</a:t>
            </a:r>
            <a:r>
              <a:rPr kumimoji="1" lang="ja-JP" altLang="en-US"/>
              <a:t>は基本的に非ゼロ。ということは</a:t>
            </a:r>
            <a:r>
              <a:rPr kumimoji="1" lang="en-US" altLang="ja-JP"/>
              <a:t>P1-P0=0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77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EDD-AC59-3243-BA95-FA2CCC2FC64A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D01E-BFAB-9846-A9CC-CC3D22143492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54B1-255D-B940-86DA-C3DD9C4FFEB8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AA7F-1119-6740-A92A-7B8EECAEBD8A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73B3-F91F-184B-AD62-F65BA86AFB51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6BF2-ACFC-414A-8F5B-D94E1660420E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algn="r"/>
            <a:fld id="{E6A50585-D735-498F-8477-B0C31FA4DE02}" type="slidenum">
              <a:rPr kumimoji="1" lang="ja-JP" altLang="en-US" smtClean="0"/>
              <a:pPr algn="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900D6-1B55-FE48-83A2-CC3E0CBE952F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A734-4338-6B48-9176-36BA66D31D3E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E9EA-9FEE-8E46-804C-F3A36FC989CF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E6C6-7185-104A-B642-4BFF3D96ACD4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CB33-B42B-DB42-88B3-36151E1F38ED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E6A50585-D735-498F-8477-B0C31FA4DE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92826"/>
            <a:ext cx="7886700" cy="458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06A3-F194-754E-B628-E34DCE08CF23}" type="datetime1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1834F-BA12-4442-AC76-DEB8E69B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tef.no/projectweb/mr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en-US" altLang="ja-JP"/>
              <a:t>3. </a:t>
            </a:r>
            <a:r>
              <a:rPr lang="ja-JP" altLang="en-US"/>
              <a:t>拡散方程式（</a:t>
            </a:r>
            <a:r>
              <a:rPr lang="en-US" altLang="ja-JP"/>
              <a:t>1</a:t>
            </a:r>
            <a:r>
              <a:rPr lang="ja-JP" altLang="en-US"/>
              <a:t>次元）</a:t>
            </a:r>
            <a:endParaRPr lang="en-US" altLang="ja-JP"/>
          </a:p>
          <a:p>
            <a:r>
              <a:rPr lang="en-US" altLang="ja-JP"/>
              <a:t>3. Diffusion Equation (1-Dimensional)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有限体積法（時間項の積分）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20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で、拡散方程式の左辺　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を面積分</a:t>
                </a:r>
                <a:endParaRPr kumimoji="1" lang="en-US" altLang="ja-JP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ja-JP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ja-JP" alt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ja-JP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/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3C91504-D98B-4E5D-B93D-5AF83CB48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22" y="4826336"/>
                <a:ext cx="1800000" cy="18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/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2AD90D4-5582-4A85-8215-81D329EE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5" y="4203699"/>
                <a:ext cx="1774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かっこ 6">
            <a:extLst>
              <a:ext uri="{FF2B5EF4-FFF2-40B4-BE49-F238E27FC236}">
                <a16:creationId xmlns:a16="http://schemas.microsoft.com/office/drawing/2014/main" id="{7247D3FE-596D-4AAC-B497-89F9C537E0B1}"/>
              </a:ext>
            </a:extLst>
          </p:cNvPr>
          <p:cNvSpPr/>
          <p:nvPr/>
        </p:nvSpPr>
        <p:spPr>
          <a:xfrm rot="5400000">
            <a:off x="1754918" y="3759854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E63E7DCC-E130-4C02-82A1-8E2E15E5AF9D}"/>
              </a:ext>
            </a:extLst>
          </p:cNvPr>
          <p:cNvSpPr/>
          <p:nvPr/>
        </p:nvSpPr>
        <p:spPr>
          <a:xfrm>
            <a:off x="688526" y="4826336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/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ja-JP" dirty="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89ED53D-EBFC-4D70-B429-0DF64E99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" y="5528763"/>
                <a:ext cx="75041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2F0EB-F8AE-4BAB-9016-F56A52B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有限体積法（空間項の積分）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8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ja-JP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800"/>
              </a:p>
              <a:p>
                <a:pPr marL="0" indent="0">
                  <a:buNone/>
                </a:pPr>
                <a:r>
                  <a:rPr kumimoji="1" lang="ja-JP" altLang="en-US" sz="2000"/>
                  <a:t>検査体積 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/>
                  <a:t>  で、拡散方程式の右辺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ja-JP" altLang="ja-JP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ja-JP" altLang="en-US" sz="2000"/>
                  <a:t>　を積分すると、</a:t>
                </a:r>
                <a:r>
                  <a:rPr lang="ja-JP" altLang="en-US" sz="2000" b="1">
                    <a:solidFill>
                      <a:schemeClr val="accent1">
                        <a:lumMod val="75000"/>
                      </a:schemeClr>
                    </a:solidFill>
                  </a:rPr>
                  <a:t>発散定理</a:t>
                </a:r>
                <a:r>
                  <a:rPr lang="ja-JP" altLang="en-US" sz="2000"/>
                  <a:t>より、</a:t>
                </a:r>
                <a:endParaRPr lang="en-US" altLang="ja-JP" sz="20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　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0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sz="2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F2FBD71-5B65-40E3-B4E8-82EEF7843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33E827-3784-45EB-9F4F-D94B8F06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1F5E3-9CBF-4653-A730-297170C5CE03}"/>
              </a:ext>
            </a:extLst>
          </p:cNvPr>
          <p:cNvSpPr/>
          <p:nvPr/>
        </p:nvSpPr>
        <p:spPr>
          <a:xfrm>
            <a:off x="1560195" y="4914897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検査体積での面積分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3B82B6-2CA5-4BCF-846A-6D51D88497CF}"/>
              </a:ext>
            </a:extLst>
          </p:cNvPr>
          <p:cNvSpPr/>
          <p:nvPr/>
        </p:nvSpPr>
        <p:spPr>
          <a:xfrm>
            <a:off x="5697855" y="4914898"/>
            <a:ext cx="2468880" cy="110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境界での線積分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E30B8692-A3E1-49D5-B026-5BC060C97FBD}"/>
              </a:ext>
            </a:extLst>
          </p:cNvPr>
          <p:cNvSpPr/>
          <p:nvPr/>
        </p:nvSpPr>
        <p:spPr>
          <a:xfrm>
            <a:off x="4377690" y="5300184"/>
            <a:ext cx="971550" cy="3314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00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ja-JP" altLang="en-US" sz="2800">
                              <a:effectLst/>
                            </a:rPr>
                            <m:t> </m:t>
                          </m:r>
                        </m:e>
                      </m:nary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en-US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8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8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8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33158"/>
                <a:ext cx="9144000" cy="522484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BFF4CDB-118E-4348-8F9A-15FCAD34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05" y="1633157"/>
            <a:ext cx="5251845" cy="24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E53D7-C9DC-41C3-95FC-764C8F6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kumimoji="1" lang="en-US" altLang="ja-JP" b="0" i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kumimoji="1" lang="el-GR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F5FDF4F-DB42-447B-9A05-642038D6A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37422-7E1A-4447-ADAF-9CAFA15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6">
                <a:extLst>
                  <a:ext uri="{FF2B5EF4-FFF2-40B4-BE49-F238E27FC236}">
                    <a16:creationId xmlns:a16="http://schemas.microsoft.com/office/drawing/2014/main" id="{9D8D0932-0E30-4F09-B52D-C7FD3060E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5646220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AA755B5F-0E9D-4128-B0D8-D44879CBAC3C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5FEB1E64-1D18-4D19-8F2B-EFDD47BED65E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E1F492-085F-42E4-9B07-0137FF91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092748-4FF2-492F-AC19-A71CB29E9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E1D8C1B-3E3A-4C16-81B7-16A9C1625E1C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E089F53-729C-4094-A11E-F76BC908CF86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5C75E17-B1AB-4CD4-8DF8-ED625E95CBF0}"/>
              </a:ext>
            </a:extLst>
          </p:cNvPr>
          <p:cNvGrpSpPr/>
          <p:nvPr/>
        </p:nvGrpSpPr>
        <p:grpSpPr>
          <a:xfrm>
            <a:off x="3491997" y="3939940"/>
            <a:ext cx="1008000" cy="515358"/>
            <a:chOff x="474479" y="3705012"/>
            <a:chExt cx="1080001" cy="515358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0449CBED-AE1B-44BF-901F-2BBE78A44D4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392474D-AE90-4789-A4CC-43E52454E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4C4A0C8-945A-4900-9D2B-E3F8929DEE23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50935C2-DD41-4809-88FC-0720AA76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1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02A093B-6C47-47D6-A221-2C1CE55F4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1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2519D5F-6CCE-4F46-BB0F-36421CD8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2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3368-B209-417E-9767-BB841CED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15D14-FA63-4825-938D-5EC1618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ja-JP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kumimoji="1" lang="en-US" altLang="ja-JP" b="0" i="1" kern="120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kern="120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kumimoji="1" lang="en-US" altLang="ja-JP" i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ja-JP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𝑖</m:t>
                          </m:r>
                          <m:r>
                            <a:rPr lang="en-US" altLang="ja-JP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kern="120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ja-JP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2">
                <a:extLst>
                  <a:ext uri="{FF2B5EF4-FFF2-40B4-BE49-F238E27FC236}">
                    <a16:creationId xmlns:a16="http://schemas.microsoft.com/office/drawing/2014/main" id="{E8AFA493-F80A-46F5-8B4B-F94367735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5880"/>
                <a:ext cx="7886700" cy="48510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kumimoji="1" lang="en-US" altLang="ja-JP" sz="24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6">
                <a:extLst>
                  <a:ext uri="{FF2B5EF4-FFF2-40B4-BE49-F238E27FC236}">
                    <a16:creationId xmlns:a16="http://schemas.microsoft.com/office/drawing/2014/main" id="{A247D0F3-2E20-4D58-93A6-72BCC2C428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8494937"/>
                  </p:ext>
                </p:extLst>
              </p:nvPr>
            </p:nvGraphicFramePr>
            <p:xfrm>
              <a:off x="2052000" y="3195298"/>
              <a:ext cx="5040000" cy="25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25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42" r="-100483" b="-1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766" marR="104766" marT="52383" marB="52383" anchor="ctr">
                        <a:lnL w="76200" cap="flat" cmpd="sng" algn="ctr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42" t="-242" r="-483" b="-1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BE7EAE0A-94CE-4BD0-9B3F-E5633593972F}"/>
              </a:ext>
            </a:extLst>
          </p:cNvPr>
          <p:cNvSpPr/>
          <p:nvPr/>
        </p:nvSpPr>
        <p:spPr>
          <a:xfrm rot="16200000" flipV="1">
            <a:off x="3181192" y="4881155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0D89D945-E67B-46DF-AE4B-299B6DDCAD57}"/>
              </a:ext>
            </a:extLst>
          </p:cNvPr>
          <p:cNvSpPr/>
          <p:nvPr/>
        </p:nvSpPr>
        <p:spPr>
          <a:xfrm rot="16200000" flipV="1">
            <a:off x="5701193" y="4879793"/>
            <a:ext cx="261615" cy="2291401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/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86A0F5-C5EF-42B5-AEA3-D1A978D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000" y="5715298"/>
                <a:ext cx="252000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/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l-GR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ja-JP" sz="2400">
                  <a:effectLst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1326AE6-1BA3-4253-9A6E-755D1EBD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94636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>
            <a:extLst>
              <a:ext uri="{FF2B5EF4-FFF2-40B4-BE49-F238E27FC236}">
                <a16:creationId xmlns:a16="http://schemas.microsoft.com/office/drawing/2014/main" id="{30508C1D-6BBA-4824-AF51-350CE41CFC12}"/>
              </a:ext>
            </a:extLst>
          </p:cNvPr>
          <p:cNvSpPr/>
          <p:nvPr/>
        </p:nvSpPr>
        <p:spPr>
          <a:xfrm>
            <a:off x="3131999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3FBE102-E3EC-4565-B0B7-1AEC7006BA52}"/>
              </a:ext>
            </a:extLst>
          </p:cNvPr>
          <p:cNvSpPr/>
          <p:nvPr/>
        </p:nvSpPr>
        <p:spPr>
          <a:xfrm>
            <a:off x="5652000" y="4275298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FB92B29-2C8A-46F5-B228-0D088231C7DC}"/>
              </a:ext>
            </a:extLst>
          </p:cNvPr>
          <p:cNvGrpSpPr/>
          <p:nvPr/>
        </p:nvGrpSpPr>
        <p:grpSpPr>
          <a:xfrm>
            <a:off x="3498977" y="3939940"/>
            <a:ext cx="1008000" cy="515358"/>
            <a:chOff x="474479" y="3705012"/>
            <a:chExt cx="1080001" cy="515358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3151771-6200-43A6-AE0C-04DB5DAEB1FF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1C1AA32-998B-4232-8300-CFDBDE0B0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8485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3131546-28C2-4340-9DAC-98CFF0B52B51}"/>
              </a:ext>
            </a:extLst>
          </p:cNvPr>
          <p:cNvGrpSpPr/>
          <p:nvPr/>
        </p:nvGrpSpPr>
        <p:grpSpPr>
          <a:xfrm>
            <a:off x="4606898" y="3939940"/>
            <a:ext cx="1008000" cy="515358"/>
            <a:chOff x="474479" y="3705012"/>
            <a:chExt cx="1080001" cy="515358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5548BBC-2336-4914-8431-F5227C9FC741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9" y="4220370"/>
              <a:ext cx="108000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/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kumimoji="1" lang="el-GR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l-GR" altLang="ja-JP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ja-JP" sz="2000">
                    <a:solidFill>
                      <a:schemeClr val="accent2">
                        <a:lumMod val="75000"/>
                      </a:schemeClr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92C8D60-420F-4B9F-9492-93A3478DD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9" y="3705012"/>
                  <a:ext cx="1080001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/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en-US" altLang="ja-JP" sz="200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𝑖</m:t>
                        </m:r>
                        <m:r>
                          <a:rPr lang="en-US" altLang="ja-JP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ja-JP" altLang="en-US" sz="200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B64E7-5200-40B0-AA10-2F2F10C4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90" y="3267943"/>
                <a:ext cx="1767216" cy="5370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5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7517A-D978-4924-A1DD-0B68A9A6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（境界での線積分）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2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1" lang="en-US" altLang="ja-JP" sz="22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±1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200" dirty="0"/>
                            <a:t> の調和平均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r>
                            <a:rPr kumimoji="1" lang="ja-JP" altLang="en-US" sz="220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2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𝑖</m:t>
                                  </m:r>
                                  <m:r>
                                    <a:rPr lang="en-US" altLang="ja-JP" sz="22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ja-JP" sz="22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oMath>
                          </a14:m>
                          <a:endParaRPr kumimoji="1" lang="ja-JP" alt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A4A20C93-5991-4FAE-9EED-FD03F20529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62403"/>
                  </p:ext>
                </p:extLst>
              </p:nvPr>
            </p:nvGraphicFramePr>
            <p:xfrm>
              <a:off x="628650" y="1592826"/>
              <a:ext cx="7886700" cy="115138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43350">
                      <a:extLst>
                        <a:ext uri="{9D8B030D-6E8A-4147-A177-3AD203B41FA5}">
                          <a16:colId xmlns:a16="http://schemas.microsoft.com/office/drawing/2014/main" val="3975066209"/>
                        </a:ext>
                      </a:extLst>
                    </a:gridCol>
                    <a:gridCol w="3943350">
                      <a:extLst>
                        <a:ext uri="{9D8B030D-6E8A-4147-A177-3AD203B41FA5}">
                          <a16:colId xmlns:a16="http://schemas.microsoft.com/office/drawing/2014/main" val="1940054249"/>
                        </a:ext>
                      </a:extLst>
                    </a:gridCol>
                  </a:tblGrid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53" r="-100309" b="-10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55" t="-1053" r="-309" b="-10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209410"/>
                      </a:ext>
                    </a:extLst>
                  </a:tr>
                  <a:tr h="57569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" t="-101053" r="-100309" b="-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200" dirty="0"/>
                            <a:t>今回は一定とする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026994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2A406C-D379-40A7-A248-74F70716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A946BDB-DDF4-4C8C-9A09-195FDE0FB8D6}"/>
              </a:ext>
            </a:extLst>
          </p:cNvPr>
          <p:cNvSpPr txBox="1">
            <a:spLocks/>
          </p:cNvSpPr>
          <p:nvPr/>
        </p:nvSpPr>
        <p:spPr>
          <a:xfrm>
            <a:off x="628650" y="2883852"/>
            <a:ext cx="3943350" cy="34724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Python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a=1;b=0;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&gt;&gt;&gt; 2/(1/a + 1/b) </a:t>
            </a:r>
          </a:p>
          <a:p>
            <a:pPr marL="0" indent="0">
              <a:buNone/>
            </a:pP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Traceback (most recent call last): File "&lt;stdin&gt;", line 1, in &lt;module&gt; </a:t>
            </a:r>
            <a:r>
              <a:rPr lang="en-US" altLang="ja-JP" sz="1400" b="0" i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ZeroDivisionError</a:t>
            </a:r>
            <a:r>
              <a:rPr lang="en-US" altLang="ja-JP" sz="1400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division by zero</a:t>
            </a:r>
          </a:p>
          <a:p>
            <a:pPr marL="0" indent="0">
              <a:buNone/>
            </a:pP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scipy.stats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altLang="ja-JP" sz="16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 </a:t>
            </a:r>
            <a:r>
              <a:rPr lang="en-US" altLang="ja-JP" sz="1600" b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hmean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ja-JP" altLang="en-US" sz="160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がおすすめ</a:t>
            </a:r>
            <a:endParaRPr lang="en-US" altLang="ja-JP" sz="1600" b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1866104-8FBB-42C5-AC4E-3794F3FD7E7E}"/>
              </a:ext>
            </a:extLst>
          </p:cNvPr>
          <p:cNvSpPr txBox="1">
            <a:spLocks/>
          </p:cNvSpPr>
          <p:nvPr/>
        </p:nvSpPr>
        <p:spPr>
          <a:xfrm>
            <a:off x="4572000" y="2883851"/>
            <a:ext cx="3943350" cy="21441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b="1"/>
              <a:t>MATLAB</a:t>
            </a:r>
            <a:r>
              <a:rPr lang="ja-JP" altLang="en-US" sz="1800" b="1"/>
              <a:t>の場合</a:t>
            </a:r>
            <a:endParaRPr lang="en-US" altLang="ja-JP" sz="1800" b="1"/>
          </a:p>
          <a:p>
            <a:pPr marL="0" indent="0">
              <a:buNone/>
            </a:pPr>
            <a:r>
              <a:rPr lang="en-US" altLang="ja-JP" sz="1400"/>
              <a:t>&gt;&gt; a = 1; b = 0;</a:t>
            </a:r>
          </a:p>
          <a:p>
            <a:pPr marL="0" indent="0">
              <a:buNone/>
            </a:pPr>
            <a:r>
              <a:rPr lang="en-US" altLang="ja-JP" sz="1400"/>
              <a:t>&gt;&gt; 2/(1/a + 1/b)</a:t>
            </a:r>
          </a:p>
          <a:p>
            <a:pPr marL="0" indent="0">
              <a:buNone/>
            </a:pPr>
            <a:r>
              <a:rPr lang="en-US" altLang="ja-JP" sz="1400" err="1"/>
              <a:t>ans</a:t>
            </a:r>
            <a:r>
              <a:rPr lang="en-US" altLang="ja-JP" sz="140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/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sz="2400" dirty="0"/>
                  <a:t>以降、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ja-JP" altLang="en-US" sz="2400"/>
                  <a:t> とおく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FD8B64-4719-47B6-A9C2-997835F3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65" y="5311328"/>
                <a:ext cx="3131820" cy="761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4239B5E-96F7-407E-B2BB-D3F2EE0B4CB8}"/>
              </a:ext>
            </a:extLst>
          </p:cNvPr>
          <p:cNvCxnSpPr>
            <a:cxnSpLocks/>
          </p:cNvCxnSpPr>
          <p:nvPr/>
        </p:nvCxnSpPr>
        <p:spPr>
          <a:xfrm flipH="1">
            <a:off x="5124450" y="1712909"/>
            <a:ext cx="742950" cy="17160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015"/>
            <a:ext cx="7886700" cy="1050719"/>
          </a:xfrm>
        </p:spPr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ja-JP" sz="20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𝑐</m:t>
                      </m:r>
                      <m:f>
                        <m:fPr>
                          <m:ctrlPr>
                            <a:rPr kumimoji="1" lang="en-US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num>
                        <m:den>
                          <m:r>
                            <a:rPr kumimoji="1" lang="ja-JP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den>
                      </m:f>
                      <m:r>
                        <a:rPr lang="ja-JP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　　　　　　　　　　　　　　　　　　　</m:t>
                      </m:r>
                    </m:oMath>
                  </m:oMathPara>
                </a14:m>
                <a:endParaRPr lang="en-US" altLang="ja-JP" sz="20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05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ja-JP" altLang="ja-JP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en-US" altLang="ja-JP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9175"/>
                <a:ext cx="7886700" cy="53347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/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ja-JP" sz="2200">
                    <a:solidFill>
                      <a:schemeClr val="bg1"/>
                    </a:solidFill>
                  </a:rPr>
                  <a:t>【</a:t>
                </a:r>
                <a:r>
                  <a:rPr lang="ja-JP" altLang="en-US" sz="2200">
                    <a:solidFill>
                      <a:schemeClr val="bg1"/>
                    </a:solidFill>
                  </a:rPr>
                  <a:t>仮定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】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 sz="2200">
                    <a:solidFill>
                      <a:schemeClr val="bg1"/>
                    </a:solidFill>
                  </a:rPr>
                  <a:t>貯留層を等分しているので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　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貯留層の厚さは</a:t>
                </a:r>
                <a:r>
                  <a:rPr kumimoji="1" lang="en-US" altLang="ja-JP" sz="2200">
                    <a:solidFill>
                      <a:schemeClr val="bg1"/>
                    </a:solidFill>
                  </a:rPr>
                  <a:t>1</a:t>
                </a:r>
                <a:r>
                  <a:rPr kumimoji="1" lang="ja-JP" altLang="en-US" sz="2200">
                    <a:solidFill>
                      <a:schemeClr val="bg1"/>
                    </a:solidFill>
                  </a:rPr>
                  <a:t>とする（</a:t>
                </a:r>
                <a:r>
                  <a:rPr lang="en-US" altLang="ja-JP" sz="22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ja-JP" altLang="en-US" sz="2200">
                    <a:solidFill>
                      <a:schemeClr val="bg1"/>
                    </a:solidFill>
                  </a:rPr>
                  <a:t>）</a:t>
                </a:r>
                <a:endParaRPr kumimoji="1" lang="en-US" altLang="ja-JP" sz="2200">
                  <a:solidFill>
                    <a:schemeClr val="bg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200">
                    <a:solidFill>
                      <a:schemeClr val="bg1"/>
                    </a:solidFill>
                  </a:rPr>
                  <a:t>右辺の圧力はすべて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ja-JP" sz="22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28E0F01-EAF7-4F56-B301-8BFC1EB35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212236"/>
                <a:ext cx="7886700" cy="2141708"/>
              </a:xfrm>
              <a:prstGeom prst="rect">
                <a:avLst/>
              </a:prstGeom>
              <a:blipFill>
                <a:blip r:embed="rId3"/>
                <a:stretch>
                  <a:fillRect l="-926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/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>
                    <a:solidFill>
                      <a:schemeClr val="tx1"/>
                    </a:solidFill>
                  </a:rPr>
                  <a:t>漸化式を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</a:rPr>
                  <a:t>について整理しよう！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C8265B76-C7E6-46E9-9A28-A867457AF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4" y="5671094"/>
                <a:ext cx="6777990" cy="594360"/>
              </a:xfrm>
              <a:prstGeom prst="roundRect">
                <a:avLst/>
              </a:prstGeom>
              <a:blipFill>
                <a:blip r:embed="rId4"/>
                <a:stretch>
                  <a:fillRect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2143E572-4DE9-4570-A6BF-55EE8E5E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155" y="1049757"/>
            <a:ext cx="2832495" cy="132630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511CF5-D299-4F54-BD04-5A61BE9A4F60}"/>
              </a:ext>
            </a:extLst>
          </p:cNvPr>
          <p:cNvCxnSpPr>
            <a:cxnSpLocks/>
          </p:cNvCxnSpPr>
          <p:nvPr/>
        </p:nvCxnSpPr>
        <p:spPr>
          <a:xfrm flipH="1">
            <a:off x="6294967" y="1791121"/>
            <a:ext cx="372533" cy="79756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3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dirty="0">
                    <a:solidFill>
                      <a:schemeClr val="tx1"/>
                    </a:solidFill>
                  </a:rPr>
                  <a:t>ただし、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kumimoji="1" lang="ja-JP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862670"/>
                <a:ext cx="7886700" cy="1314293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8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8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8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8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8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8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8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43869"/>
                  </p:ext>
                </p:extLst>
              </p:nvPr>
            </p:nvGraphicFramePr>
            <p:xfrm>
              <a:off x="628650" y="1592826"/>
              <a:ext cx="7886700" cy="331711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1076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163715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670" b="-92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1076699">
                    <a:tc>
                      <a:txBody>
                        <a:bodyPr/>
                        <a:lstStyle/>
                        <a:p>
                          <a:endParaRPr kumimoji="1" lang="ja-JP" alt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CDD8E65-166D-463D-B0A7-A322AE35C5A0}"/>
              </a:ext>
            </a:extLst>
          </p:cNvPr>
          <p:cNvSpPr/>
          <p:nvPr/>
        </p:nvSpPr>
        <p:spPr>
          <a:xfrm>
            <a:off x="3741499" y="1771650"/>
            <a:ext cx="4773852" cy="313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14:cNvPr>
              <p14:cNvContentPartPr/>
              <p14:nvPr/>
            </p14:nvContentPartPr>
            <p14:xfrm>
              <a:off x="6489000" y="3499200"/>
              <a:ext cx="612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F05DC3E-6EC5-4B2D-A623-CC3164292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640" y="3489840"/>
                <a:ext cx="24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/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40000"/>
                  </a:lnSpc>
                  <a:spcBef>
                    <a:spcPts val="1000"/>
                  </a:spcBef>
                </a:pPr>
                <a:r>
                  <a:rPr kumimoji="1" lang="ja-JP" altLang="ja-JP" sz="2400" kern="120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Meiryo UI" panose="020B0604030504040204" pitchFamily="50" charset="-128"/>
                  </a:rPr>
                  <a:t>解の安定条件は、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1</m:t>
                    </m:r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𝑒</m:t>
                        </m:r>
                      </m:sub>
                    </m:sSub>
                    <m:r>
                      <a:rPr kumimoji="1" lang="en-US" altLang="ja-JP" sz="2400" b="0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−</m:t>
                    </m:r>
                    <m:f>
                      <m:f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1" lang="el-GR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kumimoji="1" lang="ja-JP" alt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kumimoji="1" lang="en-US" altLang="ja-JP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kumimoji="1" lang="en-US" altLang="ja-JP" sz="240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40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∆</m:t>
                                </m:r>
                                <m:r>
                                  <a:rPr kumimoji="1" lang="en-US" altLang="ja-JP" sz="2400" b="0" i="1" kern="12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ja-JP" sz="2400" b="0" i="1" kern="12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kumimoji="1" lang="en-US" altLang="ja-JP" sz="24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b="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𝑤</m:t>
                        </m:r>
                      </m:sub>
                    </m:sSub>
                    <m:r>
                      <a:rPr kumimoji="1" lang="en-US" altLang="ja-JP" sz="2400" b="0" i="1" kern="12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ja-JP" altLang="ja-JP" sz="24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AB85095C-D9A2-423B-882F-3633C76FC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80818"/>
                <a:ext cx="7886700" cy="150031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有限体積法（漸化式）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240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kumimoji="1" lang="en-US" altLang="ja-JP" sz="2400" b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b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  <m:r>
                                                <a:rPr lang="en-US" altLang="ja-JP" sz="240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b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kumimoji="1"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kumimoji="1" lang="en-US" altLang="ja-JP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r>
                            <a:rPr kumimoji="1" lang="ja-JP" altLang="en-US" sz="24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53B7554-A84D-4056-86AF-449B7779C6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54267"/>
                  </p:ext>
                </p:extLst>
              </p:nvPr>
            </p:nvGraphicFramePr>
            <p:xfrm>
              <a:off x="628650" y="1592826"/>
              <a:ext cx="7886700" cy="29614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71339">
                      <a:extLst>
                        <a:ext uri="{9D8B030D-6E8A-4147-A177-3AD203B41FA5}">
                          <a16:colId xmlns:a16="http://schemas.microsoft.com/office/drawing/2014/main" val="4201263069"/>
                        </a:ext>
                      </a:extLst>
                    </a:gridCol>
                    <a:gridCol w="4815361">
                      <a:extLst>
                        <a:ext uri="{9D8B030D-6E8A-4147-A177-3AD203B41FA5}">
                          <a16:colId xmlns:a16="http://schemas.microsoft.com/office/drawing/2014/main" val="1479491583"/>
                        </a:ext>
                      </a:extLst>
                    </a:gridCol>
                  </a:tblGrid>
                  <a:tr h="96124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r="-156746" b="-208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b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8085569"/>
                      </a:ext>
                    </a:extLst>
                  </a:tr>
                  <a:tr h="1038930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92398" b="-92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058649"/>
                      </a:ext>
                    </a:extLst>
                  </a:tr>
                  <a:tr h="961245">
                    <a:tc>
                      <a:txBody>
                        <a:bodyPr/>
                        <a:lstStyle/>
                        <a:p>
                          <a:endParaRPr kumimoji="1" lang="ja-JP" altLang="en-US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797" t="-2082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39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904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174596"/>
            <a:ext cx="7374466" cy="24980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4851561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4685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4536637-BC8E-4C41-843A-D923D3B85A68}"/>
              </a:ext>
            </a:extLst>
          </p:cNvPr>
          <p:cNvGrpSpPr/>
          <p:nvPr/>
        </p:nvGrpSpPr>
        <p:grpSpPr>
          <a:xfrm>
            <a:off x="628650" y="552172"/>
            <a:ext cx="7886700" cy="951470"/>
            <a:chOff x="741405" y="1940011"/>
            <a:chExt cx="6969211" cy="9514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C646D5D-61C9-4A7C-8704-DEC92A999BDE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</a:t>
              </a:r>
              <a:endParaRPr kumimoji="1" lang="ja-JP" altLang="en-US" sz="30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446180C-A932-4A73-B92B-0AA8A4C35840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スケジュール</a:t>
              </a:r>
            </a:p>
          </p:txBody>
        </p:sp>
      </p:grpSp>
      <p:graphicFrame>
        <p:nvGraphicFramePr>
          <p:cNvPr id="7" name="表 9">
            <a:extLst>
              <a:ext uri="{FF2B5EF4-FFF2-40B4-BE49-F238E27FC236}">
                <a16:creationId xmlns:a16="http://schemas.microsoft.com/office/drawing/2014/main" id="{13E6238E-DD53-4C8D-B94A-5DA13F23E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547151"/>
              </p:ext>
            </p:extLst>
          </p:nvPr>
        </p:nvGraphicFramePr>
        <p:xfrm>
          <a:off x="624724" y="1851378"/>
          <a:ext cx="7894552" cy="4632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832">
                  <a:extLst>
                    <a:ext uri="{9D8B030D-6E8A-4147-A177-3AD203B41FA5}">
                      <a16:colId xmlns:a16="http://schemas.microsoft.com/office/drawing/2014/main" val="1716323759"/>
                    </a:ext>
                  </a:extLst>
                </a:gridCol>
                <a:gridCol w="2664177">
                  <a:extLst>
                    <a:ext uri="{9D8B030D-6E8A-4147-A177-3AD203B41FA5}">
                      <a16:colId xmlns:a16="http://schemas.microsoft.com/office/drawing/2014/main" val="2829381518"/>
                    </a:ext>
                  </a:extLst>
                </a:gridCol>
                <a:gridCol w="1933787">
                  <a:extLst>
                    <a:ext uri="{9D8B030D-6E8A-4147-A177-3AD203B41FA5}">
                      <a16:colId xmlns:a16="http://schemas.microsoft.com/office/drawing/2014/main" val="1151947378"/>
                    </a:ext>
                  </a:extLst>
                </a:gridCol>
                <a:gridCol w="1945756">
                  <a:extLst>
                    <a:ext uri="{9D8B030D-6E8A-4147-A177-3AD203B41FA5}">
                      <a16:colId xmlns:a16="http://schemas.microsoft.com/office/drawing/2014/main" val="1395968348"/>
                    </a:ext>
                  </a:extLst>
                </a:gridCol>
              </a:tblGrid>
              <a:tr h="456866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題材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日時・場所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所要時間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93349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STEP 1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常微分方程式の時間積分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strike="sngStrike" dirty="0"/>
                        <a:t>4/11, 10:30-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strike="sngStrike" dirty="0"/>
                        <a:t>W2 – 544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演習</a:t>
                      </a:r>
                      <a:r>
                        <a:rPr kumimoji="1" lang="en-US" altLang="ja-JP" sz="1800" strike="sngStrike"/>
                        <a:t>20~30</a:t>
                      </a:r>
                      <a:r>
                        <a:rPr kumimoji="1" lang="ja-JP" altLang="en-US" sz="1800" strike="sngStrike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追加説明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32355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STEP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strike="sngStrike" dirty="0"/>
                        <a:t>1</a:t>
                      </a:r>
                      <a:r>
                        <a:rPr kumimoji="1" lang="ja-JP" altLang="en-US" sz="1800" strike="sngStrike" dirty="0"/>
                        <a:t>次元移流方程式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trike="sngStrike" dirty="0"/>
                        <a:t>4/11, 13:00-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strike="sngStrike" dirty="0"/>
                        <a:t>W2 – 544</a:t>
                      </a:r>
                      <a:endParaRPr kumimoji="1" lang="ja-JP" altLang="en-US" sz="1800" strike="sngStrike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strike="sngStrike" dirty="0"/>
                        <a:t>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演習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  <a:endParaRPr kumimoji="1" lang="en-US" altLang="ja-JP" sz="1800" strike="sngStrike" dirty="0"/>
                    </a:p>
                    <a:p>
                      <a:pPr algn="ctr"/>
                      <a:r>
                        <a:rPr kumimoji="1" lang="ja-JP" altLang="en-US" sz="1800" strike="sngStrike" dirty="0"/>
                        <a:t>追加説明</a:t>
                      </a:r>
                      <a:r>
                        <a:rPr kumimoji="1" lang="en-US" altLang="ja-JP" sz="1800" strike="sngStrike" dirty="0"/>
                        <a:t>15</a:t>
                      </a:r>
                      <a:r>
                        <a:rPr kumimoji="1" lang="ja-JP" altLang="en-US" sz="1800" strike="sngStrike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41043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STEP 3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次元拡散方程式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4/12, 13:00-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30</a:t>
                      </a:r>
                      <a:r>
                        <a:rPr kumimoji="1" lang="ja-JP" altLang="en-US" sz="1800" dirty="0"/>
                        <a:t>分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84079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Extra STEP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貯留層解析入門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4/12, 14:15-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1800" dirty="0"/>
                        <a:t>W2 – 544</a:t>
                      </a:r>
                      <a:endParaRPr kumimoji="1" lang="ja-JP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説明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ja-JP" altLang="en-US" sz="1800" dirty="0"/>
                        <a:t>演習</a:t>
                      </a:r>
                      <a:r>
                        <a:rPr kumimoji="1" lang="en-US" altLang="ja-JP" sz="1800" dirty="0"/>
                        <a:t>10</a:t>
                      </a:r>
                      <a:r>
                        <a:rPr kumimoji="1" lang="ja-JP" altLang="en-US" sz="1800" dirty="0"/>
                        <a:t>分</a:t>
                      </a:r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M2</a:t>
                      </a:r>
                      <a:r>
                        <a:rPr kumimoji="1" lang="ja-JP" altLang="en-US" sz="1800" dirty="0"/>
                        <a:t>研究紹介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65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7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両端の検査体積では何が起きるのか</a:t>
            </a:r>
            <a:r>
              <a:rPr kumimoji="1" lang="en-US" altLang="ja-JP"/>
              <a:t>?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994AE96-CE6F-4EB7-8198-5573C870ADCC}"/>
              </a:ext>
            </a:extLst>
          </p:cNvPr>
          <p:cNvSpPr/>
          <p:nvPr/>
        </p:nvSpPr>
        <p:spPr>
          <a:xfrm>
            <a:off x="628650" y="5065329"/>
            <a:ext cx="7920000" cy="12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/>
              <a:t>　存在しない値を参照</a:t>
            </a:r>
            <a:endParaRPr kumimoji="1" lang="en-US" altLang="ja-JP" sz="2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583E81-E227-4975-96A8-68188FC5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4" y="2895147"/>
            <a:ext cx="7656735" cy="216777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3AA9472-D019-465D-9D79-614E4B47E47E}"/>
              </a:ext>
            </a:extLst>
          </p:cNvPr>
          <p:cNvSpPr/>
          <p:nvPr/>
        </p:nvSpPr>
        <p:spPr>
          <a:xfrm>
            <a:off x="4561694" y="5195397"/>
            <a:ext cx="3792511" cy="102320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両端の検査体積には</a:t>
            </a:r>
            <a:endParaRPr kumimoji="1" lang="en-US" altLang="ja-JP" sz="2400"/>
          </a:p>
          <a:p>
            <a:pPr algn="ctr"/>
            <a:r>
              <a:rPr kumimoji="1" lang="ja-JP" altLang="en-US" sz="2400"/>
              <a:t>特別な条件が必要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3A9B911-1581-4BEA-B3CA-BE659FA438FF}"/>
              </a:ext>
            </a:extLst>
          </p:cNvPr>
          <p:cNvSpPr/>
          <p:nvPr/>
        </p:nvSpPr>
        <p:spPr>
          <a:xfrm>
            <a:off x="3329945" y="5489640"/>
            <a:ext cx="786984" cy="43471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/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90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DF03BA0F-102C-47A8-8864-4EF70516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85" y="4525960"/>
                <a:ext cx="166687" cy="122238"/>
              </a:xfrm>
              <a:prstGeom prst="rect">
                <a:avLst/>
              </a:prstGeom>
              <a:blipFill>
                <a:blip r:embed="rId4"/>
                <a:stretch>
                  <a:fillRect l="-10714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5">
                <a:extLst>
                  <a:ext uri="{FF2B5EF4-FFF2-40B4-BE49-F238E27FC236}">
                    <a16:creationId xmlns:a16="http://schemas.microsoft.com/office/drawing/2014/main" id="{C3716181-7216-415B-B81E-B854ADFFC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653803"/>
                  </p:ext>
                </p:extLst>
              </p:nvPr>
            </p:nvGraphicFramePr>
            <p:xfrm>
              <a:off x="612000" y="2133513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7" t="-833" r="-10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47" t="-833" r="-9033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695" t="-833" r="-6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695" t="-833" r="-5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95" t="-833" r="-40254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02542" t="-833" r="-10169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542" t="-833" r="-1695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026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28C4D-5CE9-4CA3-80BB-74957E21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境界条件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99217-C26F-4462-A0F8-51292BD8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境界条件では</a:t>
            </a:r>
            <a:r>
              <a:rPr kumimoji="1" lang="ja-JP" altLang="en-US" sz="2800" b="1">
                <a:solidFill>
                  <a:schemeClr val="accent1">
                    <a:lumMod val="75000"/>
                  </a:schemeClr>
                </a:solidFill>
              </a:rPr>
              <a:t>存在しない値をどう決めるか</a:t>
            </a:r>
            <a:r>
              <a:rPr kumimoji="1" lang="ja-JP" altLang="en-US"/>
              <a:t>がポイント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ABCAA3-D6D1-4E01-83D1-29A0A4E57FF7}"/>
              </a:ext>
            </a:extLst>
          </p:cNvPr>
          <p:cNvSpPr/>
          <p:nvPr/>
        </p:nvSpPr>
        <p:spPr>
          <a:xfrm>
            <a:off x="1701686" y="2811507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3-1</a:t>
            </a:r>
            <a:endParaRPr kumimoji="1" lang="ja-JP" altLang="en-US" sz="30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013B4E-7D92-435B-8B42-8400B1AFE9C0}"/>
              </a:ext>
            </a:extLst>
          </p:cNvPr>
          <p:cNvSpPr/>
          <p:nvPr/>
        </p:nvSpPr>
        <p:spPr>
          <a:xfrm>
            <a:off x="2776723" y="2811507"/>
            <a:ext cx="4665589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境界値を直接決める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168B05-83BC-4D33-B67C-329EE2701B93}"/>
              </a:ext>
            </a:extLst>
          </p:cNvPr>
          <p:cNvSpPr/>
          <p:nvPr/>
        </p:nvSpPr>
        <p:spPr>
          <a:xfrm>
            <a:off x="1701686" y="4006811"/>
            <a:ext cx="852616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000"/>
              <a:t>3-2</a:t>
            </a:r>
            <a:endParaRPr kumimoji="1" lang="ja-JP" altLang="en-US" sz="30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39A462-E8B9-417D-AEAA-7A21B071D20F}"/>
              </a:ext>
            </a:extLst>
          </p:cNvPr>
          <p:cNvSpPr/>
          <p:nvPr/>
        </p:nvSpPr>
        <p:spPr>
          <a:xfrm>
            <a:off x="2776725" y="4006811"/>
            <a:ext cx="4665588" cy="951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境界値の勾配を決める</a:t>
            </a:r>
          </a:p>
        </p:txBody>
      </p:sp>
    </p:spTree>
    <p:extLst>
      <p:ext uri="{BB962C8B-B14F-4D97-AF65-F5344CB8AC3E}">
        <p14:creationId xmlns:p14="http://schemas.microsoft.com/office/powerpoint/2010/main" val="3242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境界での圧力値を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 ，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とする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と仮定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</a:rPr>
                  <a:t>このとき、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ja-JP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46ADE3-07B9-4AB2-B340-DD2CCF395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274142"/>
                <a:ext cx="7886700" cy="2835110"/>
              </a:xfrm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D383548E-662D-458F-8C7A-39FE7FF80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176301"/>
                  </p:ext>
                </p:extLst>
              </p:nvPr>
            </p:nvGraphicFramePr>
            <p:xfrm>
              <a:off x="595350" y="1683025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47" t="-840" r="-903390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2542" t="-840" r="-10169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E6A695C-F17C-E44E-8775-76D4E02E7583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02AAD-74EE-0547-ADD3-13178731484A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>
                  <a:solidFill>
                    <a:schemeClr val="bg1"/>
                  </a:solidFill>
                </a:rPr>
                <a:t>3-1</a:t>
              </a:r>
              <a:endParaRPr kumimoji="1" lang="ja-JP" alt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14DC785-F88D-8340-A1CF-ACCBBAA1C936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208DDA9-9891-45E6-B037-957DD1D5541D}"/>
              </a:ext>
            </a:extLst>
          </p:cNvPr>
          <p:cNvGrpSpPr/>
          <p:nvPr/>
        </p:nvGrpSpPr>
        <p:grpSpPr>
          <a:xfrm>
            <a:off x="7358890" y="2403024"/>
            <a:ext cx="879856" cy="662319"/>
            <a:chOff x="858785" y="2726998"/>
            <a:chExt cx="879856" cy="630774"/>
          </a:xfrm>
        </p:grpSpPr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F44069D-BBBF-4A7F-9530-3B8D49990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F88EF73-8FB5-4F38-8D94-C9EB0F75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4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34372C3-1FCC-4560-A1C6-C48B493FA38A}"/>
              </a:ext>
            </a:extLst>
          </p:cNvPr>
          <p:cNvGrpSpPr/>
          <p:nvPr/>
        </p:nvGrpSpPr>
        <p:grpSpPr>
          <a:xfrm>
            <a:off x="905253" y="2403024"/>
            <a:ext cx="879856" cy="662319"/>
            <a:chOff x="858785" y="2726998"/>
            <a:chExt cx="879856" cy="63077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3ED2F9-BC6F-40AC-A893-9E1CDA1F6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713" y="2726998"/>
              <a:ext cx="0" cy="279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/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F8EC35F-0193-4194-8908-26BC885B5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85" y="3006031"/>
                  <a:ext cx="879856" cy="351741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428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𝑏𝐿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508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kumimoji="1" lang="en-US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kumimoji="1"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ja-JP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81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kumimoji="1" lang="en-US" sz="2400" b="0" i="1" kern="1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𝑏𝑅</m:t>
                                    </m:r>
                                  </m:sub>
                                </m:sSub>
                                <m:r>
                                  <a:rPr kumimoji="1" lang="en-US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sz="2400" b="0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sz="2400" b="0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9">
                <a:extLst>
                  <a:ext uri="{FF2B5EF4-FFF2-40B4-BE49-F238E27FC236}">
                    <a16:creationId xmlns:a16="http://schemas.microsoft.com/office/drawing/2014/main" id="{B5E9AEB7-FA70-4D6F-AD45-003B255314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964446"/>
                  </p:ext>
                </p:extLst>
              </p:nvPr>
            </p:nvGraphicFramePr>
            <p:xfrm>
              <a:off x="628650" y="4401164"/>
              <a:ext cx="7920000" cy="1547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0000">
                      <a:extLst>
                        <a:ext uri="{9D8B030D-6E8A-4147-A177-3AD203B41FA5}">
                          <a16:colId xmlns:a16="http://schemas.microsoft.com/office/drawing/2014/main" val="1950200872"/>
                        </a:ext>
                      </a:extLst>
                    </a:gridCol>
                    <a:gridCol w="3960000">
                      <a:extLst>
                        <a:ext uri="{9D8B030D-6E8A-4147-A177-3AD203B41FA5}">
                          <a16:colId xmlns:a16="http://schemas.microsoft.com/office/drawing/2014/main" val="2342041665"/>
                        </a:ext>
                      </a:extLst>
                    </a:gridCol>
                  </a:tblGrid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4" t="-781" r="-100615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blipFill>
                          <a:blip r:embed="rId6"/>
                          <a:stretch>
                            <a:fillRect l="-100154" t="-781" r="-615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592145"/>
                      </a:ext>
                    </a:extLst>
                  </a:tr>
                  <a:tr h="77381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38100" cmpd="sng">
                          <a:noFill/>
                        </a:lnT>
                        <a:blipFill>
                          <a:blip r:embed="rId6"/>
                          <a:stretch>
                            <a:fillRect l="-154" t="-101575" r="-10061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154" t="-101575" r="-615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2926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354CDBB2-58C3-4E97-AAC9-2DFA72CE5E71}"/>
              </a:ext>
            </a:extLst>
          </p:cNvPr>
          <p:cNvSpPr/>
          <p:nvPr/>
        </p:nvSpPr>
        <p:spPr>
          <a:xfrm>
            <a:off x="4387024" y="4680548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C081E884-CCCE-4BD4-BF73-07FCA6EA133E}"/>
              </a:ext>
            </a:extLst>
          </p:cNvPr>
          <p:cNvSpPr/>
          <p:nvPr/>
        </p:nvSpPr>
        <p:spPr>
          <a:xfrm>
            <a:off x="4387023" y="5481877"/>
            <a:ext cx="589935" cy="258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2400"/>
          </a:p>
        </p:txBody>
      </p:sp>
    </p:spTree>
    <p:extLst>
      <p:ext uri="{BB962C8B-B14F-4D97-AF65-F5344CB8AC3E}">
        <p14:creationId xmlns:p14="http://schemas.microsoft.com/office/powerpoint/2010/main" val="56422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 ・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ja-JP" altLang="en-US" sz="2000" dirty="0"/>
                  <a:t>の値は次のように置換できる</a:t>
                </a:r>
                <a:r>
                  <a:rPr lang="en-US" altLang="ja-JP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ja-JP" sz="9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ja-JP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8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1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8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1800"/>
                        <m:t>  </m:t>
                      </m:r>
                      <m:r>
                        <a:rPr lang="en-US" altLang="ja-JP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18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8090596" cy="4584137"/>
              </a:xfrm>
              <a:blipFill>
                <a:blip r:embed="rId2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3-1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境界値を直接決める</a:t>
              </a:r>
            </a:p>
          </p:txBody>
        </p:sp>
      </p:grp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C3F34F8-AEEB-4985-A137-227B087CFABE}"/>
              </a:ext>
            </a:extLst>
          </p:cNvPr>
          <p:cNvSpPr/>
          <p:nvPr/>
        </p:nvSpPr>
        <p:spPr>
          <a:xfrm>
            <a:off x="730598" y="4895057"/>
            <a:ext cx="78867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境界値を直接決める：ディレクレ条件</a:t>
            </a:r>
          </a:p>
        </p:txBody>
      </p:sp>
    </p:spTree>
    <p:extLst>
      <p:ext uri="{BB962C8B-B14F-4D97-AF65-F5344CB8AC3E}">
        <p14:creationId xmlns:p14="http://schemas.microsoft.com/office/powerpoint/2010/main" val="13300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と</a:t>
                </a:r>
                <a:r>
                  <a:rPr kumimoji="1"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dirty="0"/>
                  <a:t> 間の</a:t>
                </a:r>
                <a:r>
                  <a:rPr kumimoji="1" lang="ja-JP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𝒌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den>
                        </m:f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𝑷</m:t>
                            </m:r>
                          </m:num>
                          <m:den>
                            <m:r>
                              <a:rPr lang="ja-JP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𝒙</m:t>
                            </m:r>
                          </m:den>
                        </m:f>
                      </m:e>
                      <m:sub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𝒊</m:t>
                        </m:r>
                        <m: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+</m:t>
                        </m:r>
                        <m:f>
                          <m:fPr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b="1" dirty="0"/>
                  <a:t>の値を決める</a:t>
                </a:r>
                <a:r>
                  <a:rPr lang="ja-JP" altLang="en-US" dirty="0"/>
                  <a:t>。この境界で一番多いのは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勾配を </a:t>
                </a:r>
                <a:r>
                  <a:rPr lang="en-US" altLang="ja-JP" dirty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0 </a:t>
                </a:r>
                <a:r>
                  <a:rPr lang="ja-JP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Meiryo UI" panose="020B0604030504040204" pitchFamily="50" charset="-128"/>
                  </a:rPr>
                  <a:t>にする境界条件</a:t>
                </a:r>
                <a:endParaRPr lang="en-US" altLang="ja-JP" i="1" dirty="0">
                  <a:solidFill>
                    <a:schemeClr val="tx1"/>
                  </a:solidFill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ja-JP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den>
                          </m:f>
                        </m:e>
                        <m:sub>
                          <m:r>
                            <a:rPr lang="en-US" altLang="ja-JP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</m:num>
                        <m:den>
                          <m:r>
                            <a:rPr lang="ja-JP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20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0.5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=0</m:t>
                      </m:r>
                    </m:oMath>
                  </m:oMathPara>
                </a14:m>
                <a:endParaRPr lang="en-US" altLang="ja-JP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3-2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F2494683-0A09-4316-88C1-DDB0C4922DB2}"/>
              </a:ext>
            </a:extLst>
          </p:cNvPr>
          <p:cNvSpPr/>
          <p:nvPr/>
        </p:nvSpPr>
        <p:spPr>
          <a:xfrm>
            <a:off x="628650" y="5464811"/>
            <a:ext cx="7886700" cy="71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bg1"/>
                </a:solidFill>
              </a:rPr>
              <a:t>境界との勾配を決める：ノイマン条件</a:t>
            </a:r>
          </a:p>
        </p:txBody>
      </p:sp>
    </p:spTree>
    <p:extLst>
      <p:ext uri="{BB962C8B-B14F-4D97-AF65-F5344CB8AC3E}">
        <p14:creationId xmlns:p14="http://schemas.microsoft.com/office/powerpoint/2010/main" val="353621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境界で</a:t>
                </a:r>
                <a:r>
                  <a:rPr lang="en-US" altLang="ja-JP" dirty="0">
                    <a:solidFill>
                      <a:schemeClr val="tx1"/>
                    </a:solidFill>
                    <a:ea typeface="Meiryo UI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𝑘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𝑃</m:t>
                        </m:r>
                      </m:num>
                      <m:den>
                        <m:r>
                          <a:rPr lang="ja-JP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𝑥</m:t>
                        </m:r>
                      </m:den>
                    </m:f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=0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の時、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　</a:t>
                </a:r>
                <a:r>
                  <a:rPr lang="ja-JP" altLang="en-US" sz="2000" dirty="0"/>
                  <a:t>また</a:t>
                </a:r>
                <a:r>
                  <a:rPr lang="ja-JP" altLang="en-US" dirty="0"/>
                  <a:t>　</a:t>
                </a:r>
                <a:r>
                  <a:rPr lang="en-US" altLang="ja-JP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sz="2000" dirty="0"/>
                  <a:t>だから</a:t>
                </a: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ja-JP" sz="20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m:rPr>
                          <m:nor/>
                        </m:rPr>
                        <a:rPr lang="ja-JP" altLang="en-US" sz="2000"/>
                        <m:t>  </m:t>
                      </m:r>
                      <m:r>
                        <a:rPr lang="en-US" altLang="ja-JP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∆</m:t>
                                  </m:r>
                                  <m:r>
                                    <a:rPr lang="en-US" altLang="ja-JP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ja-JP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ja-JP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ja-JP" altLang="ja-JP" sz="200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A99217-C26F-4462-A0F8-51292BD80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D7E63-D4F7-4D2E-AAC8-9EB8363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59A4BE5F-EBFE-FD42-A768-193C614BA835}"/>
              </a:ext>
            </a:extLst>
          </p:cNvPr>
          <p:cNvGrpSpPr/>
          <p:nvPr/>
        </p:nvGrpSpPr>
        <p:grpSpPr>
          <a:xfrm>
            <a:off x="1464252" y="365126"/>
            <a:ext cx="6215496" cy="1048312"/>
            <a:chOff x="1479265" y="365126"/>
            <a:chExt cx="6215496" cy="104831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C7B00F6-3E2A-CB40-9540-6E283917AD5F}"/>
                </a:ext>
              </a:extLst>
            </p:cNvPr>
            <p:cNvSpPr/>
            <p:nvPr/>
          </p:nvSpPr>
          <p:spPr>
            <a:xfrm>
              <a:off x="1479265" y="365126"/>
              <a:ext cx="939396" cy="1048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3-2</a:t>
              </a:r>
              <a:endParaRPr kumimoji="1" lang="ja-JP" altLang="en-US" sz="30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810E12D-F18C-8A45-BB7B-55D21345D1CB}"/>
                </a:ext>
              </a:extLst>
            </p:cNvPr>
            <p:cNvSpPr/>
            <p:nvPr/>
          </p:nvSpPr>
          <p:spPr>
            <a:xfrm>
              <a:off x="2554302" y="365126"/>
              <a:ext cx="5140459" cy="1048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>
                  <a:solidFill>
                    <a:schemeClr val="tx1"/>
                  </a:solidFill>
                </a:rPr>
                <a:t>境界との勾配を決める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53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1325610"/>
            <a:ext cx="7374466" cy="353794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52727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C28D-CB56-4D8F-A42F-51CEB42C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ADE3-07B9-4AB2-B340-DD2CCF39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454"/>
            <a:ext cx="5914193" cy="51625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無限ループ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両端を除く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係数（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A, B, C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）の決定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, B = , C =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 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(i-1)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</a:t>
            </a:r>
            <a:r>
              <a:rPr lang="en-US" altLang="ja-JP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境界条件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@x = 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ディレクレ条件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ノイマン条件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ja-JP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値のアップデート</a:t>
            </a:r>
            <a:endParaRPr lang="ja-JP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P_new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ja-JP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t = t + dt</a:t>
            </a:r>
            <a:endParaRPr lang="en-US" altLang="ja-JP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 &gt;= </a:t>
            </a:r>
            <a:r>
              <a:rPr lang="en-US" altLang="ja-JP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tmax</a:t>
            </a: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ja-JP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ループを抜ける。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0B9EC9-74C4-4894-BC75-9E24B960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0C02FF-7357-4DF1-B4D6-1B5438B1A6D2}"/>
              </a:ext>
            </a:extLst>
          </p:cNvPr>
          <p:cNvGrpSpPr/>
          <p:nvPr/>
        </p:nvGrpSpPr>
        <p:grpSpPr>
          <a:xfrm>
            <a:off x="4315139" y="2673837"/>
            <a:ext cx="4200211" cy="3567165"/>
            <a:chOff x="4401178" y="1899138"/>
            <a:chExt cx="4200211" cy="356716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8A3DA4-05A6-44FE-9C9F-E88315E4704B}"/>
                </a:ext>
              </a:extLst>
            </p:cNvPr>
            <p:cNvSpPr/>
            <p:nvPr/>
          </p:nvSpPr>
          <p:spPr>
            <a:xfrm>
              <a:off x="4401178" y="1899138"/>
              <a:ext cx="4200211" cy="3567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2B9DB52-8929-4F6D-94F7-5E759A8E1A68}"/>
                </a:ext>
              </a:extLst>
            </p:cNvPr>
            <p:cNvGrpSpPr/>
            <p:nvPr/>
          </p:nvGrpSpPr>
          <p:grpSpPr>
            <a:xfrm>
              <a:off x="4596283" y="2105025"/>
              <a:ext cx="3810000" cy="3210658"/>
              <a:chOff x="4572000" y="2105025"/>
              <a:chExt cx="3810000" cy="321065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7B27A4D5-8FB3-4138-8A71-7F01B69F74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2105025"/>
                <a:ext cx="3810000" cy="264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F52476-06CA-4E35-8182-F8791FACFE29}"/>
                  </a:ext>
                </a:extLst>
              </p:cNvPr>
              <p:cNvSpPr/>
              <p:nvPr/>
            </p:nvSpPr>
            <p:spPr>
              <a:xfrm>
                <a:off x="4572000" y="4752975"/>
                <a:ext cx="3810000" cy="5627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>
                    <a:solidFill>
                      <a:sysClr val="windowText" lastClr="000000"/>
                    </a:solidFill>
                  </a:rPr>
                  <a:t>このようなグラフが表示されれば成功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764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F8823-1066-44A9-8644-A7482C96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0CB813-B983-4415-87A7-4F184DB7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6A6DF6-AD13-4BBC-B08C-329DA38EF4BE}"/>
              </a:ext>
            </a:extLst>
          </p:cNvPr>
          <p:cNvCxnSpPr>
            <a:cxnSpLocks/>
          </p:cNvCxnSpPr>
          <p:nvPr/>
        </p:nvCxnSpPr>
        <p:spPr>
          <a:xfrm>
            <a:off x="628650" y="5496497"/>
            <a:ext cx="788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A56AAAC-4282-472A-91F3-E2C37E0559DF}"/>
              </a:ext>
            </a:extLst>
          </p:cNvPr>
          <p:cNvGrpSpPr/>
          <p:nvPr/>
        </p:nvGrpSpPr>
        <p:grpSpPr>
          <a:xfrm>
            <a:off x="1697388" y="5243256"/>
            <a:ext cx="5749224" cy="468000"/>
            <a:chOff x="1287648" y="5243256"/>
            <a:chExt cx="5749224" cy="468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7924E9-D2A9-4CB5-A9A7-B77EF600F75F}"/>
                </a:ext>
              </a:extLst>
            </p:cNvPr>
            <p:cNvSpPr/>
            <p:nvPr/>
          </p:nvSpPr>
          <p:spPr>
            <a:xfrm>
              <a:off x="128764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D1556FC-5D58-431E-B089-638319C04535}"/>
                </a:ext>
              </a:extLst>
            </p:cNvPr>
            <p:cNvSpPr/>
            <p:nvPr/>
          </p:nvSpPr>
          <p:spPr>
            <a:xfrm>
              <a:off x="234530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663BB58E-F2DD-455D-8026-FFF8E99F8CFD}"/>
                </a:ext>
              </a:extLst>
            </p:cNvPr>
            <p:cNvSpPr/>
            <p:nvPr/>
          </p:nvSpPr>
          <p:spPr>
            <a:xfrm>
              <a:off x="3402960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2</a:t>
              </a:r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FF6B40F-6FBF-45CA-A3AB-D00B9EAD349A}"/>
                </a:ext>
              </a:extLst>
            </p:cNvPr>
            <p:cNvSpPr/>
            <p:nvPr/>
          </p:nvSpPr>
          <p:spPr>
            <a:xfrm>
              <a:off x="4458264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3</a:t>
              </a:r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60DD13C-5D0D-4B0D-AC40-C1EA1CA9D5A7}"/>
                </a:ext>
              </a:extLst>
            </p:cNvPr>
            <p:cNvSpPr/>
            <p:nvPr/>
          </p:nvSpPr>
          <p:spPr>
            <a:xfrm>
              <a:off x="5513568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4</a:t>
              </a:r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31B24B8A-1CE2-4EB1-A9B1-4CA503E8AA46}"/>
                </a:ext>
              </a:extLst>
            </p:cNvPr>
            <p:cNvSpPr/>
            <p:nvPr/>
          </p:nvSpPr>
          <p:spPr>
            <a:xfrm>
              <a:off x="6568872" y="5243256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5</a:t>
              </a:r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/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BC9C941-1E17-424C-8A45-8D03FE11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34" y="5444562"/>
                <a:ext cx="8869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411B950-DEA4-41ED-ACD4-78378C1C26C3}"/>
              </a:ext>
            </a:extLst>
          </p:cNvPr>
          <p:cNvSpPr/>
          <p:nvPr/>
        </p:nvSpPr>
        <p:spPr>
          <a:xfrm>
            <a:off x="1571388" y="5782677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X[0]</a:t>
            </a:r>
            <a:endParaRPr kumimoji="1" lang="ja-JP" altLang="en-US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16429CF-B543-4424-B2EA-B904CA01B4C8}"/>
              </a:ext>
            </a:extLst>
          </p:cNvPr>
          <p:cNvSpPr/>
          <p:nvPr/>
        </p:nvSpPr>
        <p:spPr>
          <a:xfrm>
            <a:off x="2629044" y="5786949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X[1]</a:t>
            </a:r>
            <a:endParaRPr kumimoji="1"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516716-8C1D-4B34-BC50-AA5B590EE15C}"/>
              </a:ext>
            </a:extLst>
          </p:cNvPr>
          <p:cNvSpPr/>
          <p:nvPr/>
        </p:nvSpPr>
        <p:spPr>
          <a:xfrm>
            <a:off x="3686700" y="5781344"/>
            <a:ext cx="720000" cy="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X[2]</a:t>
            </a:r>
            <a:endParaRPr kumimoji="1" lang="ja-JP" altLang="en-US" sz="24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30D9B51-B952-4ED6-BE88-23A286B419DC}"/>
              </a:ext>
            </a:extLst>
          </p:cNvPr>
          <p:cNvGrpSpPr/>
          <p:nvPr/>
        </p:nvGrpSpPr>
        <p:grpSpPr>
          <a:xfrm>
            <a:off x="4739652" y="5788477"/>
            <a:ext cx="2835312" cy="545605"/>
            <a:chOff x="1723788" y="5933744"/>
            <a:chExt cx="2835312" cy="545605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4D0C552-B437-47AD-8B62-C4D7F0A74B75}"/>
                </a:ext>
              </a:extLst>
            </p:cNvPr>
            <p:cNvSpPr/>
            <p:nvPr/>
          </p:nvSpPr>
          <p:spPr>
            <a:xfrm>
              <a:off x="1723788" y="5935077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X[3]</a:t>
              </a:r>
              <a:endParaRPr kumimoji="1" lang="ja-JP" altLang="en-US" sz="24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D68B188-E60B-461B-9C6B-DF47D1BAD688}"/>
                </a:ext>
              </a:extLst>
            </p:cNvPr>
            <p:cNvSpPr/>
            <p:nvPr/>
          </p:nvSpPr>
          <p:spPr>
            <a:xfrm>
              <a:off x="2781444" y="5939349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X[4]</a:t>
              </a:r>
              <a:endParaRPr kumimoji="1" lang="ja-JP" altLang="en-US" sz="24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D4783B1-6892-43BF-B3FE-59531B9F2A9E}"/>
                </a:ext>
              </a:extLst>
            </p:cNvPr>
            <p:cNvSpPr/>
            <p:nvPr/>
          </p:nvSpPr>
          <p:spPr>
            <a:xfrm>
              <a:off x="3839100" y="5933744"/>
              <a:ext cx="72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X[5]</a:t>
              </a:r>
              <a:endParaRPr kumimoji="1" lang="ja-JP" altLang="en-US" sz="2400" dirty="0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F9AB486-DDD7-47AC-87C5-509101621D31}"/>
              </a:ext>
            </a:extLst>
          </p:cNvPr>
          <p:cNvSpPr/>
          <p:nvPr/>
        </p:nvSpPr>
        <p:spPr>
          <a:xfrm>
            <a:off x="1938528" y="2002311"/>
            <a:ext cx="5303520" cy="844429"/>
          </a:xfrm>
          <a:custGeom>
            <a:avLst/>
            <a:gdLst>
              <a:gd name="connsiteX0" fmla="*/ 0 w 5303520"/>
              <a:gd name="connsiteY0" fmla="*/ 661549 h 844429"/>
              <a:gd name="connsiteX1" fmla="*/ 1005840 w 5303520"/>
              <a:gd name="connsiteY1" fmla="*/ 3181 h 844429"/>
              <a:gd name="connsiteX2" fmla="*/ 2185416 w 5303520"/>
              <a:gd name="connsiteY2" fmla="*/ 423805 h 844429"/>
              <a:gd name="connsiteX3" fmla="*/ 3255264 w 5303520"/>
              <a:gd name="connsiteY3" fmla="*/ 716413 h 844429"/>
              <a:gd name="connsiteX4" fmla="*/ 4288536 w 5303520"/>
              <a:gd name="connsiteY4" fmla="*/ 469525 h 844429"/>
              <a:gd name="connsiteX5" fmla="*/ 5303520 w 5303520"/>
              <a:gd name="connsiteY5" fmla="*/ 844429 h 844429"/>
              <a:gd name="connsiteX6" fmla="*/ 5303520 w 5303520"/>
              <a:gd name="connsiteY6" fmla="*/ 844429 h 844429"/>
              <a:gd name="connsiteX7" fmla="*/ 5294376 w 5303520"/>
              <a:gd name="connsiteY7" fmla="*/ 844429 h 84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03520" h="844429">
                <a:moveTo>
                  <a:pt x="0" y="661549"/>
                </a:moveTo>
                <a:cubicBezTo>
                  <a:pt x="320802" y="352177"/>
                  <a:pt x="641604" y="42805"/>
                  <a:pt x="1005840" y="3181"/>
                </a:cubicBezTo>
                <a:cubicBezTo>
                  <a:pt x="1370076" y="-36443"/>
                  <a:pt x="1810512" y="304933"/>
                  <a:pt x="2185416" y="423805"/>
                </a:cubicBezTo>
                <a:cubicBezTo>
                  <a:pt x="2560320" y="542677"/>
                  <a:pt x="2904744" y="708793"/>
                  <a:pt x="3255264" y="716413"/>
                </a:cubicBezTo>
                <a:cubicBezTo>
                  <a:pt x="3605784" y="724033"/>
                  <a:pt x="3947160" y="448189"/>
                  <a:pt x="4288536" y="469525"/>
                </a:cubicBezTo>
                <a:cubicBezTo>
                  <a:pt x="4629912" y="490861"/>
                  <a:pt x="5303520" y="844429"/>
                  <a:pt x="5303520" y="844429"/>
                </a:cubicBezTo>
                <a:lnTo>
                  <a:pt x="5303520" y="844429"/>
                </a:lnTo>
                <a:lnTo>
                  <a:pt x="5294376" y="844429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736D53E-AEFF-4B5C-A74F-9CD3712441A9}"/>
              </a:ext>
            </a:extLst>
          </p:cNvPr>
          <p:cNvSpPr/>
          <p:nvPr/>
        </p:nvSpPr>
        <p:spPr>
          <a:xfrm>
            <a:off x="1984248" y="3761959"/>
            <a:ext cx="5335101" cy="880949"/>
          </a:xfrm>
          <a:custGeom>
            <a:avLst/>
            <a:gdLst>
              <a:gd name="connsiteX0" fmla="*/ 0 w 5335101"/>
              <a:gd name="connsiteY0" fmla="*/ 659313 h 880949"/>
              <a:gd name="connsiteX1" fmla="*/ 1051560 w 5335101"/>
              <a:gd name="connsiteY1" fmla="*/ 945 h 880949"/>
              <a:gd name="connsiteX2" fmla="*/ 2130552 w 5335101"/>
              <a:gd name="connsiteY2" fmla="*/ 522153 h 880949"/>
              <a:gd name="connsiteX3" fmla="*/ 3163824 w 5335101"/>
              <a:gd name="connsiteY3" fmla="*/ 878769 h 880949"/>
              <a:gd name="connsiteX4" fmla="*/ 4151376 w 5335101"/>
              <a:gd name="connsiteY4" fmla="*/ 357561 h 880949"/>
              <a:gd name="connsiteX5" fmla="*/ 5239512 w 5335101"/>
              <a:gd name="connsiteY5" fmla="*/ 741609 h 880949"/>
              <a:gd name="connsiteX6" fmla="*/ 5285232 w 5335101"/>
              <a:gd name="connsiteY6" fmla="*/ 741609 h 880949"/>
              <a:gd name="connsiteX7" fmla="*/ 5285232 w 5335101"/>
              <a:gd name="connsiteY7" fmla="*/ 778185 h 880949"/>
              <a:gd name="connsiteX8" fmla="*/ 5312664 w 5335101"/>
              <a:gd name="connsiteY8" fmla="*/ 787329 h 8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5101" h="880949">
                <a:moveTo>
                  <a:pt x="0" y="659313"/>
                </a:moveTo>
                <a:cubicBezTo>
                  <a:pt x="348234" y="341559"/>
                  <a:pt x="696468" y="23805"/>
                  <a:pt x="1051560" y="945"/>
                </a:cubicBezTo>
                <a:cubicBezTo>
                  <a:pt x="1406652" y="-21915"/>
                  <a:pt x="1778508" y="375849"/>
                  <a:pt x="2130552" y="522153"/>
                </a:cubicBezTo>
                <a:cubicBezTo>
                  <a:pt x="2482596" y="668457"/>
                  <a:pt x="2827020" y="906201"/>
                  <a:pt x="3163824" y="878769"/>
                </a:cubicBezTo>
                <a:cubicBezTo>
                  <a:pt x="3500628" y="851337"/>
                  <a:pt x="3805428" y="380421"/>
                  <a:pt x="4151376" y="357561"/>
                </a:cubicBezTo>
                <a:cubicBezTo>
                  <a:pt x="4497324" y="334701"/>
                  <a:pt x="5050536" y="677601"/>
                  <a:pt x="5239512" y="741609"/>
                </a:cubicBezTo>
                <a:cubicBezTo>
                  <a:pt x="5428488" y="805617"/>
                  <a:pt x="5277612" y="735513"/>
                  <a:pt x="5285232" y="741609"/>
                </a:cubicBezTo>
                <a:cubicBezTo>
                  <a:pt x="5292852" y="747705"/>
                  <a:pt x="5280660" y="770565"/>
                  <a:pt x="5285232" y="778185"/>
                </a:cubicBezTo>
                <a:cubicBezTo>
                  <a:pt x="5289804" y="785805"/>
                  <a:pt x="5301234" y="786567"/>
                  <a:pt x="5312664" y="787329"/>
                </a:cubicBezTo>
              </a:path>
            </a:pathLst>
          </a:cu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1E142AB-70A8-4DFD-831C-4A2584641D7F}"/>
              </a:ext>
            </a:extLst>
          </p:cNvPr>
          <p:cNvSpPr/>
          <p:nvPr/>
        </p:nvSpPr>
        <p:spPr>
          <a:xfrm>
            <a:off x="1697388" y="417246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CA2B445-3C54-4B6A-86FC-C95A3B5DBCD1}"/>
              </a:ext>
            </a:extLst>
          </p:cNvPr>
          <p:cNvSpPr/>
          <p:nvPr/>
        </p:nvSpPr>
        <p:spPr>
          <a:xfrm>
            <a:off x="2755044" y="3505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D2D155-F4DF-4D05-8D1C-9DED014629E6}"/>
              </a:ext>
            </a:extLst>
          </p:cNvPr>
          <p:cNvSpPr/>
          <p:nvPr/>
        </p:nvSpPr>
        <p:spPr>
          <a:xfrm>
            <a:off x="3823782" y="397302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27A1942-8791-492B-9FF1-1D156633770C}"/>
              </a:ext>
            </a:extLst>
          </p:cNvPr>
          <p:cNvSpPr/>
          <p:nvPr/>
        </p:nvSpPr>
        <p:spPr>
          <a:xfrm>
            <a:off x="4868004" y="4388252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84885EA-AB52-49F6-A6F5-8337C4276A00}"/>
              </a:ext>
            </a:extLst>
          </p:cNvPr>
          <p:cNvSpPr/>
          <p:nvPr/>
        </p:nvSpPr>
        <p:spPr>
          <a:xfrm>
            <a:off x="5923308" y="3876188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EA2D1AF-7816-43DF-A79B-1EBB2927389D}"/>
              </a:ext>
            </a:extLst>
          </p:cNvPr>
          <p:cNvSpPr/>
          <p:nvPr/>
        </p:nvSpPr>
        <p:spPr>
          <a:xfrm>
            <a:off x="6978612" y="4269380"/>
            <a:ext cx="468000" cy="468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/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2"/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2"/>
                    </a:solidFill>
                    <a:effectLst/>
                    <a:latin typeface="Courier New" panose="02070309020205020404" pitchFamily="49" charset="0"/>
                  </a:rPr>
                  <a:t>_old</a:t>
                </a:r>
                <a:endParaRPr lang="en-US" altLang="ja-JP" sz="2400" b="1" dirty="0">
                  <a:solidFill>
                    <a:schemeClr val="accent2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BE7AB5B-9843-4467-9602-52139470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3339736"/>
                <a:ext cx="1709511" cy="830997"/>
              </a:xfrm>
              <a:prstGeom prst="rect">
                <a:avLst/>
              </a:prstGeom>
              <a:blipFill>
                <a:blip r:embed="rId3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E950A2C0-3FFC-4E79-A5B8-0E5FE6736974}"/>
              </a:ext>
            </a:extLst>
          </p:cNvPr>
          <p:cNvSpPr/>
          <p:nvPr/>
        </p:nvSpPr>
        <p:spPr>
          <a:xfrm>
            <a:off x="1693801" y="249458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0</a:t>
            </a:r>
            <a:endParaRPr kumimoji="1" lang="ja-JP" altLang="en-US" sz="2400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C509C8-49B2-42A1-9837-64F5217D06D2}"/>
              </a:ext>
            </a:extLst>
          </p:cNvPr>
          <p:cNvSpPr/>
          <p:nvPr/>
        </p:nvSpPr>
        <p:spPr>
          <a:xfrm>
            <a:off x="2751457" y="1772285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E6A65CA-E37A-4FDD-9463-61A2EC0B4975}"/>
              </a:ext>
            </a:extLst>
          </p:cNvPr>
          <p:cNvSpPr/>
          <p:nvPr/>
        </p:nvSpPr>
        <p:spPr>
          <a:xfrm>
            <a:off x="3820195" y="2121413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0889E5-7C51-40A6-A4D9-C37534BB1E11}"/>
              </a:ext>
            </a:extLst>
          </p:cNvPr>
          <p:cNvSpPr/>
          <p:nvPr/>
        </p:nvSpPr>
        <p:spPr>
          <a:xfrm>
            <a:off x="5919721" y="2198309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2C3956C-27F5-48AA-9AD0-8D7536483719}"/>
              </a:ext>
            </a:extLst>
          </p:cNvPr>
          <p:cNvSpPr/>
          <p:nvPr/>
        </p:nvSpPr>
        <p:spPr>
          <a:xfrm>
            <a:off x="6975025" y="2591501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/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P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ourier New" panose="02070309020205020404" pitchFamily="49" charset="0"/>
                  </a:rPr>
                  <a:t>_</a:t>
                </a:r>
                <a:r>
                  <a:rPr lang="en-US" altLang="ja-JP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new</a:t>
                </a:r>
                <a:endParaRPr lang="en-US" altLang="ja-JP" sz="2400" b="1" dirty="0">
                  <a:solidFill>
                    <a:schemeClr val="accent5">
                      <a:lumMod val="75000"/>
                    </a:schemeClr>
                  </a:solidFill>
                  <a:latin typeface="Courier New" panose="02070309020205020404" pitchFamily="49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ja-JP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FAD0AF02-A5B4-4497-AF15-948ABF15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45" y="1560845"/>
                <a:ext cx="1709511" cy="830997"/>
              </a:xfrm>
              <a:prstGeom prst="rect">
                <a:avLst/>
              </a:prstGeom>
              <a:blipFill>
                <a:blip r:embed="rId4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86595F53-60BB-41FA-9EF8-FB7739340436}"/>
              </a:ext>
            </a:extLst>
          </p:cNvPr>
          <p:cNvSpPr/>
          <p:nvPr/>
        </p:nvSpPr>
        <p:spPr>
          <a:xfrm>
            <a:off x="4874100" y="2417480"/>
            <a:ext cx="46800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5211B54-87FF-4E03-9C09-CF47493AEC25}"/>
              </a:ext>
            </a:extLst>
          </p:cNvPr>
          <p:cNvCxnSpPr>
            <a:cxnSpLocks/>
          </p:cNvCxnSpPr>
          <p:nvPr/>
        </p:nvCxnSpPr>
        <p:spPr>
          <a:xfrm flipV="1">
            <a:off x="3151223" y="2622726"/>
            <a:ext cx="737207" cy="73914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B4FCCCB-FCFF-4A01-A78B-671754C86D4A}"/>
              </a:ext>
            </a:extLst>
          </p:cNvPr>
          <p:cNvCxnSpPr>
            <a:cxnSpLocks/>
          </p:cNvCxnSpPr>
          <p:nvPr/>
        </p:nvCxnSpPr>
        <p:spPr>
          <a:xfrm flipV="1">
            <a:off x="4066885" y="2672208"/>
            <a:ext cx="0" cy="120988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B5EBD78-C18F-4090-AB56-0A1AA18546D3}"/>
              </a:ext>
            </a:extLst>
          </p:cNvPr>
          <p:cNvCxnSpPr>
            <a:cxnSpLocks/>
          </p:cNvCxnSpPr>
          <p:nvPr/>
        </p:nvCxnSpPr>
        <p:spPr>
          <a:xfrm flipH="1" flipV="1">
            <a:off x="4245341" y="2641348"/>
            <a:ext cx="820985" cy="161733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ED6E46-2436-49E4-B741-9BF571509350}"/>
              </a:ext>
            </a:extLst>
          </p:cNvPr>
          <p:cNvSpPr txBox="1"/>
          <p:nvPr/>
        </p:nvSpPr>
        <p:spPr>
          <a:xfrm>
            <a:off x="857582" y="1158158"/>
            <a:ext cx="776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P_new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 = A*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(i+1) + B*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) + C*</a:t>
            </a:r>
            <a:r>
              <a:rPr lang="en-US" altLang="ja-JP" sz="2000" b="0" dirty="0" err="1">
                <a:effectLst/>
                <a:latin typeface="Courier New" panose="02070309020205020404" pitchFamily="49" charset="0"/>
              </a:rPr>
              <a:t>P_old</a:t>
            </a:r>
            <a:r>
              <a:rPr lang="en-US" altLang="ja-JP" sz="2000" b="0" dirty="0">
                <a:effectLst/>
                <a:latin typeface="Courier New" panose="02070309020205020404" pitchFamily="49" charset="0"/>
              </a:rPr>
              <a:t>(i-1)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B6D26FC-D343-41F9-BD20-6B96DFEE9424}"/>
              </a:ext>
            </a:extLst>
          </p:cNvPr>
          <p:cNvSpPr txBox="1"/>
          <p:nvPr/>
        </p:nvSpPr>
        <p:spPr>
          <a:xfrm>
            <a:off x="4739652" y="3085639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0" dirty="0">
                <a:effectLst/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7AEC75-ECB4-4E7B-9B3F-CA105E7BFB56}"/>
              </a:ext>
            </a:extLst>
          </p:cNvPr>
          <p:cNvSpPr txBox="1"/>
          <p:nvPr/>
        </p:nvSpPr>
        <p:spPr>
          <a:xfrm>
            <a:off x="4031790" y="3277148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B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0C945B-E711-467C-B2DC-9774603F1681}"/>
              </a:ext>
            </a:extLst>
          </p:cNvPr>
          <p:cNvSpPr txBox="1"/>
          <p:nvPr/>
        </p:nvSpPr>
        <p:spPr>
          <a:xfrm>
            <a:off x="3049450" y="2606757"/>
            <a:ext cx="4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Courier New" panose="02070309020205020404" pitchFamily="49" charset="0"/>
              </a:rPr>
              <a:t>C</a:t>
            </a:r>
            <a:endParaRPr lang="en-US" altLang="ja-JP" sz="4000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55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6C522-2080-4368-B2C7-EF23FF89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</a:t>
            </a:r>
            <a:r>
              <a:rPr kumimoji="1" lang="ja-JP" altLang="en-US"/>
              <a:t>補足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2</a:t>
                </a:r>
                <a:r>
                  <a:rPr lang="ja-JP" altLang="en-US" dirty="0"/>
                  <a:t>つの境界条件の物理的な意味は？</a:t>
                </a:r>
                <a:endParaRPr lang="en-US" altLang="ja-JP" dirty="0"/>
              </a:p>
              <a:p>
                <a:r>
                  <a:rPr lang="ja-JP" altLang="en-US" dirty="0"/>
                  <a:t>スライド </a:t>
                </a:r>
                <a:r>
                  <a:rPr lang="en-US" altLang="ja-JP" dirty="0"/>
                  <a:t>#14 ~ #15</a:t>
                </a:r>
                <a:r>
                  <a:rPr lang="ja-JP" altLang="en-US" dirty="0"/>
                  <a:t>の過程で、右辺の圧力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ja-JP" altLang="en-US" dirty="0"/>
                  <a:t>とするとどうなる？また、それらの関係式はどう解く？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Hint</a:t>
                </a:r>
                <a:r>
                  <a:rPr lang="ja-JP" altLang="en-US" dirty="0"/>
                  <a:t>：陰解法</a:t>
                </a:r>
                <a:r>
                  <a:rPr lang="en-US" altLang="ja-JP" dirty="0"/>
                  <a:t>, Implicit Method</a:t>
                </a:r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E18262D-14AE-4FC3-8F96-D44D26A0C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F2037D-57D3-4960-A9EB-DA8FE94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15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2466564"/>
            <a:ext cx="7374466" cy="355509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274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5444-DE67-473A-8AD7-FEFECE4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拡散（</a:t>
                </a:r>
                <a:r>
                  <a:rPr kumimoji="1" lang="en-US" altLang="ja-JP"/>
                  <a:t>diffusion</a:t>
                </a:r>
                <a:r>
                  <a:rPr kumimoji="1" lang="ja-JP" altLang="en-US"/>
                  <a:t>）：物理量が空間で散らばり、広がること</a:t>
                </a:r>
                <a:endParaRPr lang="en-US" altLang="ja-JP"/>
              </a:p>
              <a:p>
                <a:pPr marL="0" indent="0">
                  <a:buNone/>
                </a:pPr>
                <a:r>
                  <a:rPr kumimoji="1" lang="en-US" altLang="ja-JP"/>
                  <a:t>1</a:t>
                </a:r>
                <a:r>
                  <a:rPr kumimoji="1" lang="ja-JP" altLang="en-US"/>
                  <a:t>次元の場合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 は拡散定数とよばれる正の量で，より一般には</a:t>
                </a:r>
                <a:endParaRPr kumimoji="1" lang="en-US" altLang="ja-JP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7830066-EAB7-460E-9DC7-23775D54D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2826"/>
                <a:ext cx="7886700" cy="4584137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28EFC-F1DE-4469-9E49-EDBAC7D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3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00AD8-0C00-4496-98CD-934981B7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</a:t>
            </a:r>
            <a:r>
              <a:rPr kumimoji="1" lang="ja-JP" altLang="en-US"/>
              <a:t>拡散方程式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長さ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の貯留層における圧力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dirty="0"/>
                  <a:t> の時間変化を考える。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sz="1000" dirty="0"/>
              </a:p>
              <a:p>
                <a:pPr marL="0" indent="0">
                  <a:buNone/>
                </a:pPr>
                <a:r>
                  <a:rPr kumimoji="1" lang="en-US" altLang="ja-JP" sz="2000" dirty="0"/>
                  <a:t>※</a:t>
                </a:r>
                <a:r>
                  <a:rPr kumimoji="1" lang="ja-JP" altLang="en-US" sz="2000" dirty="0"/>
                  <a:t>この偏微分方程式は境界条件と初期条件を与えれば解ける。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4DE3E6-5AB7-43E3-9E6D-647BFAAFC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997FD1-0753-458F-B8E7-1A5B970F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での圧力分布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0, 0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 と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</m:e>
                              </m:d>
                              <m:r>
                                <a:rPr kumimoji="1" lang="ja-JP" altLang="en-US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solidFill>
                                <a:sysClr val="windowText" lastClr="000000"/>
                              </a:solidFill>
                            </a:rPr>
                            <a:t>での条件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9CA7762-3543-4329-8333-F4078B996D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228790"/>
                  </p:ext>
                </p:extLst>
              </p:nvPr>
            </p:nvGraphicFramePr>
            <p:xfrm>
              <a:off x="1766656" y="4882527"/>
              <a:ext cx="5942578" cy="1108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7845">
                      <a:extLst>
                        <a:ext uri="{9D8B030D-6E8A-4147-A177-3AD203B41FA5}">
                          <a16:colId xmlns:a16="http://schemas.microsoft.com/office/drawing/2014/main" val="3446429854"/>
                        </a:ext>
                      </a:extLst>
                    </a:gridCol>
                    <a:gridCol w="3694733">
                      <a:extLst>
                        <a:ext uri="{9D8B030D-6E8A-4147-A177-3AD203B41FA5}">
                          <a16:colId xmlns:a16="http://schemas.microsoft.com/office/drawing/2014/main" val="2940050098"/>
                        </a:ext>
                      </a:extLst>
                    </a:gridCol>
                  </a:tblGrid>
                  <a:tr h="5255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初期条件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074435"/>
                      </a:ext>
                    </a:extLst>
                  </a:tr>
                  <a:tr h="582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600" b="0">
                              <a:solidFill>
                                <a:sysClr val="windowText" lastClr="000000"/>
                              </a:solidFill>
                            </a:rPr>
                            <a:t>境界条件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791" t="-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4249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kumimoji="1" lang="en-US" altLang="ja-JP" sz="1600">
                              <a:solidFill>
                                <a:schemeClr val="tx1"/>
                              </a:solidFill>
                            </a:rPr>
                            <a:t> :</a:t>
                          </a:r>
                          <a:endParaRPr kumimoji="1" lang="ja-JP" altLang="en-US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868F6046-AAE6-47C2-A7FC-993B88235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568281"/>
                  </p:ext>
                </p:extLst>
              </p:nvPr>
            </p:nvGraphicFramePr>
            <p:xfrm>
              <a:off x="1434766" y="3429000"/>
              <a:ext cx="6274468" cy="7258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8617">
                      <a:extLst>
                        <a:ext uri="{9D8B030D-6E8A-4147-A177-3AD203B41FA5}">
                          <a16:colId xmlns:a16="http://schemas.microsoft.com/office/drawing/2014/main" val="1609012437"/>
                        </a:ext>
                      </a:extLst>
                    </a:gridCol>
                    <a:gridCol w="1568617">
                      <a:extLst>
                        <a:ext uri="{9D8B030D-6E8A-4147-A177-3AD203B41FA5}">
                          <a16:colId xmlns:a16="http://schemas.microsoft.com/office/drawing/2014/main" val="3330827398"/>
                        </a:ext>
                      </a:extLst>
                    </a:gridCol>
                    <a:gridCol w="881313">
                      <a:extLst>
                        <a:ext uri="{9D8B030D-6E8A-4147-A177-3AD203B41FA5}">
                          <a16:colId xmlns:a16="http://schemas.microsoft.com/office/drawing/2014/main" val="2447362989"/>
                        </a:ext>
                      </a:extLst>
                    </a:gridCol>
                    <a:gridCol w="2255921">
                      <a:extLst>
                        <a:ext uri="{9D8B030D-6E8A-4147-A177-3AD203B41FA5}">
                          <a16:colId xmlns:a16="http://schemas.microsoft.com/office/drawing/2014/main" val="360157353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455" r="-299225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岩石の空隙率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5455" r="-25517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岩石の浸透率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8968239"/>
                      </a:ext>
                    </a:extLst>
                  </a:tr>
                  <a:tr h="39052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9231" r="-29922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>
                              <a:solidFill>
                                <a:schemeClr val="tx1"/>
                              </a:solidFill>
                            </a:rPr>
                            <a:t>圧縮率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55172" t="-89231" r="-255172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600" dirty="0">
                              <a:solidFill>
                                <a:schemeClr val="tx1"/>
                              </a:solidFill>
                            </a:rPr>
                            <a:t>流体の粘度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5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470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4E25D-3439-2D44-8585-BFCAC81D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0777E-964D-C742-91A5-94FA8A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B0CD96-7534-1D43-8AB9-A2E0145FB051}"/>
              </a:ext>
            </a:extLst>
          </p:cNvPr>
          <p:cNvGrpSpPr/>
          <p:nvPr/>
        </p:nvGrpSpPr>
        <p:grpSpPr>
          <a:xfrm>
            <a:off x="1087394" y="1415845"/>
            <a:ext cx="6969211" cy="951470"/>
            <a:chOff x="741405" y="1940011"/>
            <a:chExt cx="6969211" cy="95147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C3A5DD-C09C-0E44-92F8-CCBC5D3F8314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1</a:t>
              </a:r>
              <a:endParaRPr kumimoji="1" lang="ja-JP" altLang="en-US" sz="300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C08F29C-F15C-BA42-B6BA-6E489AC87BBD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拡散方程式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EA932C7-9C32-BC4A-8706-5875B0C7031B}"/>
              </a:ext>
            </a:extLst>
          </p:cNvPr>
          <p:cNvGrpSpPr/>
          <p:nvPr/>
        </p:nvGrpSpPr>
        <p:grpSpPr>
          <a:xfrm>
            <a:off x="1087394" y="2601100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56389D-5A29-C94C-9B32-9FDE04F85175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6EDEEA3-95F6-C549-A5A2-9EE3EBA4B60B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有限体積法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B5213F2-F8EB-8A4F-BD80-3623A92E974A}"/>
              </a:ext>
            </a:extLst>
          </p:cNvPr>
          <p:cNvGrpSpPr/>
          <p:nvPr/>
        </p:nvGrpSpPr>
        <p:grpSpPr>
          <a:xfrm>
            <a:off x="1087394" y="3786355"/>
            <a:ext cx="6969211" cy="951470"/>
            <a:chOff x="741405" y="1940011"/>
            <a:chExt cx="6969211" cy="95147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F3E1D5-1095-544F-9837-CC449080717A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3</a:t>
              </a:r>
              <a:endParaRPr kumimoji="1" lang="ja-JP" altLang="en-US" sz="3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45D11FF-7436-2D4A-B832-5AAFD3DC6D46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境界条件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72FC4C-72F7-0A46-97D2-C0BDFBFF2DDB}"/>
              </a:ext>
            </a:extLst>
          </p:cNvPr>
          <p:cNvGrpSpPr/>
          <p:nvPr/>
        </p:nvGrpSpPr>
        <p:grpSpPr>
          <a:xfrm>
            <a:off x="1087394" y="4971610"/>
            <a:ext cx="6969211" cy="951470"/>
            <a:chOff x="741405" y="1940011"/>
            <a:chExt cx="6969211" cy="95147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5F8477E-3F6F-2842-A7BE-25F57B635C08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/>
                <a:t>4</a:t>
              </a:r>
              <a:endParaRPr kumimoji="1" lang="ja-JP" altLang="en-US" sz="300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C078D6-55AB-E845-9639-794640EE7D39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実装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484E4B-ACA7-4EA8-BEF6-009CE9D1EB2D}"/>
              </a:ext>
            </a:extLst>
          </p:cNvPr>
          <p:cNvSpPr/>
          <p:nvPr/>
        </p:nvSpPr>
        <p:spPr>
          <a:xfrm>
            <a:off x="884767" y="3634740"/>
            <a:ext cx="7374466" cy="2386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C2C978-D56B-4043-8BC8-F30C3BAE9AD7}"/>
              </a:ext>
            </a:extLst>
          </p:cNvPr>
          <p:cNvSpPr/>
          <p:nvPr/>
        </p:nvSpPr>
        <p:spPr>
          <a:xfrm>
            <a:off x="884767" y="1303020"/>
            <a:ext cx="7374466" cy="11811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827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60CEA-A7F7-453B-9B48-E83FDF70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有限体積法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5ACB-8EF7-4522-B82B-A744B574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26"/>
            <a:ext cx="8327460" cy="4584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b="1" dirty="0"/>
              <a:t>差分法</a:t>
            </a:r>
            <a:r>
              <a:rPr kumimoji="1" lang="ja-JP" altLang="en-US" dirty="0"/>
              <a:t>を実装したシミュレータ</a:t>
            </a:r>
            <a:endParaRPr kumimoji="1" lang="en-US" altLang="ja-JP" dirty="0"/>
          </a:p>
          <a:p>
            <a:pPr lvl="1"/>
            <a:r>
              <a:rPr lang="en-US" altLang="ja-JP" dirty="0" err="1"/>
              <a:t>HydroTherm</a:t>
            </a:r>
            <a:endParaRPr lang="en-US" altLang="ja-JP" dirty="0"/>
          </a:p>
          <a:p>
            <a:pPr lvl="1"/>
            <a:r>
              <a:rPr lang="en-US" altLang="ja-JP" dirty="0"/>
              <a:t>TOUGH2</a:t>
            </a:r>
          </a:p>
          <a:p>
            <a:pPr lvl="1"/>
            <a:r>
              <a:rPr lang="en-US" altLang="ja-JP" dirty="0" err="1"/>
              <a:t>tNavigator</a:t>
            </a:r>
            <a:r>
              <a:rPr lang="ja-JP" altLang="en-US" dirty="0"/>
              <a:t>　</a:t>
            </a:r>
            <a:r>
              <a:rPr lang="en-US" altLang="ja-JP" dirty="0"/>
              <a:t>(Rock Flow Dynamics</a:t>
            </a:r>
            <a:r>
              <a:rPr lang="ja-JP" altLang="en-US" dirty="0"/>
              <a:t>社</a:t>
            </a:r>
            <a:r>
              <a:rPr lang="en-US" altLang="ja-JP" dirty="0"/>
              <a:t>)</a:t>
            </a:r>
          </a:p>
          <a:p>
            <a:pPr lvl="1"/>
            <a:r>
              <a:rPr kumimoji="1" lang="en-US" altLang="ja-JP" dirty="0"/>
              <a:t>ECLIPSE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(Schlumberger</a:t>
            </a:r>
            <a:r>
              <a:rPr kumimoji="1" lang="ja-JP" altLang="en-US" dirty="0"/>
              <a:t>社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b="1" dirty="0"/>
              <a:t>体積法</a:t>
            </a:r>
            <a:r>
              <a:rPr lang="ja-JP" altLang="en-US" dirty="0"/>
              <a:t>を実装したシミュレータ</a:t>
            </a:r>
            <a:endParaRPr lang="en-US" altLang="ja-JP" dirty="0"/>
          </a:p>
          <a:p>
            <a:pPr lvl="1"/>
            <a:r>
              <a:rPr lang="en-US" altLang="ja-JP" dirty="0"/>
              <a:t>MRST (SINTEF</a:t>
            </a:r>
            <a:r>
              <a:rPr lang="ja-JP" altLang="en-US" dirty="0"/>
              <a:t>、</a:t>
            </a:r>
            <a:r>
              <a:rPr lang="en-US" altLang="ja-JP" dirty="0">
                <a:hlinkClick r:id="rId2"/>
              </a:rPr>
              <a:t>https://www.sintef.no/projectweb/mrst/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en-US" altLang="ja-JP" dirty="0" err="1"/>
              <a:t>FaSTAR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JAXA</a:t>
            </a:r>
            <a:r>
              <a:rPr kumimoji="1" lang="ja-JP" altLang="en-US" dirty="0"/>
              <a:t>、非圧縮性流体解析）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69378F-EF30-42DD-BA50-D680094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49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CC407-24E3-44F7-BB7B-7DD1BFE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kumimoji="1" lang="en-US" altLang="ja-JP"/>
              <a:t>.</a:t>
            </a:r>
            <a:r>
              <a:rPr kumimoji="1" lang="ja-JP" altLang="en-US"/>
              <a:t>有限体積法</a:t>
            </a:r>
            <a:r>
              <a:rPr lang="ja-JP" altLang="en-US"/>
              <a:t>（</a:t>
            </a:r>
            <a:r>
              <a:rPr lang="en-US" altLang="ja-JP" b="1"/>
              <a:t>F</a:t>
            </a:r>
            <a:r>
              <a:rPr lang="en-US" altLang="ja-JP"/>
              <a:t>inite </a:t>
            </a:r>
            <a:r>
              <a:rPr lang="en-US" altLang="ja-JP" b="1"/>
              <a:t>V</a:t>
            </a:r>
            <a:r>
              <a:rPr lang="en-US" altLang="ja-JP"/>
              <a:t>olume </a:t>
            </a:r>
            <a:r>
              <a:rPr lang="en-US" altLang="ja-JP" b="1"/>
              <a:t>M</a:t>
            </a:r>
            <a:r>
              <a:rPr lang="en-US" altLang="ja-JP"/>
              <a:t>ethod</a:t>
            </a:r>
            <a:r>
              <a:rPr lang="ja-JP" altLang="en-US"/>
              <a:t>）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貯留層を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/>
                  <a:t> 個の検査体積（</a:t>
                </a:r>
                <a:r>
                  <a:rPr kumimoji="1" lang="en-US" altLang="ja-JP" b="1"/>
                  <a:t>C</a:t>
                </a:r>
                <a:r>
                  <a:rPr kumimoji="1" lang="en-US" altLang="ja-JP"/>
                  <a:t>ontrol </a:t>
                </a:r>
                <a:r>
                  <a:rPr kumimoji="1" lang="en-US" altLang="ja-JP" b="1"/>
                  <a:t>V</a:t>
                </a:r>
                <a:r>
                  <a:rPr kumimoji="1" lang="en-US" altLang="ja-JP"/>
                  <a:t>olume</a:t>
                </a:r>
                <a:r>
                  <a:rPr kumimoji="1" lang="ja-JP" altLang="en-US"/>
                  <a:t>）に分割する。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C51825-1342-4E8C-94D8-C3999A1C5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300" y="1633158"/>
                <a:ext cx="7886700" cy="4584137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5AB64-D289-4531-959E-6931BD70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50585-D735-498F-8477-B0C31FA4DE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kumimoji="1" lang="ja-JP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74B760B3-7592-4FC3-8821-B0D91670D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232828"/>
                  </p:ext>
                </p:extLst>
              </p:nvPr>
            </p:nvGraphicFramePr>
            <p:xfrm>
              <a:off x="628650" y="2574819"/>
              <a:ext cx="792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24563119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84984959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65638269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433390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73106345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56839911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76636075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9669451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61487696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6319889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7456325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840" r="-100339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95" t="-840" r="-6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695" t="-840" r="-5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1695" t="-840" r="-402542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>
                              <a:solidFill>
                                <a:schemeClr val="tx1"/>
                              </a:solidFill>
                            </a:rPr>
                            <a:t>・・・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542" t="-840" r="-1695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94087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kumimoji="1" lang="ja-JP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6">
                <a:extLst>
                  <a:ext uri="{FF2B5EF4-FFF2-40B4-BE49-F238E27FC236}">
                    <a16:creationId xmlns:a16="http://schemas.microsoft.com/office/drawing/2014/main" id="{2AD72155-66EC-4B4F-A8CF-ABCF5C0432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546078"/>
                  </p:ext>
                </p:extLst>
              </p:nvPr>
            </p:nvGraphicFramePr>
            <p:xfrm>
              <a:off x="1888650" y="4441357"/>
              <a:ext cx="5400000" cy="18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1008286940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565454424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1708028325"/>
                        </a:ext>
                      </a:extLst>
                    </a:gridCol>
                  </a:tblGrid>
                  <a:tr h="180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8" t="-338" r="-200338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78" t="-338" r="-101017" b="-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38" r="-676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9878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A55E57-962C-4AF7-BFB9-4DD08ADA2F9C}"/>
              </a:ext>
            </a:extLst>
          </p:cNvPr>
          <p:cNvCxnSpPr>
            <a:cxnSpLocks/>
          </p:cNvCxnSpPr>
          <p:nvPr/>
        </p:nvCxnSpPr>
        <p:spPr>
          <a:xfrm flipH="1">
            <a:off x="1943100" y="3303267"/>
            <a:ext cx="1553179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6ED24A-6D9B-4670-A380-CA7276A2499A}"/>
              </a:ext>
            </a:extLst>
          </p:cNvPr>
          <p:cNvCxnSpPr>
            <a:cxnSpLocks/>
          </p:cNvCxnSpPr>
          <p:nvPr/>
        </p:nvCxnSpPr>
        <p:spPr>
          <a:xfrm>
            <a:off x="5647723" y="3303267"/>
            <a:ext cx="1640927" cy="113809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/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6F9D373-48E7-42B0-A0E5-9016CCAD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3" y="6249805"/>
                <a:ext cx="1143000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/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800" b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B864A4E-BBA2-4A7C-9129-15244EF7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23" y="6227765"/>
                <a:ext cx="2171700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FF4599A2-F052-4716-BAA1-27AC81C3183E}"/>
              </a:ext>
            </a:extLst>
          </p:cNvPr>
          <p:cNvSpPr/>
          <p:nvPr/>
        </p:nvSpPr>
        <p:spPr>
          <a:xfrm>
            <a:off x="1460440" y="447561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/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614CD5-1843-473A-87A6-0102074D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35" y="5242555"/>
                <a:ext cx="124895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/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ja-JP" altLang="ja-JP">
                  <a:effectLst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7B4C5AD-32CC-45E6-B224-483EEB506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947" y="3670891"/>
                <a:ext cx="1248951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B67E906-BADB-4AEE-BEB5-0F037C39274B}"/>
              </a:ext>
            </a:extLst>
          </p:cNvPr>
          <p:cNvSpPr/>
          <p:nvPr/>
        </p:nvSpPr>
        <p:spPr>
          <a:xfrm rot="5400000">
            <a:off x="4546539" y="3436197"/>
            <a:ext cx="84221" cy="177418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4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1691</Words>
  <Application>Microsoft Office PowerPoint</Application>
  <PresentationFormat>画面に合わせる (4:3)</PresentationFormat>
  <Paragraphs>375</Paragraphs>
  <Slides>29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PowerPoint プレゼンテーション</vt:lpstr>
      <vt:lpstr>コンテンツ</vt:lpstr>
      <vt:lpstr>コンテンツ</vt:lpstr>
      <vt:lpstr>1. 拡散方程式</vt:lpstr>
      <vt:lpstr>1.拡散方程式</vt:lpstr>
      <vt:lpstr>コンテンツ</vt:lpstr>
      <vt:lpstr>2. 有限体積法</vt:lpstr>
      <vt:lpstr>2.有限体積法（Finite Volume Method）</vt:lpstr>
      <vt:lpstr>2. 有限体積法（時間項の積分）</vt:lpstr>
      <vt:lpstr>2. 有限体積法（空間項の積分）</vt:lpstr>
      <vt:lpstr>2.有限体積法（境界での線積分）</vt:lpstr>
      <vt:lpstr>2.有限体積法（境界での線積分）</vt:lpstr>
      <vt:lpstr>2.有限体積法（境界での線積分）</vt:lpstr>
      <vt:lpstr>2.有限体積法（境界での線積分）</vt:lpstr>
      <vt:lpstr>2. 有限体積法（漸化式）</vt:lpstr>
      <vt:lpstr>2. 有限体積法（漸化式）</vt:lpstr>
      <vt:lpstr>2. 有限体積法（漸化式）</vt:lpstr>
      <vt:lpstr>コンテンツ</vt:lpstr>
      <vt:lpstr>3. 境界条件</vt:lpstr>
      <vt:lpstr>3. 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コンテンツ</vt:lpstr>
      <vt:lpstr>4. 実装</vt:lpstr>
      <vt:lpstr>4. 実装</vt:lpstr>
      <vt:lpstr>5. 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2</cp:revision>
  <dcterms:created xsi:type="dcterms:W3CDTF">2021-12-10T05:19:43Z</dcterms:created>
  <dcterms:modified xsi:type="dcterms:W3CDTF">2022-04-18T05:30:40Z</dcterms:modified>
</cp:coreProperties>
</file>