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embeddedFontLst>
    <p:embeddedFont>
      <p:font typeface="Inter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Inter-boldItalic.fntdata"/><Relationship Id="rId12" Type="http://schemas.openxmlformats.org/officeDocument/2006/relationships/slide" Target="slides/slide7.xml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1732313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f17323136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1732313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f17323136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1732313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f17323136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Relationship Id="rId4" Type="http://schemas.openxmlformats.org/officeDocument/2006/relationships/hyperlink" Target="http://drive.google.com/file/d/1eWujFxVzPq64w7E8y1nwiKGm1kvCKpoA/view" TargetMode="External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hyperlink" Target="http://drive.google.com/file/d/1-Xk_xp16IamwivJJ5ojo60CTwm3X-9ST/view" TargetMode="External"/><Relationship Id="rId5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Relationship Id="rId4" Type="http://schemas.openxmlformats.org/officeDocument/2006/relationships/hyperlink" Target="http://drive.google.com/file/d/124ct-jY9CVLvHxqwwG36pggI359GCe4q/view" TargetMode="External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hyperlink" Target="http://drive.google.com/file/d/1CUTCx-tpSgkICNSUPfXtSQHTDSeUHjwA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1028700" y="6142368"/>
            <a:ext cx="9526504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" name="Google Shape;85;p13"/>
          <p:cNvGrpSpPr/>
          <p:nvPr/>
        </p:nvGrpSpPr>
        <p:grpSpPr>
          <a:xfrm>
            <a:off x="1028700" y="1028700"/>
            <a:ext cx="1638336" cy="1638336"/>
            <a:chOff x="0" y="0"/>
            <a:chExt cx="812800" cy="8128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13765373" y="4430188"/>
            <a:ext cx="2873053" cy="4079800"/>
            <a:chOff x="0" y="-38100"/>
            <a:chExt cx="756689" cy="107451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756689" cy="1036415"/>
            </a:xfrm>
            <a:custGeom>
              <a:rect b="b" l="l" r="r" t="t"/>
              <a:pathLst>
                <a:path extrusionOk="0" h="1036415" w="756689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5201900" y="7056239"/>
            <a:ext cx="3086100" cy="3230761"/>
            <a:chOff x="0" y="-38100"/>
            <a:chExt cx="812800" cy="850900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</p:sp>
        <p:sp>
          <p:nvSpPr>
            <p:cNvPr id="93" name="Google Shape;93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3"/>
          <p:cNvSpPr/>
          <p:nvPr/>
        </p:nvSpPr>
        <p:spPr>
          <a:xfrm>
            <a:off x="1539147" y="1300137"/>
            <a:ext cx="617442" cy="1095462"/>
          </a:xfrm>
          <a:custGeom>
            <a:rect b="b" l="l" r="r" t="t"/>
            <a:pathLst>
              <a:path extrusionOk="0" h="1095462" w="617442">
                <a:moveTo>
                  <a:pt x="0" y="0"/>
                </a:moveTo>
                <a:lnTo>
                  <a:pt x="617442" y="0"/>
                </a:lnTo>
                <a:lnTo>
                  <a:pt x="617442" y="1095462"/>
                </a:lnTo>
                <a:lnTo>
                  <a:pt x="0" y="1095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3"/>
          <p:cNvSpPr txBox="1"/>
          <p:nvPr/>
        </p:nvSpPr>
        <p:spPr>
          <a:xfrm>
            <a:off x="1028700" y="3941869"/>
            <a:ext cx="9526504" cy="1658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9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선풍기 프로젝트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066800" y="3028986"/>
            <a:ext cx="8400401" cy="97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7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2조 최재원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01" name="Google Shape;201;p22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2"/>
          <p:cNvSpPr/>
          <p:nvPr/>
        </p:nvSpPr>
        <p:spPr>
          <a:xfrm>
            <a:off x="1191563" y="3348252"/>
            <a:ext cx="4851236" cy="4118871"/>
          </a:xfrm>
          <a:custGeom>
            <a:rect b="b" l="l" r="r" t="t"/>
            <a:pathLst>
              <a:path extrusionOk="0" h="4118871" w="4851236">
                <a:moveTo>
                  <a:pt x="0" y="0"/>
                </a:moveTo>
                <a:lnTo>
                  <a:pt x="4851235" y="0"/>
                </a:lnTo>
                <a:lnTo>
                  <a:pt x="4851235" y="4118871"/>
                </a:lnTo>
                <a:lnTo>
                  <a:pt x="0" y="41188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699" l="0" r="0" t="-1699"/>
            </a:stretch>
          </a:blipFill>
          <a:ln>
            <a:noFill/>
          </a:ln>
        </p:spPr>
      </p:sp>
      <p:sp>
        <p:nvSpPr>
          <p:cNvPr id="203" name="Google Shape;203;p22"/>
          <p:cNvSpPr/>
          <p:nvPr/>
        </p:nvSpPr>
        <p:spPr>
          <a:xfrm>
            <a:off x="12246051" y="2827240"/>
            <a:ext cx="4147830" cy="5160894"/>
          </a:xfrm>
          <a:custGeom>
            <a:rect b="b" l="l" r="r" t="t"/>
            <a:pathLst>
              <a:path extrusionOk="0" h="5160894" w="4147830">
                <a:moveTo>
                  <a:pt x="0" y="0"/>
                </a:moveTo>
                <a:lnTo>
                  <a:pt x="4147830" y="0"/>
                </a:lnTo>
                <a:lnTo>
                  <a:pt x="4147830" y="5160894"/>
                </a:lnTo>
                <a:lnTo>
                  <a:pt x="0" y="5160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22"/>
          <p:cNvSpPr/>
          <p:nvPr/>
        </p:nvSpPr>
        <p:spPr>
          <a:xfrm>
            <a:off x="7662048" y="2727930"/>
            <a:ext cx="2963903" cy="5359515"/>
          </a:xfrm>
          <a:custGeom>
            <a:rect b="b" l="l" r="r" t="t"/>
            <a:pathLst>
              <a:path extrusionOk="0" h="5359515" w="2963903">
                <a:moveTo>
                  <a:pt x="0" y="0"/>
                </a:moveTo>
                <a:lnTo>
                  <a:pt x="2963904" y="0"/>
                </a:lnTo>
                <a:lnTo>
                  <a:pt x="2963904" y="5359515"/>
                </a:lnTo>
                <a:lnTo>
                  <a:pt x="0" y="53595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-5745" t="0"/>
            </a:stretch>
          </a:blipFill>
          <a:ln>
            <a:noFill/>
          </a:ln>
        </p:spPr>
      </p:sp>
      <p:sp>
        <p:nvSpPr>
          <p:cNvPr id="205" name="Google Shape;205;p22"/>
          <p:cNvSpPr/>
          <p:nvPr/>
        </p:nvSpPr>
        <p:spPr>
          <a:xfrm rot="1505230">
            <a:off x="4350309" y="2018547"/>
            <a:ext cx="2888997" cy="2636866"/>
          </a:xfrm>
          <a:custGeom>
            <a:rect b="b" l="l" r="r" t="t"/>
            <a:pathLst>
              <a:path extrusionOk="0" h="2636866" w="2888997">
                <a:moveTo>
                  <a:pt x="0" y="0"/>
                </a:moveTo>
                <a:lnTo>
                  <a:pt x="2888997" y="0"/>
                </a:lnTo>
                <a:lnTo>
                  <a:pt x="2888997" y="2636866"/>
                </a:lnTo>
                <a:lnTo>
                  <a:pt x="0" y="2636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22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 rot="-1602978">
            <a:off x="9254713" y="3433169"/>
            <a:ext cx="3441472" cy="3141125"/>
          </a:xfrm>
          <a:custGeom>
            <a:rect b="b" l="l" r="r" t="t"/>
            <a:pathLst>
              <a:path extrusionOk="0" h="3141125" w="3441472">
                <a:moveTo>
                  <a:pt x="0" y="0"/>
                </a:moveTo>
                <a:lnTo>
                  <a:pt x="3441472" y="0"/>
                </a:lnTo>
                <a:lnTo>
                  <a:pt x="3441472" y="3141125"/>
                </a:lnTo>
                <a:lnTo>
                  <a:pt x="0" y="3141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9" name="Google Shape;209;p22"/>
          <p:cNvGrpSpPr/>
          <p:nvPr/>
        </p:nvGrpSpPr>
        <p:grpSpPr>
          <a:xfrm>
            <a:off x="7901980" y="9369224"/>
            <a:ext cx="377383" cy="377383"/>
            <a:chOff x="0" y="0"/>
            <a:chExt cx="812800" cy="812800"/>
          </a:xfrm>
        </p:grpSpPr>
        <p:sp>
          <p:nvSpPr>
            <p:cNvPr id="210" name="Google Shape;210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2"/>
          <p:cNvSpPr txBox="1"/>
          <p:nvPr/>
        </p:nvSpPr>
        <p:spPr>
          <a:xfrm>
            <a:off x="8491669" y="9359602"/>
            <a:ext cx="148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부팅 </a:t>
            </a:r>
            <a:r>
              <a:rPr lang="en-US" sz="2576">
                <a:solidFill>
                  <a:srgbClr val="373737"/>
                </a:solidFill>
              </a:rPr>
              <a:t>코드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18" name="Google Shape;218;p23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9" name="Google Shape;219;p23"/>
          <p:cNvGrpSpPr/>
          <p:nvPr/>
        </p:nvGrpSpPr>
        <p:grpSpPr>
          <a:xfrm>
            <a:off x="7925293" y="9431374"/>
            <a:ext cx="377383" cy="377383"/>
            <a:chOff x="0" y="0"/>
            <a:chExt cx="812800" cy="812800"/>
          </a:xfrm>
        </p:grpSpPr>
        <p:sp>
          <p:nvSpPr>
            <p:cNvPr id="220" name="Google Shape;220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3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8468357" y="9392439"/>
            <a:ext cx="148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버튼 영상</a:t>
            </a:r>
            <a:endParaRPr/>
          </a:p>
        </p:txBody>
      </p:sp>
      <p:pic>
        <p:nvPicPr>
          <p:cNvPr id="225" name="Google Shape;225;p23" title="버튼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3400" y="2055338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31" name="Google Shape;231;p24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7838390" y="9410299"/>
            <a:ext cx="377383" cy="377383"/>
            <a:chOff x="0" y="0"/>
            <a:chExt cx="812800" cy="812800"/>
          </a:xfrm>
        </p:grpSpPr>
        <p:sp>
          <p:nvSpPr>
            <p:cNvPr id="233" name="Google Shape;233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4"/>
          <p:cNvSpPr/>
          <p:nvPr/>
        </p:nvSpPr>
        <p:spPr>
          <a:xfrm>
            <a:off x="6706907" y="2742138"/>
            <a:ext cx="3684815" cy="5799053"/>
          </a:xfrm>
          <a:custGeom>
            <a:rect b="b" l="l" r="r" t="t"/>
            <a:pathLst>
              <a:path extrusionOk="0" h="5799053" w="3684815">
                <a:moveTo>
                  <a:pt x="0" y="0"/>
                </a:moveTo>
                <a:lnTo>
                  <a:pt x="3684815" y="0"/>
                </a:lnTo>
                <a:lnTo>
                  <a:pt x="3684815" y="5799053"/>
                </a:lnTo>
                <a:lnTo>
                  <a:pt x="0" y="5799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24"/>
          <p:cNvSpPr/>
          <p:nvPr/>
        </p:nvSpPr>
        <p:spPr>
          <a:xfrm>
            <a:off x="12157984" y="2742138"/>
            <a:ext cx="5101316" cy="5722855"/>
          </a:xfrm>
          <a:custGeom>
            <a:rect b="b" l="l" r="r" t="t"/>
            <a:pathLst>
              <a:path extrusionOk="0" h="5722855" w="5101316">
                <a:moveTo>
                  <a:pt x="0" y="0"/>
                </a:moveTo>
                <a:lnTo>
                  <a:pt x="5101316" y="0"/>
                </a:lnTo>
                <a:lnTo>
                  <a:pt x="5101316" y="5722855"/>
                </a:lnTo>
                <a:lnTo>
                  <a:pt x="0" y="5722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24"/>
          <p:cNvSpPr/>
          <p:nvPr/>
        </p:nvSpPr>
        <p:spPr>
          <a:xfrm>
            <a:off x="1183356" y="2533603"/>
            <a:ext cx="3911945" cy="6216123"/>
          </a:xfrm>
          <a:custGeom>
            <a:rect b="b" l="l" r="r" t="t"/>
            <a:pathLst>
              <a:path extrusionOk="0" h="6216123" w="3911945">
                <a:moveTo>
                  <a:pt x="0" y="0"/>
                </a:moveTo>
                <a:lnTo>
                  <a:pt x="3911944" y="0"/>
                </a:lnTo>
                <a:lnTo>
                  <a:pt x="3911944" y="6216123"/>
                </a:lnTo>
                <a:lnTo>
                  <a:pt x="0" y="62161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24"/>
          <p:cNvSpPr/>
          <p:nvPr/>
        </p:nvSpPr>
        <p:spPr>
          <a:xfrm rot="1867914">
            <a:off x="3612933" y="1380739"/>
            <a:ext cx="2888997" cy="2636866"/>
          </a:xfrm>
          <a:custGeom>
            <a:rect b="b" l="l" r="r" t="t"/>
            <a:pathLst>
              <a:path extrusionOk="0" h="2636866" w="2888997">
                <a:moveTo>
                  <a:pt x="0" y="0"/>
                </a:moveTo>
                <a:lnTo>
                  <a:pt x="2888997" y="0"/>
                </a:lnTo>
                <a:lnTo>
                  <a:pt x="2888997" y="2636867"/>
                </a:lnTo>
                <a:lnTo>
                  <a:pt x="0" y="2636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4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8381549" y="9400688"/>
            <a:ext cx="1659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2576">
                <a:solidFill>
                  <a:srgbClr val="373737"/>
                </a:solidFill>
              </a:rPr>
              <a:t> </a:t>
            </a: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47" name="Google Shape;247;p25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8" name="Google Shape;248;p25"/>
          <p:cNvGrpSpPr/>
          <p:nvPr/>
        </p:nvGrpSpPr>
        <p:grpSpPr>
          <a:xfrm>
            <a:off x="7814588" y="9431374"/>
            <a:ext cx="377383" cy="377383"/>
            <a:chOff x="0" y="0"/>
            <a:chExt cx="812800" cy="812800"/>
          </a:xfrm>
        </p:grpSpPr>
        <p:sp>
          <p:nvSpPr>
            <p:cNvPr id="249" name="Google Shape;249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5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8357652" y="9392439"/>
            <a:ext cx="1707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UART 영상</a:t>
            </a:r>
            <a:endParaRPr/>
          </a:p>
        </p:txBody>
      </p:sp>
      <p:pic>
        <p:nvPicPr>
          <p:cNvPr id="254" name="Google Shape;254;p25" title="UAR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625" y="2055338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26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0" name="Google Shape;260;p26"/>
          <p:cNvGrpSpPr/>
          <p:nvPr/>
        </p:nvGrpSpPr>
        <p:grpSpPr>
          <a:xfrm>
            <a:off x="7838447" y="9462474"/>
            <a:ext cx="377383" cy="377383"/>
            <a:chOff x="0" y="0"/>
            <a:chExt cx="812800" cy="812800"/>
          </a:xfrm>
        </p:grpSpPr>
        <p:sp>
          <p:nvSpPr>
            <p:cNvPr id="261" name="Google Shape;261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26"/>
          <p:cNvSpPr/>
          <p:nvPr/>
        </p:nvSpPr>
        <p:spPr>
          <a:xfrm>
            <a:off x="1542390" y="2108574"/>
            <a:ext cx="4428745" cy="7149726"/>
          </a:xfrm>
          <a:custGeom>
            <a:rect b="b" l="l" r="r" t="t"/>
            <a:pathLst>
              <a:path extrusionOk="0" h="7149726" w="4428745">
                <a:moveTo>
                  <a:pt x="0" y="0"/>
                </a:moveTo>
                <a:lnTo>
                  <a:pt x="4428745" y="0"/>
                </a:lnTo>
                <a:lnTo>
                  <a:pt x="4428745" y="7149726"/>
                </a:lnTo>
                <a:lnTo>
                  <a:pt x="0" y="7149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26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8381511" y="9423539"/>
            <a:ext cx="1659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UART 코드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8585836" y="3059112"/>
            <a:ext cx="8805446" cy="4054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WIND_OFF : 끄기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WEAK : 1단계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NORMAL : 2단계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STRONG : 3단계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AUTOMODE : 자동모드 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73" name="Google Shape;273;p27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27"/>
          <p:cNvGrpSpPr/>
          <p:nvPr/>
        </p:nvGrpSpPr>
        <p:grpSpPr>
          <a:xfrm>
            <a:off x="7678318" y="9477999"/>
            <a:ext cx="377383" cy="377383"/>
            <a:chOff x="0" y="0"/>
            <a:chExt cx="812800" cy="812800"/>
          </a:xfrm>
        </p:grpSpPr>
        <p:sp>
          <p:nvSpPr>
            <p:cNvPr id="275" name="Google Shape;275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7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8221383" y="9439064"/>
            <a:ext cx="2388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TIME 설정 영상</a:t>
            </a:r>
            <a:endParaRPr/>
          </a:p>
        </p:txBody>
      </p:sp>
      <p:pic>
        <p:nvPicPr>
          <p:cNvPr id="280" name="Google Shape;280;p27" title="타이머 완성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400" y="1988675"/>
            <a:ext cx="9652450" cy="723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28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6" name="Google Shape;286;p28"/>
          <p:cNvGrpSpPr/>
          <p:nvPr/>
        </p:nvGrpSpPr>
        <p:grpSpPr>
          <a:xfrm>
            <a:off x="7710719" y="9446899"/>
            <a:ext cx="377383" cy="377383"/>
            <a:chOff x="0" y="0"/>
            <a:chExt cx="812800" cy="812800"/>
          </a:xfrm>
        </p:grpSpPr>
        <p:sp>
          <p:nvSpPr>
            <p:cNvPr id="287" name="Google Shape;287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8"/>
          <p:cNvSpPr/>
          <p:nvPr/>
        </p:nvSpPr>
        <p:spPr>
          <a:xfrm>
            <a:off x="824321" y="1998942"/>
            <a:ext cx="3268970" cy="7591269"/>
          </a:xfrm>
          <a:custGeom>
            <a:rect b="b" l="l" r="r" t="t"/>
            <a:pathLst>
              <a:path extrusionOk="0" h="7591269" w="3268970">
                <a:moveTo>
                  <a:pt x="0" y="0"/>
                </a:moveTo>
                <a:lnTo>
                  <a:pt x="3268970" y="0"/>
                </a:lnTo>
                <a:lnTo>
                  <a:pt x="3268970" y="7591269"/>
                </a:lnTo>
                <a:lnTo>
                  <a:pt x="0" y="7591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55" l="0" r="0" t="-2856"/>
            </a:stretch>
          </a:blipFill>
          <a:ln>
            <a:noFill/>
          </a:ln>
        </p:spPr>
      </p:sp>
      <p:sp>
        <p:nvSpPr>
          <p:cNvPr id="290" name="Google Shape;290;p28"/>
          <p:cNvSpPr/>
          <p:nvPr/>
        </p:nvSpPr>
        <p:spPr>
          <a:xfrm>
            <a:off x="11858957" y="2936642"/>
            <a:ext cx="5195965" cy="5443391"/>
          </a:xfrm>
          <a:custGeom>
            <a:rect b="b" l="l" r="r" t="t"/>
            <a:pathLst>
              <a:path extrusionOk="0" h="5443391" w="5195965">
                <a:moveTo>
                  <a:pt x="0" y="0"/>
                </a:moveTo>
                <a:lnTo>
                  <a:pt x="5195964" y="0"/>
                </a:lnTo>
                <a:lnTo>
                  <a:pt x="5195964" y="5443391"/>
                </a:lnTo>
                <a:lnTo>
                  <a:pt x="0" y="5443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28"/>
          <p:cNvSpPr/>
          <p:nvPr/>
        </p:nvSpPr>
        <p:spPr>
          <a:xfrm>
            <a:off x="5707273" y="2936642"/>
            <a:ext cx="4384131" cy="5715870"/>
          </a:xfrm>
          <a:custGeom>
            <a:rect b="b" l="l" r="r" t="t"/>
            <a:pathLst>
              <a:path extrusionOk="0" h="5715870" w="4384131">
                <a:moveTo>
                  <a:pt x="0" y="0"/>
                </a:moveTo>
                <a:lnTo>
                  <a:pt x="4384131" y="0"/>
                </a:lnTo>
                <a:lnTo>
                  <a:pt x="4384131" y="5715870"/>
                </a:lnTo>
                <a:lnTo>
                  <a:pt x="0" y="57158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28"/>
          <p:cNvSpPr/>
          <p:nvPr/>
        </p:nvSpPr>
        <p:spPr>
          <a:xfrm rot="1626887">
            <a:off x="8903552" y="3450106"/>
            <a:ext cx="2888997" cy="2636866"/>
          </a:xfrm>
          <a:custGeom>
            <a:rect b="b" l="l" r="r" t="t"/>
            <a:pathLst>
              <a:path extrusionOk="0" h="2636866" w="2888997">
                <a:moveTo>
                  <a:pt x="0" y="0"/>
                </a:moveTo>
                <a:lnTo>
                  <a:pt x="2888997" y="0"/>
                </a:lnTo>
                <a:lnTo>
                  <a:pt x="2888997" y="2636866"/>
                </a:lnTo>
                <a:lnTo>
                  <a:pt x="0" y="2636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28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8253784" y="9407964"/>
            <a:ext cx="232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TIME 설정 코드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301" name="Google Shape;301;p29"/>
          <p:cNvCxnSpPr/>
          <p:nvPr/>
        </p:nvCxnSpPr>
        <p:spPr>
          <a:xfrm>
            <a:off x="1028700" y="2529840"/>
            <a:ext cx="12230357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2" name="Google Shape;302;p29"/>
          <p:cNvGrpSpPr/>
          <p:nvPr/>
        </p:nvGrpSpPr>
        <p:grpSpPr>
          <a:xfrm>
            <a:off x="1028700" y="3014998"/>
            <a:ext cx="2763615" cy="718864"/>
            <a:chOff x="0" y="-41"/>
            <a:chExt cx="727861" cy="189329"/>
          </a:xfrm>
        </p:grpSpPr>
        <p:sp>
          <p:nvSpPr>
            <p:cNvPr id="303" name="Google Shape;303;p29"/>
            <p:cNvSpPr/>
            <p:nvPr/>
          </p:nvSpPr>
          <p:spPr>
            <a:xfrm>
              <a:off x="0" y="0"/>
              <a:ext cx="727861" cy="189288"/>
            </a:xfrm>
            <a:custGeom>
              <a:rect b="b" l="l" r="r" t="t"/>
              <a:pathLst>
                <a:path extrusionOk="0" h="189288" w="727861">
                  <a:moveTo>
                    <a:pt x="94644" y="0"/>
                  </a:moveTo>
                  <a:lnTo>
                    <a:pt x="633217" y="0"/>
                  </a:lnTo>
                  <a:cubicBezTo>
                    <a:pt x="658318" y="0"/>
                    <a:pt x="682391" y="9971"/>
                    <a:pt x="700141" y="27721"/>
                  </a:cubicBezTo>
                  <a:cubicBezTo>
                    <a:pt x="717890" y="45470"/>
                    <a:pt x="727861" y="69543"/>
                    <a:pt x="727861" y="94644"/>
                  </a:cubicBezTo>
                  <a:lnTo>
                    <a:pt x="727861" y="94644"/>
                  </a:lnTo>
                  <a:cubicBezTo>
                    <a:pt x="727861" y="146915"/>
                    <a:pt x="685488" y="189288"/>
                    <a:pt x="633217" y="189288"/>
                  </a:cubicBezTo>
                  <a:lnTo>
                    <a:pt x="94644" y="189288"/>
                  </a:lnTo>
                  <a:cubicBezTo>
                    <a:pt x="42374" y="189288"/>
                    <a:pt x="0" y="146915"/>
                    <a:pt x="0" y="94644"/>
                  </a:cubicBezTo>
                  <a:lnTo>
                    <a:pt x="0" y="94644"/>
                  </a:lnTo>
                  <a:cubicBezTo>
                    <a:pt x="0" y="42374"/>
                    <a:pt x="42374" y="0"/>
                    <a:pt x="94644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0" y="-41"/>
              <a:ext cx="727800" cy="1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느낀점</a:t>
              </a:r>
              <a:endParaRPr/>
            </a:p>
          </p:txBody>
        </p:sp>
      </p:grpSp>
      <p:grpSp>
        <p:nvGrpSpPr>
          <p:cNvPr id="305" name="Google Shape;305;p29"/>
          <p:cNvGrpSpPr/>
          <p:nvPr/>
        </p:nvGrpSpPr>
        <p:grpSpPr>
          <a:xfrm>
            <a:off x="1028700" y="5417702"/>
            <a:ext cx="2763615" cy="718753"/>
            <a:chOff x="0" y="20119"/>
            <a:chExt cx="727861" cy="189300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20128"/>
              <a:ext cx="727861" cy="189288"/>
            </a:xfrm>
            <a:custGeom>
              <a:rect b="b" l="l" r="r" t="t"/>
              <a:pathLst>
                <a:path extrusionOk="0" h="189288" w="727861">
                  <a:moveTo>
                    <a:pt x="94644" y="0"/>
                  </a:moveTo>
                  <a:lnTo>
                    <a:pt x="633217" y="0"/>
                  </a:lnTo>
                  <a:cubicBezTo>
                    <a:pt x="658318" y="0"/>
                    <a:pt x="682391" y="9971"/>
                    <a:pt x="700141" y="27721"/>
                  </a:cubicBezTo>
                  <a:cubicBezTo>
                    <a:pt x="717890" y="45470"/>
                    <a:pt x="727861" y="69543"/>
                    <a:pt x="727861" y="94644"/>
                  </a:cubicBezTo>
                  <a:lnTo>
                    <a:pt x="727861" y="94644"/>
                  </a:lnTo>
                  <a:cubicBezTo>
                    <a:pt x="727861" y="146915"/>
                    <a:pt x="685488" y="189288"/>
                    <a:pt x="633217" y="189288"/>
                  </a:cubicBezTo>
                  <a:lnTo>
                    <a:pt x="94644" y="189288"/>
                  </a:lnTo>
                  <a:cubicBezTo>
                    <a:pt x="42374" y="189288"/>
                    <a:pt x="0" y="146915"/>
                    <a:pt x="0" y="94644"/>
                  </a:cubicBezTo>
                  <a:lnTo>
                    <a:pt x="0" y="94644"/>
                  </a:lnTo>
                  <a:cubicBezTo>
                    <a:pt x="0" y="42374"/>
                    <a:pt x="42374" y="0"/>
                    <a:pt x="94644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33" y="20119"/>
              <a:ext cx="727800" cy="1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어려웠던 점</a:t>
              </a:r>
              <a:endParaRPr/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1028700" y="7907096"/>
            <a:ext cx="2763615" cy="718755"/>
            <a:chOff x="0" y="-92994"/>
            <a:chExt cx="727861" cy="189300"/>
          </a:xfrm>
        </p:grpSpPr>
        <p:sp>
          <p:nvSpPr>
            <p:cNvPr id="309" name="Google Shape;309;p29"/>
            <p:cNvSpPr/>
            <p:nvPr/>
          </p:nvSpPr>
          <p:spPr>
            <a:xfrm>
              <a:off x="0" y="-92994"/>
              <a:ext cx="727861" cy="189288"/>
            </a:xfrm>
            <a:custGeom>
              <a:rect b="b" l="l" r="r" t="t"/>
              <a:pathLst>
                <a:path extrusionOk="0" h="189288" w="727861">
                  <a:moveTo>
                    <a:pt x="94644" y="0"/>
                  </a:moveTo>
                  <a:lnTo>
                    <a:pt x="633217" y="0"/>
                  </a:lnTo>
                  <a:cubicBezTo>
                    <a:pt x="658318" y="0"/>
                    <a:pt x="682391" y="9971"/>
                    <a:pt x="700141" y="27721"/>
                  </a:cubicBezTo>
                  <a:cubicBezTo>
                    <a:pt x="717890" y="45470"/>
                    <a:pt x="727861" y="69543"/>
                    <a:pt x="727861" y="94644"/>
                  </a:cubicBezTo>
                  <a:lnTo>
                    <a:pt x="727861" y="94644"/>
                  </a:lnTo>
                  <a:cubicBezTo>
                    <a:pt x="727861" y="146915"/>
                    <a:pt x="685488" y="189288"/>
                    <a:pt x="633217" y="189288"/>
                  </a:cubicBezTo>
                  <a:lnTo>
                    <a:pt x="94644" y="189288"/>
                  </a:lnTo>
                  <a:cubicBezTo>
                    <a:pt x="42374" y="189288"/>
                    <a:pt x="0" y="146915"/>
                    <a:pt x="0" y="94644"/>
                  </a:cubicBezTo>
                  <a:lnTo>
                    <a:pt x="0" y="94644"/>
                  </a:lnTo>
                  <a:cubicBezTo>
                    <a:pt x="0" y="42374"/>
                    <a:pt x="42374" y="0"/>
                    <a:pt x="94644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 txBox="1"/>
            <p:nvPr/>
          </p:nvSpPr>
          <p:spPr>
            <a:xfrm>
              <a:off x="33" y="-92993"/>
              <a:ext cx="727800" cy="1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해결법</a:t>
              </a:r>
              <a:endParaRPr/>
            </a:p>
          </p:txBody>
        </p:sp>
      </p:grpSp>
      <p:sp>
        <p:nvSpPr>
          <p:cNvPr id="311" name="Google Shape;311;p29"/>
          <p:cNvSpPr/>
          <p:nvPr/>
        </p:nvSpPr>
        <p:spPr>
          <a:xfrm>
            <a:off x="13064332" y="4624764"/>
            <a:ext cx="4412393" cy="4014282"/>
          </a:xfrm>
          <a:custGeom>
            <a:rect b="b" l="l" r="r" t="t"/>
            <a:pathLst>
              <a:path extrusionOk="0" h="4014282" w="4412393">
                <a:moveTo>
                  <a:pt x="0" y="0"/>
                </a:moveTo>
                <a:lnTo>
                  <a:pt x="4412393" y="0"/>
                </a:lnTo>
                <a:lnTo>
                  <a:pt x="4412393" y="4014282"/>
                </a:lnTo>
                <a:lnTo>
                  <a:pt x="0" y="40142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29"/>
          <p:cNvSpPr txBox="1"/>
          <p:nvPr/>
        </p:nvSpPr>
        <p:spPr>
          <a:xfrm>
            <a:off x="1896104" y="1375750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마무리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1028700" y="1060789"/>
            <a:ext cx="718069" cy="1386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1028700" y="3941831"/>
            <a:ext cx="122304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전체적으로 생각하고 했어야했는데 그때그때 필요한 것을 넣다보니</a:t>
            </a:r>
            <a:endParaRPr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코드가 복</a:t>
            </a:r>
            <a:r>
              <a:rPr lang="en-US" sz="3076">
                <a:solidFill>
                  <a:srgbClr val="373737"/>
                </a:solidFill>
              </a:rPr>
              <a:t>잡해짐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1028738" y="6453578"/>
            <a:ext cx="118194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때문에 예외 처리를  할 때 어려움을 겪었고 간단하게 표현하고 싶었지만 결국에는 if문이 많이 생겼음</a:t>
            </a:r>
            <a:endParaRPr/>
          </a:p>
        </p:txBody>
      </p:sp>
      <p:sp>
        <p:nvSpPr>
          <p:cNvPr id="316" name="Google Shape;316;p29"/>
          <p:cNvSpPr txBox="1"/>
          <p:nvPr/>
        </p:nvSpPr>
        <p:spPr>
          <a:xfrm>
            <a:off x="1028738" y="8942987"/>
            <a:ext cx="11819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if문 하나하나 확인하면서 예외 처리를 하는 데에 시간이 더 많이 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1028700" y="2532386"/>
            <a:ext cx="11553007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1028700" y="1134164"/>
            <a:ext cx="9284162" cy="105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1926539" y="3429697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사용 툴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926539" y="8054632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마무리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926539" y="4582907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FSM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926539" y="5742368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SW Stack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926539" y="6898500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3267507" y="-144661"/>
            <a:ext cx="5020493" cy="10431661"/>
            <a:chOff x="0" y="-38100"/>
            <a:chExt cx="1322270" cy="2747433"/>
          </a:xfrm>
        </p:grpSpPr>
        <p:sp>
          <p:nvSpPr>
            <p:cNvPr id="109" name="Google Shape;109;p14"/>
            <p:cNvSpPr/>
            <p:nvPr/>
          </p:nvSpPr>
          <p:spPr>
            <a:xfrm>
              <a:off x="0" y="0"/>
              <a:ext cx="1322270" cy="2709333"/>
            </a:xfrm>
            <a:custGeom>
              <a:rect b="b" l="l" r="r" t="t"/>
              <a:pathLst>
                <a:path extrusionOk="0" h="2709333" w="1322270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  <a:ln>
              <a:noFill/>
            </a:ln>
          </p:spPr>
        </p:sp>
        <p:sp>
          <p:nvSpPr>
            <p:cNvPr id="110" name="Google Shape;110;p14"/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028700" y="3218785"/>
            <a:ext cx="678786" cy="794033"/>
            <a:chOff x="0" y="-47625"/>
            <a:chExt cx="178775" cy="209128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1028700" y="7843720"/>
            <a:ext cx="678786" cy="794033"/>
            <a:chOff x="0" y="-47625"/>
            <a:chExt cx="178775" cy="209128"/>
          </a:xfrm>
        </p:grpSpPr>
        <p:sp>
          <p:nvSpPr>
            <p:cNvPr id="115" name="Google Shape;115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1028700" y="4375324"/>
            <a:ext cx="678786" cy="794033"/>
            <a:chOff x="0" y="-47625"/>
            <a:chExt cx="178775" cy="209128"/>
          </a:xfrm>
        </p:grpSpPr>
        <p:sp>
          <p:nvSpPr>
            <p:cNvPr id="118" name="Google Shape;118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/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1028700" y="5531456"/>
            <a:ext cx="678786" cy="794033"/>
            <a:chOff x="0" y="-47625"/>
            <a:chExt cx="178775" cy="209128"/>
          </a:xfrm>
        </p:grpSpPr>
        <p:sp>
          <p:nvSpPr>
            <p:cNvPr id="121" name="Google Shape;121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/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1028700" y="6687588"/>
            <a:ext cx="678786" cy="794033"/>
            <a:chOff x="0" y="-47625"/>
            <a:chExt cx="178775" cy="209128"/>
          </a:xfrm>
        </p:grpSpPr>
        <p:sp>
          <p:nvSpPr>
            <p:cNvPr id="124" name="Google Shape;124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5"/>
          <p:cNvCxnSpPr/>
          <p:nvPr/>
        </p:nvCxnSpPr>
        <p:spPr>
          <a:xfrm flipH="1" rot="10800000">
            <a:off x="1028700" y="2520240"/>
            <a:ext cx="8805300" cy="960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5"/>
          <p:cNvSpPr txBox="1"/>
          <p:nvPr/>
        </p:nvSpPr>
        <p:spPr>
          <a:xfrm>
            <a:off x="1896104" y="137575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76">
                <a:solidFill>
                  <a:srgbClr val="2E5743"/>
                </a:solidFill>
              </a:rPr>
              <a:t>개요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1028700" y="106078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1028700" y="3708725"/>
            <a:ext cx="10081800" cy="2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73737"/>
                </a:solidFill>
              </a:rPr>
              <a:t>● Atmega128A를 활용하여 선풍기의 강약을 조절하고, </a:t>
            </a:r>
            <a:br>
              <a:rPr lang="en-US" sz="2300">
                <a:solidFill>
                  <a:srgbClr val="373737"/>
                </a:solidFill>
              </a:rPr>
            </a:br>
            <a:r>
              <a:rPr lang="en-US" sz="2300">
                <a:solidFill>
                  <a:srgbClr val="373737"/>
                </a:solidFill>
              </a:rPr>
              <a:t>● 사용자 설정 타이머에 따라 선풍기가 동작하는 시스템을 구현하는 것을 목표로 제작하였습니다.</a:t>
            </a:r>
            <a:br>
              <a:rPr lang="en-US" sz="1999">
                <a:solidFill>
                  <a:srgbClr val="373737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6"/>
          <p:cNvCxnSpPr/>
          <p:nvPr/>
        </p:nvCxnSpPr>
        <p:spPr>
          <a:xfrm>
            <a:off x="1028700" y="2529840"/>
            <a:ext cx="108123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6"/>
          <p:cNvSpPr txBox="1"/>
          <p:nvPr/>
        </p:nvSpPr>
        <p:spPr>
          <a:xfrm>
            <a:off x="1896104" y="137575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76">
                <a:solidFill>
                  <a:srgbClr val="2E5743"/>
                </a:solidFill>
              </a:rPr>
              <a:t>개요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028700" y="106078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896100" y="2893150"/>
            <a:ext cx="3862800" cy="6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프로그래밍 언어</a:t>
            </a:r>
            <a:br>
              <a:rPr lang="en-US" sz="2199">
                <a:solidFill>
                  <a:srgbClr val="373737"/>
                </a:solidFill>
              </a:rPr>
            </a:br>
            <a:r>
              <a:rPr lang="en-US" sz="2199">
                <a:solidFill>
                  <a:srgbClr val="373737"/>
                </a:solidFill>
              </a:rPr>
              <a:t>	▶ C언어</a:t>
            </a:r>
            <a:endParaRPr sz="2199">
              <a:solidFill>
                <a:srgbClr val="373737"/>
              </a:solidFill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9">
              <a:solidFill>
                <a:srgbClr val="373737"/>
              </a:solidFill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개발 환경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Microchip Studio</a:t>
            </a:r>
            <a:endParaRPr sz="2199">
              <a:solidFill>
                <a:srgbClr val="373737"/>
              </a:solidFill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9">
              <a:solidFill>
                <a:srgbClr val="373737"/>
              </a:solidFill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하드웨어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Atmega128A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LCD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FND(5621AS)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Mortor drive board</a:t>
            </a:r>
            <a:br>
              <a:rPr lang="en-US" sz="1999">
                <a:solidFill>
                  <a:srgbClr val="373737"/>
                </a:solidFill>
              </a:rPr>
            </a:b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150" y="2529838"/>
            <a:ext cx="4774925" cy="47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12339638" y="7304775"/>
            <a:ext cx="3769950" cy="2823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7"/>
          <p:cNvCxnSpPr/>
          <p:nvPr/>
        </p:nvCxnSpPr>
        <p:spPr>
          <a:xfrm flipH="1" rot="10800000">
            <a:off x="1028700" y="2520315"/>
            <a:ext cx="8805446" cy="9525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7"/>
          <p:cNvSpPr/>
          <p:nvPr/>
        </p:nvSpPr>
        <p:spPr>
          <a:xfrm>
            <a:off x="10126731" y="1361927"/>
            <a:ext cx="7582196" cy="758219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6729" r="-6729" t="0"/>
            </a:stretch>
          </a:blipFill>
          <a:ln>
            <a:noFill/>
          </a:ln>
        </p:spPr>
      </p:sp>
      <p:sp>
        <p:nvSpPr>
          <p:cNvPr id="150" name="Google Shape;150;p17"/>
          <p:cNvSpPr txBox="1"/>
          <p:nvPr/>
        </p:nvSpPr>
        <p:spPr>
          <a:xfrm>
            <a:off x="1896104" y="137575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76">
                <a:solidFill>
                  <a:srgbClr val="2E5743"/>
                </a:solidFill>
              </a:rPr>
              <a:t>사용 핀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1060789"/>
            <a:ext cx="718069" cy="1386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3471862"/>
            <a:ext cx="88053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기존 LCD의 RS</a:t>
            </a:r>
            <a:r>
              <a:rPr lang="en-US" sz="1999">
                <a:solidFill>
                  <a:srgbClr val="373737"/>
                </a:solidFill>
              </a:rPr>
              <a:t>를 사용하는 곳에</a:t>
            </a: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꽂혀있는 PB5핀을 PB4핀으로 변경하고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부저를 작동시키기 위해서 PB5핀에 꽂음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028700" y="4764246"/>
            <a:ext cx="8805446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다른 선들은 기존에 있던 그래도 두고 진행하였음 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1028700" y="5596096"/>
            <a:ext cx="8805446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만드는 데에 걸린 기간은 2일이 소요되었음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8"/>
          <p:cNvCxnSpPr/>
          <p:nvPr/>
        </p:nvCxnSpPr>
        <p:spPr>
          <a:xfrm>
            <a:off x="1028700" y="1646314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8"/>
          <p:cNvSpPr/>
          <p:nvPr/>
        </p:nvSpPr>
        <p:spPr>
          <a:xfrm>
            <a:off x="4378567" y="1738564"/>
            <a:ext cx="9530866" cy="7725259"/>
          </a:xfrm>
          <a:custGeom>
            <a:rect b="b" l="l" r="r" t="t"/>
            <a:pathLst>
              <a:path extrusionOk="0" h="7725259" w="9530866">
                <a:moveTo>
                  <a:pt x="0" y="0"/>
                </a:moveTo>
                <a:lnTo>
                  <a:pt x="9530866" y="0"/>
                </a:lnTo>
                <a:lnTo>
                  <a:pt x="9530866" y="7725259"/>
                </a:lnTo>
                <a:lnTo>
                  <a:pt x="0" y="7725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8"/>
          <p:cNvSpPr txBox="1"/>
          <p:nvPr/>
        </p:nvSpPr>
        <p:spPr>
          <a:xfrm>
            <a:off x="1896104" y="492225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FSM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1028700" y="177263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9"/>
          <p:cNvCxnSpPr/>
          <p:nvPr/>
        </p:nvCxnSpPr>
        <p:spPr>
          <a:xfrm>
            <a:off x="1028700" y="187719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9"/>
          <p:cNvSpPr/>
          <p:nvPr/>
        </p:nvSpPr>
        <p:spPr>
          <a:xfrm>
            <a:off x="2413440" y="2777490"/>
            <a:ext cx="13461121" cy="5815576"/>
          </a:xfrm>
          <a:custGeom>
            <a:rect b="b" l="l" r="r" t="t"/>
            <a:pathLst>
              <a:path extrusionOk="0" h="5815576" w="13461121">
                <a:moveTo>
                  <a:pt x="0" y="0"/>
                </a:moveTo>
                <a:lnTo>
                  <a:pt x="13461120" y="0"/>
                </a:lnTo>
                <a:lnTo>
                  <a:pt x="13461120" y="5815576"/>
                </a:lnTo>
                <a:lnTo>
                  <a:pt x="0" y="5815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9"/>
          <p:cNvSpPr txBox="1"/>
          <p:nvPr/>
        </p:nvSpPr>
        <p:spPr>
          <a:xfrm>
            <a:off x="1896104" y="72310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SW stack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028700" y="40813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0"/>
          <p:cNvCxnSpPr/>
          <p:nvPr/>
        </p:nvCxnSpPr>
        <p:spPr>
          <a:xfrm>
            <a:off x="1028700" y="187719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0"/>
          <p:cNvSpPr txBox="1"/>
          <p:nvPr/>
        </p:nvSpPr>
        <p:spPr>
          <a:xfrm>
            <a:off x="1896104" y="72310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76">
                <a:solidFill>
                  <a:srgbClr val="2E5743"/>
                </a:solidFill>
              </a:rPr>
              <a:t>기능 소개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1028700" y="40813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76">
                <a:solidFill>
                  <a:srgbClr val="2E5743"/>
                </a:solidFill>
              </a:rPr>
              <a:t>4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51" y="2501850"/>
            <a:ext cx="12224548" cy="68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372950" y="4282925"/>
            <a:ext cx="895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 1: 세기조절(수동)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72950" y="5246350"/>
            <a:ext cx="895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 2: 세기조절(자동)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72950" y="6209775"/>
            <a:ext cx="895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 3: 타이머 설정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72950" y="7173200"/>
            <a:ext cx="895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 4: 타이머 시작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188" name="Google Shape;188;p21"/>
          <p:cNvCxnSpPr/>
          <p:nvPr/>
        </p:nvCxnSpPr>
        <p:spPr>
          <a:xfrm>
            <a:off x="824321" y="174279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9" name="Google Shape;189;p21"/>
          <p:cNvGrpSpPr/>
          <p:nvPr/>
        </p:nvGrpSpPr>
        <p:grpSpPr>
          <a:xfrm>
            <a:off x="7901980" y="9369224"/>
            <a:ext cx="377383" cy="377383"/>
            <a:chOff x="0" y="0"/>
            <a:chExt cx="812800" cy="812800"/>
          </a:xfrm>
        </p:grpSpPr>
        <p:sp>
          <p:nvSpPr>
            <p:cNvPr id="190" name="Google Shape;190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1691725" y="588701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824321" y="27373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8491669" y="9359602"/>
            <a:ext cx="148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부팅 영상</a:t>
            </a:r>
            <a:endParaRPr/>
          </a:p>
        </p:txBody>
      </p:sp>
      <p:pic>
        <p:nvPicPr>
          <p:cNvPr id="195" name="Google Shape;195;p21" title="부팅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737" y="1882650"/>
            <a:ext cx="10725775" cy="69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