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120" y="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7D5EED-1F97-4F2A-811F-B406A6F5E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6FCF6A-DAC1-4A22-A1C6-A0C1CA265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9BA167-AEEE-4559-9105-E11736C78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pPr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58F570-0948-42B2-B245-2276DF0C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0469EB-3B43-40F1-9C8F-5C55808B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57502E-ADA1-4703-BE6A-90EC328995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92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83F820-8511-4AEB-A7F8-C180233DD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9C0C2A1-FF7D-471E-8FA1-A25D6995C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59927C-E196-4F8B-BE78-B0265D057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pPr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19FB7E-4634-4081-90FA-BDF4F037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13F617-253E-4968-935B-F729E2388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6935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5565FE5-936C-4D58-B110-6BD636F5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60E107A-F4DC-4882-A245-18341C9940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79F21D-998A-494D-B1AC-CEEA66F1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pPr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A6098C-5E07-4A5C-846B-42D1D3740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4B1240-AFF0-4266-B9D2-CDF6D91E9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2725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DE1750-A55B-4A2D-8471-C9510DBF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7A60F8-AA53-40C9-B452-00103893C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4647A2D-2165-4A86-A3DC-98D523420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pPr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F1C277-C663-437F-A88C-1F46E74B5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5FF699-36C2-4C91-8E88-E8F1F952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4891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592686-7282-45C5-A1CA-1E239648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141C1EB-8D1A-405A-90EE-EEF654850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09A63BF-95DB-451C-A393-8EB886D75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pPr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CC378A-B188-426B-97F2-446EEF48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1B1D353-F7BC-4B27-8F9A-142ABD17D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90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254AE4-53C9-4448-A18C-D97E48EB6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1FA3FE-A45F-4BC9-A0BA-ED0064F8BE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D21550F-444A-4C32-ACD5-A7E2B1E69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C50DEC-31B2-4797-BD25-9E88FE05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pPr/>
              <a:t>21.06.2024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957C74-571A-4687-BAAE-8880B6DB8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2AE59-EF63-409D-B700-8512D8F0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06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71D196-6724-4B91-88B9-37A1AEA90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2808C6-E189-4881-A60D-ABD64CDDF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B4CE4E8-3625-4901-941F-39E3864353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344FE26-5621-48BB-BD4F-0093C73F8C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E617D29-96DE-4435-88B0-70690737D4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94DCE13-EFEC-4B04-9F50-762BAB3A2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pPr/>
              <a:t>21.06.2024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A74D00-3619-4E6B-84AD-9D709753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A968D57-4D33-4B2A-BC03-C35E07DFF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329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FC0A9B-6BA3-4967-B402-E8BA2E2F2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FCB36D5-C88F-42A1-98FD-DB440AAB0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pPr/>
              <a:t>21.06.2024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73BBD3A-F0E0-4278-A00F-9960D708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82CA90A-4144-4C1F-998C-A9BA38F9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547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C1FEDA-AE0F-4552-88F5-1E574F60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pPr/>
              <a:t>21.06.2024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FCF1511-058F-4DB8-8B8E-63E8C98A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A0D7AC-717A-4196-B600-38426866D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4594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9674CB-933E-47AA-80B1-1254834D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1EC3B-2DB2-407D-A200-9CEA49F9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23CFEB9-3240-4969-9D56-8483FE09F1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F2006B-952D-421D-BA6A-A3121AD9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pPr/>
              <a:t>21.06.2024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B287F04-387E-42C3-8F43-31DF6689F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0AA591D-B38E-4EE4-A687-4DB4015EF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145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271156-7968-4E0B-BC72-B01A8EE0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903F869-536E-4047-B517-DEEDAEFC6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E4CC05-2190-4B44-99F8-FD3A96F4E1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854FCE9-DED7-44ED-A344-37982091E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5B34F-EC8D-454F-9882-95A213DFD72C}" type="datetimeFigureOut">
              <a:rPr lang="ru-RU" smtClean="0"/>
              <a:pPr/>
              <a:t>21.06.2024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E58A79-A089-48D5-B22C-EECD8971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FFEA4F-6BF2-4892-8445-F1D35AE8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0477D-0D85-4578-B12D-54F946DDF8D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550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6338F6-2F64-4880-9A86-91B15CBE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F16AEF-67F7-40CD-BB5B-B72EAE489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461215D-997F-44B3-BB00-61FBD44F42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5B34F-EC8D-454F-9882-95A213DFD72C}" type="datetimeFigureOut">
              <a:rPr lang="ru-RU" smtClean="0"/>
              <a:pPr/>
              <a:t>21.06.2024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1FF930-B53D-4CDB-9D4D-8DA857BA95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2C8DD5-4CDC-44A1-BB3D-16F785EEE8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D0477D-0D85-4578-B12D-54F946DDF8DB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D0B3E7-1680-4C1F-BE26-F7D72BB2043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596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19AC7-4E0F-43A5-BB44-6CD84AD14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503" y="532982"/>
            <a:ext cx="9144000" cy="23876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АВТОНОМНАЯ НЕКОММЕРЧЕСКАЯ ОРГАНИЗАЦИЯ 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ПРОФЕССИОНАЛЬНОГО ОБРАЗОВАНИЯ 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«БАЛТИЙСКИЙ ИНФОРМАЦИОННЫЙ ТЕХНИКУМ»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0A7F7E-8262-4791-A3EC-A21BE272F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769" y="3136225"/>
            <a:ext cx="10006729" cy="1655762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Курсовая работа</a:t>
            </a:r>
            <a:r>
              <a:rPr lang="en-US" sz="2000" b="1" cap="sm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«РАЗРАБОТКА ВЕБ САЙТА ДЛЯ ПРИЮТЯ ЖИВОТНЫХ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ПУШИСТЫЕ СНЫ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27438" y="5112258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Выполнила студентка группы ВР-22 </a:t>
            </a:r>
            <a:r>
              <a:rPr lang="ru-RU" dirty="0" err="1" smtClean="0"/>
              <a:t>Хавратович</a:t>
            </a:r>
            <a:r>
              <a:rPr lang="ru-RU" dirty="0" smtClean="0"/>
              <a:t> А.А.</a:t>
            </a:r>
          </a:p>
          <a:p>
            <a:r>
              <a:rPr lang="ru-RU" dirty="0" smtClean="0"/>
              <a:t>Специальность 09.02.07 «Информационные системы</a:t>
            </a:r>
          </a:p>
          <a:p>
            <a:r>
              <a:rPr lang="ru-RU" dirty="0" smtClean="0"/>
              <a:t>и программирование»</a:t>
            </a:r>
          </a:p>
          <a:p>
            <a:r>
              <a:rPr lang="ru-RU" dirty="0" smtClean="0"/>
              <a:t>Руководитель курсовой работы, преподаватель</a:t>
            </a:r>
          </a:p>
          <a:p>
            <a:r>
              <a:rPr lang="ru-RU" dirty="0" smtClean="0"/>
              <a:t>Милютина С.Н.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7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50" y="2455183"/>
            <a:ext cx="10515600" cy="1325563"/>
          </a:xfrm>
        </p:spPr>
        <p:txBody>
          <a:bodyPr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Спасибо за внимание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3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19AC7-4E0F-43A5-BB44-6CD84AD14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99503" y="532982"/>
            <a:ext cx="9144000" cy="2387600"/>
          </a:xfrm>
        </p:spPr>
        <p:txBody>
          <a:bodyPr>
            <a:norm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АВТОНОМНАЯ НЕКОММЕРЧЕСКАЯ ОРГАНИЗАЦИЯ 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ПРОФЕССИОНАЛЬНОГО ОБРАЗОВАНИЯ 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«БАЛТИЙСКИЙ ИНФОРМАЦИОННЫЙ ТЕХНИКУМ»</a:t>
            </a:r>
            <a:br>
              <a:rPr lang="ru-RU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400" dirty="0" smtClean="0"/>
              <a:t/>
            </a:r>
            <a:br>
              <a:rPr lang="ru-RU" sz="2400" dirty="0" smtClean="0"/>
            </a:br>
            <a:endParaRPr lang="ru-RU" sz="2400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0A7F7E-8262-4791-A3EC-A21BE272F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9769" y="3136225"/>
            <a:ext cx="10006729" cy="1655762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Курсовая работа</a:t>
            </a:r>
            <a:r>
              <a:rPr lang="en-US" sz="2000" b="1" cap="small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2000" b="1" cap="small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«РАЗРАБОТКА ВЕБ САЙТА ДЛЯ ПРИЮТЯ ЖИВОТНЫХ 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ПУШИСТЫЕ СНЫ</a:t>
            </a:r>
            <a:r>
              <a:rPr lang="en-US" sz="2000" b="1" dirty="0" smtClean="0">
                <a:latin typeface="Times New Roman" pitchFamily="18" charset="0"/>
                <a:cs typeface="Times New Roman" pitchFamily="18" charset="0"/>
              </a:rPr>
              <a:t>”</a:t>
            </a:r>
            <a:r>
              <a:rPr lang="ru-RU" sz="2000" b="1" dirty="0" smtClean="0">
                <a:latin typeface="Times New Roman" pitchFamily="18" charset="0"/>
                <a:cs typeface="Times New Roman" pitchFamily="18" charset="0"/>
              </a:rPr>
              <a:t>»</a:t>
            </a:r>
            <a:endParaRPr lang="ru-RU" sz="2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227438" y="5112258"/>
            <a:ext cx="60960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Выполнила студентка группы ВР-22 </a:t>
            </a:r>
            <a:r>
              <a:rPr lang="ru-RU" dirty="0" err="1" smtClean="0"/>
              <a:t>Хавратович</a:t>
            </a:r>
            <a:r>
              <a:rPr lang="ru-RU" dirty="0" smtClean="0"/>
              <a:t> А.А.</a:t>
            </a:r>
          </a:p>
          <a:p>
            <a:r>
              <a:rPr lang="ru-RU" dirty="0" smtClean="0"/>
              <a:t>Специальность 09.02.07 «Информационные системы</a:t>
            </a:r>
          </a:p>
          <a:p>
            <a:r>
              <a:rPr lang="ru-RU" dirty="0" smtClean="0"/>
              <a:t>и программирование»</a:t>
            </a:r>
          </a:p>
          <a:p>
            <a:r>
              <a:rPr lang="ru-RU" dirty="0" smtClean="0"/>
              <a:t>Руководитель курсовой работы, преподаватель</a:t>
            </a:r>
          </a:p>
          <a:p>
            <a:r>
              <a:rPr lang="ru-RU" dirty="0" smtClean="0"/>
              <a:t>Милютина С.Н.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170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474AB4-956D-47C6-A0A2-CA143FB00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0019" y="290945"/>
            <a:ext cx="10515600" cy="780184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 smtClean="0">
                <a:latin typeface="Times New Roman" pitchFamily="18" charset="0"/>
                <a:cs typeface="Times New Roman" pitchFamily="18" charset="0"/>
              </a:rPr>
              <a:t>ЦЕЛЬ КУРСОВОЙ РАБОТЫ: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001794" y="1041226"/>
            <a:ext cx="92922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Создание </a:t>
            </a:r>
            <a:r>
              <a:rPr lang="ru-RU" sz="2400" dirty="0" err="1" smtClean="0">
                <a:latin typeface="Times New Roman" pitchFamily="18" charset="0"/>
                <a:cs typeface="Times New Roman" pitchFamily="18" charset="0"/>
              </a:rPr>
              <a:t>веб-сайта</a:t>
            </a:r>
            <a:r>
              <a:rPr lang="ru-RU" sz="2400" dirty="0" smtClean="0">
                <a:latin typeface="Times New Roman" pitchFamily="18" charset="0"/>
                <a:cs typeface="Times New Roman" pitchFamily="18" charset="0"/>
              </a:rPr>
              <a:t> для Приюта животных «Пушистые Сны»  для практического применения в сети Интернет</a:t>
            </a:r>
            <a:endParaRPr lang="ru-RU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09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2913" y="16741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Основные задачи</a:t>
            </a:r>
            <a:r>
              <a:rPr lang="ru-RU" b="1" dirty="0" smtClean="0">
                <a:latin typeface="Palatino Linotype" panose="02040502050505030304" pitchFamily="18" charset="0"/>
              </a:rPr>
              <a:t/>
            </a:r>
            <a:br>
              <a:rPr lang="ru-RU" b="1" dirty="0" smtClean="0">
                <a:latin typeface="Palatino Linotype" panose="02040502050505030304" pitchFamily="18" charset="0"/>
              </a:rPr>
            </a:br>
            <a:endParaRPr lang="en-US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112107" y="909394"/>
            <a:ext cx="9102811" cy="3185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Создание удобного и информативного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веб-сайта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для приюта животных "Пушистые сны", который будет содержать всю необходимую информацию о приюте, его целях и миссии.</a:t>
            </a:r>
          </a:p>
          <a:p>
            <a:pPr marL="457200" indent="-45720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Описать основные технологии для создания сайта.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Разработать концепцию сайта. 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  Разработать дизайн, разделы сайта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68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Описание функционала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14400" y="1349100"/>
            <a:ext cx="97700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Главная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страница с описанием приюта, возможностью быстрого доступа к основным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разделам сайта и собак, которые ищут дом.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q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Раздел 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с информацией о том, как стать волонтером, поддержать приют финансово или материально.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Раздел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"Новости" с обновлениями о животных, событиях в приюте.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Font typeface="Wingdings" pitchFamily="2" charset="2"/>
              <a:buChar char="q"/>
            </a:pP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  Интерактивная </a:t>
            </a:r>
            <a:r>
              <a:rPr lang="ru-RU" sz="2000" dirty="0" smtClean="0">
                <a:latin typeface="Times New Roman" pitchFamily="18" charset="0"/>
                <a:cs typeface="Times New Roman" pitchFamily="18" charset="0"/>
              </a:rPr>
              <a:t>карта с указанием местоположения приюта, контактной информацией и режимом работы. </a:t>
            </a:r>
            <a:br>
              <a:rPr lang="ru-RU" sz="2000" dirty="0" smtClean="0">
                <a:latin typeface="Times New Roman" pitchFamily="18" charset="0"/>
                <a:cs typeface="Times New Roman" pitchFamily="18" charset="0"/>
              </a:rPr>
            </a:b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8807" y="-17212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Главная страница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C:\Users\User\Downloads\2024-05-16_00-09-4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52563" y="1342270"/>
            <a:ext cx="9539287" cy="479976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4262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Основная часть сайта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2" name="Picture 4" descr="C:\Users\User\Downloads\2024-05-16_00-17-04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2733" y="1075023"/>
            <a:ext cx="10304395" cy="486319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Новости</a:t>
            </a:r>
            <a:r>
              <a:rPr lang="ru-RU" dirty="0" smtClean="0"/>
              <a:t/>
            </a:r>
            <a:br>
              <a:rPr lang="ru-RU" dirty="0" smtClean="0"/>
            </a:br>
            <a:endParaRPr lang="en-US" dirty="0"/>
          </a:p>
        </p:txBody>
      </p:sp>
      <p:pic>
        <p:nvPicPr>
          <p:cNvPr id="5" name="Picture 5" descr="C:\Users\User\Downloads\2024-05-16_00-23-30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3942" y="1806230"/>
            <a:ext cx="6202573" cy="3873809"/>
          </a:xfrm>
          <a:prstGeom prst="rect">
            <a:avLst/>
          </a:prstGeom>
          <a:noFill/>
        </p:spPr>
      </p:pic>
      <p:pic>
        <p:nvPicPr>
          <p:cNvPr id="3076" name="Picture 4" descr="C:\Users\User\Downloads\2024-05-16_00-23-1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5102" y="1043491"/>
            <a:ext cx="5191745" cy="465806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503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Подвал </a:t>
            </a:r>
            <a:r>
              <a:rPr lang="ru-RU" sz="3200" b="1" smtClean="0">
                <a:latin typeface="Times New Roman" pitchFamily="18" charset="0"/>
                <a:cs typeface="Times New Roman" pitchFamily="18" charset="0"/>
              </a:rPr>
              <a:t>и 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к</a:t>
            </a:r>
            <a:r>
              <a:rPr lang="ru-RU" sz="3200" b="1" smtClean="0">
                <a:latin typeface="Times New Roman" pitchFamily="18" charset="0"/>
                <a:cs typeface="Times New Roman" pitchFamily="18" charset="0"/>
              </a:rPr>
              <a:t>онтакты</a:t>
            </a:r>
            <a:r>
              <a:rPr lang="ru-RU" sz="3200" b="1" dirty="0" smtClean="0">
                <a:latin typeface="Times New Roman" pitchFamily="18" charset="0"/>
                <a:cs typeface="Times New Roman" pitchFamily="18" charset="0"/>
              </a:rPr>
              <a:t>. 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C:\Users\User\Downloads\2024-05-16_02-51-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8150" y="1823637"/>
            <a:ext cx="11506200" cy="33358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b="1" dirty="0" smtClean="0">
                <a:latin typeface="Times New Roman" pitchFamily="18" charset="0"/>
                <a:cs typeface="Times New Roman" pitchFamily="18" charset="0"/>
              </a:rPr>
              <a:t>Выводы</a:t>
            </a:r>
            <a:endParaRPr lang="en-US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009650" y="1504087"/>
            <a:ext cx="1064895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Разработка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веб-сайта</a:t>
            </a:r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 для приюта "Пушистые сны" была успешной. Дальнейшее развитие сайта и его продвижение позволит привлечь больше волонтеров и пожертвований, что поможет улучшить условия содержания и ухода за животными.</a:t>
            </a:r>
            <a:endParaRPr lang="ru-RU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7413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152</Words>
  <Application>Microsoft Office PowerPoint</Application>
  <PresentationFormat>Широкоэкранный</PresentationFormat>
  <Paragraphs>33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Palatino Linotype</vt:lpstr>
      <vt:lpstr>Times New Roman</vt:lpstr>
      <vt:lpstr>Wingdings</vt:lpstr>
      <vt:lpstr>Тема Office</vt:lpstr>
      <vt:lpstr>АВТОНОМНАЯ НЕКОММЕРЧЕСКАЯ ОРГАНИЗАЦИЯ  ПРОФЕССИОНАЛЬНОГО ОБРАЗОВАНИЯ  «БАЛТИЙСКИЙ ИНФОРМАЦИОННЫЙ ТЕХНИКУМ»  </vt:lpstr>
      <vt:lpstr>ЦЕЛЬ КУРСОВОЙ РАБОТЫ:</vt:lpstr>
      <vt:lpstr>Основные задачи </vt:lpstr>
      <vt:lpstr>Описание функционала</vt:lpstr>
      <vt:lpstr>Главная страница</vt:lpstr>
      <vt:lpstr>Основная часть сайта</vt:lpstr>
      <vt:lpstr>Новости </vt:lpstr>
      <vt:lpstr>Подвал и контакты. </vt:lpstr>
      <vt:lpstr>Выводы</vt:lpstr>
      <vt:lpstr>Спасибо за внимание</vt:lpstr>
      <vt:lpstr>АВТОНОМНАЯ НЕКОММЕРЧЕСКАЯ ОРГАНИЗАЦИЯ  ПРОФЕССИОНАЛЬНОГО ОБРАЗОВАНИЯ  «БАЛТИЙСКИЙ ИНФОРМАЦИОННЫЙ ТЕХНИКУМ»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 PRESENTATION</dc:title>
  <dc:creator>user</dc:creator>
  <cp:lastModifiedBy>RePack by Diakov</cp:lastModifiedBy>
  <cp:revision>8</cp:revision>
  <dcterms:created xsi:type="dcterms:W3CDTF">2021-06-25T08:46:26Z</dcterms:created>
  <dcterms:modified xsi:type="dcterms:W3CDTF">2024-06-21T07:11:21Z</dcterms:modified>
</cp:coreProperties>
</file>