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7610138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0" autoAdjust="0"/>
    <p:restoredTop sz="96404" autoAdjust="0"/>
  </p:normalViewPr>
  <p:slideViewPr>
    <p:cSldViewPr snapToGrid="0">
      <p:cViewPr varScale="1">
        <p:scale>
          <a:sx n="81" d="100"/>
          <a:sy n="81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3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7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5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5805-CA19-40AF-800A-044DEDEF4700}" type="datetimeFigureOut">
              <a:rPr lang="en-US" smtClean="0"/>
              <a:t>30/11/2022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2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19994901" y="-5871557"/>
            <a:ext cx="49769094" cy="33771570"/>
            <a:chOff x="-1668722" y="510605"/>
            <a:chExt cx="13418180" cy="910510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8722" y="510605"/>
              <a:ext cx="1292880" cy="1828800"/>
            </a:xfrm>
            <a:prstGeom prst="rect">
              <a:avLst/>
            </a:prstGeom>
          </p:spPr>
        </p:pic>
        <p:sp>
          <p:nvSpPr>
            <p:cNvPr id="26" name="Right Arrow 25"/>
            <p:cNvSpPr/>
            <p:nvPr/>
          </p:nvSpPr>
          <p:spPr>
            <a:xfrm>
              <a:off x="-43340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Chuẩn hóa kích thước ảnh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002" y="510605"/>
              <a:ext cx="1293091" cy="1828800"/>
            </a:xfrm>
            <a:prstGeom prst="rect">
              <a:avLst/>
            </a:prstGeom>
          </p:spPr>
        </p:pic>
        <p:sp>
          <p:nvSpPr>
            <p:cNvPr id="29" name="Right Arrow 28"/>
            <p:cNvSpPr/>
            <p:nvPr/>
          </p:nvSpPr>
          <p:spPr>
            <a:xfrm>
              <a:off x="2920595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Chuyển thành ảnh xám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937" y="510605"/>
              <a:ext cx="1293091" cy="1828800"/>
            </a:xfrm>
            <a:prstGeom prst="rect">
              <a:avLst/>
            </a:prstGeom>
          </p:spPr>
        </p:pic>
        <p:sp>
          <p:nvSpPr>
            <p:cNvPr id="31" name="Right Arrow 30"/>
            <p:cNvSpPr/>
            <p:nvPr/>
          </p:nvSpPr>
          <p:spPr>
            <a:xfrm>
              <a:off x="5884530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Nghịch đảo ảnh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872" y="510605"/>
              <a:ext cx="1293091" cy="1828800"/>
            </a:xfrm>
            <a:prstGeom prst="rect">
              <a:avLst/>
            </a:prstGeom>
          </p:spPr>
        </p:pic>
        <p:sp>
          <p:nvSpPr>
            <p:cNvPr id="32" name="Down Arrow 31"/>
            <p:cNvSpPr/>
            <p:nvPr/>
          </p:nvSpPr>
          <p:spPr>
            <a:xfrm>
              <a:off x="9920658" y="2811201"/>
              <a:ext cx="1828800" cy="86576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Kéo giãn ảnh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513" y="510605"/>
              <a:ext cx="1293091" cy="1828800"/>
            </a:xfrm>
            <a:prstGeom prst="rect">
              <a:avLst/>
            </a:prstGeom>
          </p:spPr>
        </p:pic>
        <p:sp>
          <p:nvSpPr>
            <p:cNvPr id="35" name="Left Arrow 34"/>
            <p:cNvSpPr/>
            <p:nvPr/>
          </p:nvSpPr>
          <p:spPr>
            <a:xfrm>
              <a:off x="8885892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Mở rộng ảnh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010" y="4148759"/>
              <a:ext cx="768096" cy="18288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516" y="4148759"/>
              <a:ext cx="768096" cy="1828800"/>
            </a:xfrm>
            <a:prstGeom prst="rect">
              <a:avLst/>
            </a:prstGeom>
          </p:spPr>
        </p:pic>
        <p:sp>
          <p:nvSpPr>
            <p:cNvPr id="40" name="Left Arrow 39"/>
            <p:cNvSpPr/>
            <p:nvPr/>
          </p:nvSpPr>
          <p:spPr>
            <a:xfrm>
              <a:off x="5993396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Kéo giãn ảnh lần 2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570" y="4148759"/>
              <a:ext cx="646546" cy="1828800"/>
            </a:xfrm>
            <a:prstGeom prst="rect">
              <a:avLst/>
            </a:prstGeom>
          </p:spPr>
        </p:pic>
        <p:sp>
          <p:nvSpPr>
            <p:cNvPr id="42" name="Left Arrow 41"/>
            <p:cNvSpPr/>
            <p:nvPr/>
          </p:nvSpPr>
          <p:spPr>
            <a:xfrm>
              <a:off x="3222450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Đóng ảnh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624" y="4148759"/>
              <a:ext cx="646546" cy="1828800"/>
            </a:xfrm>
            <a:prstGeom prst="rect">
              <a:avLst/>
            </a:prstGeom>
          </p:spPr>
        </p:pic>
        <p:sp>
          <p:nvSpPr>
            <p:cNvPr id="44" name="Right Arrow 43"/>
            <p:cNvSpPr/>
            <p:nvPr/>
          </p:nvSpPr>
          <p:spPr>
            <a:xfrm>
              <a:off x="8848465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Làm mịn ảnh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0867" y="4148759"/>
              <a:ext cx="1293091" cy="18288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0867" y="7786914"/>
              <a:ext cx="1293091" cy="1828800"/>
            </a:xfrm>
            <a:prstGeom prst="rect">
              <a:avLst/>
            </a:prstGeom>
          </p:spPr>
        </p:pic>
        <p:sp>
          <p:nvSpPr>
            <p:cNvPr id="48" name="Left Arrow 47"/>
            <p:cNvSpPr/>
            <p:nvPr/>
          </p:nvSpPr>
          <p:spPr>
            <a:xfrm>
              <a:off x="451504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Chuẩn hóa kích thước ảnh</a:t>
              </a: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-1668722" y="6449355"/>
              <a:ext cx="1828800" cy="86576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Erode</a:t>
              </a:r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-43340" y="7786914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22" dirty="0">
                  <a:solidFill>
                    <a:schemeClr val="tx1"/>
                  </a:solidFill>
                </a:rPr>
                <a:t>Cắt ngưỡng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002" y="7786914"/>
              <a:ext cx="1293091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6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2453475" y="-6121275"/>
            <a:ext cx="13312969" cy="13211876"/>
            <a:chOff x="955468" y="640292"/>
            <a:chExt cx="5184533" cy="5145164"/>
          </a:xfrm>
        </p:grpSpPr>
        <p:sp>
          <p:nvSpPr>
            <p:cNvPr id="4" name="TextBox 3"/>
            <p:cNvSpPr txBox="1"/>
            <p:nvPr/>
          </p:nvSpPr>
          <p:spPr>
            <a:xfrm>
              <a:off x="955468" y="740319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 đầu vào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0277" y="640292"/>
              <a:ext cx="1463040" cy="43603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 hóa kích thước ảnh đầu vào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76961" y="640292"/>
              <a:ext cx="1463040" cy="43603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 đổi thành ảnh xám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5468" y="1967612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Nghịch đảo ảnh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0277" y="1967612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Làm mịn ảnh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6961" y="1967612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Kéo giãn ảnh lần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76961" y="3094877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Đóng ảnh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0277" y="3094877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Kéo giãn ảnh lần 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5468" y="3094877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 rộng ảnh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0277" y="5349405"/>
              <a:ext cx="1463040" cy="43603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Cắt ảnh thành các phần theo từng biên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5468" y="5549459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biên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6961" y="4222142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Cắt ngưỡng ảnh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5468" y="4128966"/>
              <a:ext cx="1463040" cy="43603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 hóa lại kích thước ảnh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10277" y="4222142"/>
              <a:ext cx="1463040" cy="235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3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</a:p>
          </p:txBody>
        </p:sp>
        <p:cxnSp>
          <p:nvCxnSpPr>
            <p:cNvPr id="109" name="Straight Arrow Connector 108"/>
            <p:cNvCxnSpPr>
              <a:stCxn id="4" idx="3"/>
              <a:endCxn id="5" idx="1"/>
            </p:cNvCxnSpPr>
            <p:nvPr/>
          </p:nvCxnSpPr>
          <p:spPr>
            <a:xfrm flipV="1">
              <a:off x="2418508" y="858310"/>
              <a:ext cx="391769" cy="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" idx="3"/>
              <a:endCxn id="6" idx="1"/>
            </p:cNvCxnSpPr>
            <p:nvPr/>
          </p:nvCxnSpPr>
          <p:spPr>
            <a:xfrm>
              <a:off x="4273317" y="858310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>
              <a:stCxn id="6" idx="3"/>
              <a:endCxn id="12" idx="1"/>
            </p:cNvCxnSpPr>
            <p:nvPr/>
          </p:nvCxnSpPr>
          <p:spPr>
            <a:xfrm flipH="1">
              <a:off x="955468" y="858310"/>
              <a:ext cx="5184533" cy="1227301"/>
            </a:xfrm>
            <a:prstGeom prst="curvedConnector5">
              <a:avLst>
                <a:gd name="adj1" fmla="val -1717"/>
                <a:gd name="adj2" fmla="val 54075"/>
                <a:gd name="adj3" fmla="val 10171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2" idx="3"/>
              <a:endCxn id="18" idx="1"/>
            </p:cNvCxnSpPr>
            <p:nvPr/>
          </p:nvCxnSpPr>
          <p:spPr>
            <a:xfrm>
              <a:off x="2418508" y="2085611"/>
              <a:ext cx="391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8" idx="3"/>
              <a:endCxn id="23" idx="1"/>
            </p:cNvCxnSpPr>
            <p:nvPr/>
          </p:nvCxnSpPr>
          <p:spPr>
            <a:xfrm>
              <a:off x="4273317" y="2085611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>
              <a:stCxn id="23" idx="3"/>
              <a:endCxn id="47" idx="1"/>
            </p:cNvCxnSpPr>
            <p:nvPr/>
          </p:nvCxnSpPr>
          <p:spPr>
            <a:xfrm flipH="1">
              <a:off x="955468" y="2085611"/>
              <a:ext cx="5184533" cy="1127265"/>
            </a:xfrm>
            <a:prstGeom prst="curvedConnector5">
              <a:avLst>
                <a:gd name="adj1" fmla="val -1717"/>
                <a:gd name="adj2" fmla="val 50000"/>
                <a:gd name="adj3" fmla="val 10171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47" idx="3"/>
              <a:endCxn id="45" idx="1"/>
            </p:cNvCxnSpPr>
            <p:nvPr/>
          </p:nvCxnSpPr>
          <p:spPr>
            <a:xfrm>
              <a:off x="2418508" y="3212876"/>
              <a:ext cx="391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45" idx="3"/>
              <a:endCxn id="43" idx="1"/>
            </p:cNvCxnSpPr>
            <p:nvPr/>
          </p:nvCxnSpPr>
          <p:spPr>
            <a:xfrm>
              <a:off x="4273317" y="3212876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>
              <a:stCxn id="43" idx="3"/>
              <a:endCxn id="64" idx="1"/>
            </p:cNvCxnSpPr>
            <p:nvPr/>
          </p:nvCxnSpPr>
          <p:spPr>
            <a:xfrm flipH="1">
              <a:off x="955468" y="3212876"/>
              <a:ext cx="5184533" cy="1134108"/>
            </a:xfrm>
            <a:prstGeom prst="curvedConnector5">
              <a:avLst>
                <a:gd name="adj1" fmla="val -1717"/>
                <a:gd name="adj2" fmla="val 45590"/>
                <a:gd name="adj3" fmla="val 10171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64" idx="3"/>
              <a:endCxn id="68" idx="1"/>
            </p:cNvCxnSpPr>
            <p:nvPr/>
          </p:nvCxnSpPr>
          <p:spPr>
            <a:xfrm flipV="1">
              <a:off x="2418508" y="4340141"/>
              <a:ext cx="391769" cy="6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68" idx="3"/>
              <a:endCxn id="62" idx="1"/>
            </p:cNvCxnSpPr>
            <p:nvPr/>
          </p:nvCxnSpPr>
          <p:spPr>
            <a:xfrm>
              <a:off x="4273317" y="4340141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urved Connector 130"/>
            <p:cNvCxnSpPr>
              <a:stCxn id="62" idx="3"/>
              <a:endCxn id="60" idx="1"/>
            </p:cNvCxnSpPr>
            <p:nvPr/>
          </p:nvCxnSpPr>
          <p:spPr>
            <a:xfrm flipH="1">
              <a:off x="955468" y="4340141"/>
              <a:ext cx="5184533" cy="1327317"/>
            </a:xfrm>
            <a:prstGeom prst="curvedConnector5">
              <a:avLst>
                <a:gd name="adj1" fmla="val -1717"/>
                <a:gd name="adj2" fmla="val 50000"/>
                <a:gd name="adj3" fmla="val 10171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0" idx="3"/>
              <a:endCxn id="58" idx="1"/>
            </p:cNvCxnSpPr>
            <p:nvPr/>
          </p:nvCxnSpPr>
          <p:spPr>
            <a:xfrm flipV="1">
              <a:off x="2418508" y="5567423"/>
              <a:ext cx="391769" cy="10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60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53" y="3936968"/>
            <a:ext cx="2485502" cy="3515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317" y="3930151"/>
            <a:ext cx="2490322" cy="3522028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8953272" y="1898325"/>
            <a:ext cx="4696047" cy="4696047"/>
          </a:xfrm>
          <a:prstGeom prst="wedgeRectCallout">
            <a:avLst>
              <a:gd name="adj1" fmla="val 83593"/>
              <a:gd name="adj2" fmla="val 22049"/>
            </a:avLst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sp>
        <p:nvSpPr>
          <p:cNvPr id="20" name="Rectangular Callout 19"/>
          <p:cNvSpPr/>
          <p:nvPr/>
        </p:nvSpPr>
        <p:spPr>
          <a:xfrm>
            <a:off x="4119553" y="1958895"/>
            <a:ext cx="4691417" cy="4635477"/>
          </a:xfrm>
          <a:prstGeom prst="wedgeRectCallout">
            <a:avLst>
              <a:gd name="adj1" fmla="val -71619"/>
              <a:gd name="adj2" fmla="val 22089"/>
            </a:avLst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550" y="1904516"/>
            <a:ext cx="4700517" cy="4689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369" y="1960530"/>
            <a:ext cx="4644368" cy="46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13" y="-2565651"/>
            <a:ext cx="2490322" cy="3522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196" y="-2565651"/>
            <a:ext cx="2490322" cy="3522028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9060151" y="-4597477"/>
            <a:ext cx="4696047" cy="4696047"/>
          </a:xfrm>
          <a:prstGeom prst="wedgeRectCallout">
            <a:avLst>
              <a:gd name="adj1" fmla="val 83593"/>
              <a:gd name="adj2" fmla="val 22049"/>
            </a:avLst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sp>
        <p:nvSpPr>
          <p:cNvPr id="20" name="Rectangular Callout 19"/>
          <p:cNvSpPr/>
          <p:nvPr/>
        </p:nvSpPr>
        <p:spPr>
          <a:xfrm>
            <a:off x="4217335" y="-4597477"/>
            <a:ext cx="4700515" cy="4696047"/>
          </a:xfrm>
          <a:prstGeom prst="wedgeRectCallout">
            <a:avLst>
              <a:gd name="adj1" fmla="val -70926"/>
              <a:gd name="adj2" fmla="val 22136"/>
            </a:avLst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22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49" y="-4597477"/>
            <a:ext cx="4696047" cy="46960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33" y="-4597477"/>
            <a:ext cx="4696047" cy="4696047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29424" y="1059456"/>
            <a:ext cx="14233100" cy="5925950"/>
            <a:chOff x="361950" y="3436718"/>
            <a:chExt cx="5542864" cy="2307771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170226" y="4102729"/>
              <a:ext cx="1563699" cy="380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161614" y="4067175"/>
              <a:ext cx="1491349" cy="742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42537" y="4187840"/>
              <a:ext cx="1161723" cy="295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741983" y="4228541"/>
              <a:ext cx="1162277" cy="560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83594" y="4809563"/>
              <a:ext cx="1021556" cy="172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1950" y="4809562"/>
              <a:ext cx="1114425" cy="1886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51277" y="4482993"/>
              <a:ext cx="1253873" cy="515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361950" y="4482994"/>
              <a:ext cx="882108" cy="369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058" y="4372889"/>
              <a:ext cx="969818" cy="1371600"/>
            </a:xfrm>
            <a:prstGeom prst="rect">
              <a:avLst/>
            </a:prstGeom>
          </p:spPr>
        </p:pic>
        <p:sp>
          <p:nvSpPr>
            <p:cNvPr id="7" name="Flowchart: Process 6"/>
            <p:cNvSpPr/>
            <p:nvPr/>
          </p:nvSpPr>
          <p:spPr>
            <a:xfrm>
              <a:off x="1244058" y="4852988"/>
              <a:ext cx="969818" cy="104772"/>
            </a:xfrm>
            <a:prstGeom prst="flowChartProcess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361950" y="4482991"/>
              <a:ext cx="2743200" cy="326571"/>
            </a:xfrm>
            <a:prstGeom prst="flowChart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0" y="4482990"/>
              <a:ext cx="2743200" cy="3265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88" y="3436718"/>
              <a:ext cx="969264" cy="23077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614" y="4482989"/>
              <a:ext cx="2743200" cy="326571"/>
            </a:xfrm>
            <a:prstGeom prst="rect">
              <a:avLst/>
            </a:prstGeom>
          </p:spPr>
        </p:pic>
        <p:sp>
          <p:nvSpPr>
            <p:cNvPr id="38" name="Flowchart: Process 37"/>
            <p:cNvSpPr/>
            <p:nvPr/>
          </p:nvSpPr>
          <p:spPr>
            <a:xfrm>
              <a:off x="4052334" y="4268683"/>
              <a:ext cx="969818" cy="104772"/>
            </a:xfrm>
            <a:prstGeom prst="flowChartProcess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22"/>
            </a:p>
          </p:txBody>
        </p:sp>
      </p:grpSp>
    </p:spTree>
    <p:extLst>
      <p:ext uri="{BB962C8B-B14F-4D97-AF65-F5344CB8AC3E}">
        <p14:creationId xmlns:p14="http://schemas.microsoft.com/office/powerpoint/2010/main" val="3858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06" y="3100387"/>
            <a:ext cx="2676525" cy="3705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154" y="3217161"/>
            <a:ext cx="2676525" cy="3705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206" y="3252787"/>
            <a:ext cx="2676525" cy="3705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606" y="3405187"/>
            <a:ext cx="2676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92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2022-11-19T15:01:43Z</dcterms:created>
  <dcterms:modified xsi:type="dcterms:W3CDTF">2022-11-30T15:50:40Z</dcterms:modified>
</cp:coreProperties>
</file>