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5805-CA19-40AF-800A-044DEDEF4700}" type="datetimeFigureOut">
              <a:rPr lang="en-US" smtClean="0"/>
              <a:t>20/11/2022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FFFA-E1A5-4FA4-86A2-ED59F424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7786710" y="737541"/>
            <a:ext cx="19381816" cy="13151824"/>
            <a:chOff x="-1668722" y="510605"/>
            <a:chExt cx="13418180" cy="910510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68722" y="510605"/>
              <a:ext cx="1292880" cy="1828800"/>
            </a:xfrm>
            <a:prstGeom prst="rect">
              <a:avLst/>
            </a:prstGeom>
          </p:spPr>
        </p:pic>
        <p:sp>
          <p:nvSpPr>
            <p:cNvPr id="26" name="Right Arrow 25"/>
            <p:cNvSpPr/>
            <p:nvPr/>
          </p:nvSpPr>
          <p:spPr>
            <a:xfrm>
              <a:off x="-4334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Chuẩn hóa kích thước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510605"/>
              <a:ext cx="1293091" cy="1828800"/>
            </a:xfrm>
            <a:prstGeom prst="rect">
              <a:avLst/>
            </a:prstGeom>
          </p:spPr>
        </p:pic>
        <p:sp>
          <p:nvSpPr>
            <p:cNvPr id="29" name="Right Arrow 28"/>
            <p:cNvSpPr/>
            <p:nvPr/>
          </p:nvSpPr>
          <p:spPr>
            <a:xfrm>
              <a:off x="292059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Chuyển thành ảnh xám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937" y="510605"/>
              <a:ext cx="1293091" cy="1828800"/>
            </a:xfrm>
            <a:prstGeom prst="rect">
              <a:avLst/>
            </a:prstGeom>
          </p:spPr>
        </p:pic>
        <p:sp>
          <p:nvSpPr>
            <p:cNvPr id="31" name="Right Arrow 30"/>
            <p:cNvSpPr/>
            <p:nvPr/>
          </p:nvSpPr>
          <p:spPr>
            <a:xfrm>
              <a:off x="5884530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Nghịch đảo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872" y="510605"/>
              <a:ext cx="1293091" cy="1828800"/>
            </a:xfrm>
            <a:prstGeom prst="rect">
              <a:avLst/>
            </a:prstGeom>
          </p:spPr>
        </p:pic>
        <p:sp>
          <p:nvSpPr>
            <p:cNvPr id="32" name="Down Arrow 31"/>
            <p:cNvSpPr/>
            <p:nvPr/>
          </p:nvSpPr>
          <p:spPr>
            <a:xfrm>
              <a:off x="9920658" y="2811201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Kéo giãn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513" y="510605"/>
              <a:ext cx="1293091" cy="1828800"/>
            </a:xfrm>
            <a:prstGeom prst="rect">
              <a:avLst/>
            </a:prstGeom>
          </p:spPr>
        </p:pic>
        <p:sp>
          <p:nvSpPr>
            <p:cNvPr id="35" name="Left Arrow 34"/>
            <p:cNvSpPr/>
            <p:nvPr/>
          </p:nvSpPr>
          <p:spPr>
            <a:xfrm>
              <a:off x="8885892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Mở rộng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1010" y="4148759"/>
              <a:ext cx="768096" cy="18288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16" y="4148759"/>
              <a:ext cx="768096" cy="1828800"/>
            </a:xfrm>
            <a:prstGeom prst="rect">
              <a:avLst/>
            </a:prstGeom>
          </p:spPr>
        </p:pic>
        <p:sp>
          <p:nvSpPr>
            <p:cNvPr id="40" name="Left Arrow 39"/>
            <p:cNvSpPr/>
            <p:nvPr/>
          </p:nvSpPr>
          <p:spPr>
            <a:xfrm>
              <a:off x="5993396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Kéo giãn ảnh lần 2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570" y="4148759"/>
              <a:ext cx="646546" cy="1828800"/>
            </a:xfrm>
            <a:prstGeom prst="rect">
              <a:avLst/>
            </a:prstGeom>
          </p:spPr>
        </p:pic>
        <p:sp>
          <p:nvSpPr>
            <p:cNvPr id="42" name="Left Arrow 41"/>
            <p:cNvSpPr/>
            <p:nvPr/>
          </p:nvSpPr>
          <p:spPr>
            <a:xfrm>
              <a:off x="3222450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Đóng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6624" y="4148759"/>
              <a:ext cx="646546" cy="1828800"/>
            </a:xfrm>
            <a:prstGeom prst="rect">
              <a:avLst/>
            </a:prstGeom>
          </p:spPr>
        </p:pic>
        <p:sp>
          <p:nvSpPr>
            <p:cNvPr id="44" name="Right Arrow 43"/>
            <p:cNvSpPr/>
            <p:nvPr/>
          </p:nvSpPr>
          <p:spPr>
            <a:xfrm>
              <a:off x="8848465" y="510605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Làm mịn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4148759"/>
              <a:ext cx="1293091" cy="18288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867" y="7786914"/>
              <a:ext cx="1293091" cy="1828800"/>
            </a:xfrm>
            <a:prstGeom prst="rect">
              <a:avLst/>
            </a:prstGeom>
          </p:spPr>
        </p:pic>
        <p:sp>
          <p:nvSpPr>
            <p:cNvPr id="48" name="Left Arrow 47"/>
            <p:cNvSpPr/>
            <p:nvPr/>
          </p:nvSpPr>
          <p:spPr>
            <a:xfrm>
              <a:off x="451504" y="4148759"/>
              <a:ext cx="1005840" cy="1828800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Chuẩn hóa kích thước ảnh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-1668722" y="6449355"/>
              <a:ext cx="1828800" cy="865762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Erode</a:t>
              </a: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-43340" y="7786914"/>
              <a:ext cx="1005840" cy="18288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78" dirty="0">
                  <a:solidFill>
                    <a:schemeClr val="tx1"/>
                  </a:solidFill>
                </a:rPr>
                <a:t>Cắt ngưỡng</a:t>
              </a:r>
              <a:endParaRPr lang="en-US" sz="1878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002" y="7786914"/>
              <a:ext cx="1293091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6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955468" y="640292"/>
            <a:ext cx="5184533" cy="5401610"/>
            <a:chOff x="955468" y="640292"/>
            <a:chExt cx="5184533" cy="5401610"/>
          </a:xfrm>
        </p:grpSpPr>
        <p:sp>
          <p:nvSpPr>
            <p:cNvPr id="4" name="TextBox 3"/>
            <p:cNvSpPr txBox="1"/>
            <p:nvPr/>
          </p:nvSpPr>
          <p:spPr>
            <a:xfrm>
              <a:off x="955468" y="740319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 đầu vào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0277" y="640292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kích thước ảnh đầu vào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6961" y="640292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 đổi thành ảnh xám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468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Nghịch đảo ảnh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0277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Làm mịn ảnh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6961" y="196761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76961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Đóng ảnh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0277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Kéo giãn ảnh lần 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5468" y="3094877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 rộng ảnh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0277" y="5349405"/>
              <a:ext cx="1463040" cy="6924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ảnh thành các phần theo từng biên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468" y="5549459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biên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6961" y="422214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Cắt ngưỡng ảnh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55468" y="4128966"/>
              <a:ext cx="1463040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Chuẩn hóa lại kích thước ảnh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10277" y="4222142"/>
              <a:ext cx="1463040" cy="29238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</a:p>
          </p:txBody>
        </p:sp>
        <p:cxnSp>
          <p:nvCxnSpPr>
            <p:cNvPr id="109" name="Straight Arrow Connector 108"/>
            <p:cNvCxnSpPr>
              <a:stCxn id="4" idx="3"/>
              <a:endCxn id="5" idx="1"/>
            </p:cNvCxnSpPr>
            <p:nvPr/>
          </p:nvCxnSpPr>
          <p:spPr>
            <a:xfrm>
              <a:off x="2418508" y="886513"/>
              <a:ext cx="391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" idx="3"/>
              <a:endCxn id="6" idx="1"/>
            </p:cNvCxnSpPr>
            <p:nvPr/>
          </p:nvCxnSpPr>
          <p:spPr>
            <a:xfrm>
              <a:off x="4273317" y="886514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>
              <a:stCxn id="6" idx="3"/>
              <a:endCxn id="12" idx="1"/>
            </p:cNvCxnSpPr>
            <p:nvPr/>
          </p:nvCxnSpPr>
          <p:spPr>
            <a:xfrm flipH="1">
              <a:off x="955468" y="886514"/>
              <a:ext cx="5184533" cy="1227292"/>
            </a:xfrm>
            <a:prstGeom prst="curvedConnector5">
              <a:avLst>
                <a:gd name="adj1" fmla="val -4409"/>
                <a:gd name="adj2" fmla="val 54075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2" idx="3"/>
              <a:endCxn id="18" idx="1"/>
            </p:cNvCxnSpPr>
            <p:nvPr/>
          </p:nvCxnSpPr>
          <p:spPr>
            <a:xfrm>
              <a:off x="2418508" y="2113806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8" idx="3"/>
              <a:endCxn id="23" idx="1"/>
            </p:cNvCxnSpPr>
            <p:nvPr/>
          </p:nvCxnSpPr>
          <p:spPr>
            <a:xfrm>
              <a:off x="4273317" y="2113806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23" idx="3"/>
              <a:endCxn id="47" idx="1"/>
            </p:cNvCxnSpPr>
            <p:nvPr/>
          </p:nvCxnSpPr>
          <p:spPr>
            <a:xfrm flipH="1">
              <a:off x="955468" y="2113806"/>
              <a:ext cx="5184533" cy="1127265"/>
            </a:xfrm>
            <a:prstGeom prst="curvedConnector5">
              <a:avLst>
                <a:gd name="adj1" fmla="val -4409"/>
                <a:gd name="adj2" fmla="val 5000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47" idx="3"/>
              <a:endCxn id="45" idx="1"/>
            </p:cNvCxnSpPr>
            <p:nvPr/>
          </p:nvCxnSpPr>
          <p:spPr>
            <a:xfrm>
              <a:off x="2418508" y="3241071"/>
              <a:ext cx="391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45" idx="3"/>
              <a:endCxn id="43" idx="1"/>
            </p:cNvCxnSpPr>
            <p:nvPr/>
          </p:nvCxnSpPr>
          <p:spPr>
            <a:xfrm>
              <a:off x="4273317" y="3241071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>
              <a:stCxn id="43" idx="3"/>
              <a:endCxn id="64" idx="1"/>
            </p:cNvCxnSpPr>
            <p:nvPr/>
          </p:nvCxnSpPr>
          <p:spPr>
            <a:xfrm flipH="1">
              <a:off x="955468" y="3241071"/>
              <a:ext cx="5184533" cy="1134117"/>
            </a:xfrm>
            <a:prstGeom prst="curvedConnector5">
              <a:avLst>
                <a:gd name="adj1" fmla="val -4409"/>
                <a:gd name="adj2" fmla="val 4559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4" idx="3"/>
              <a:endCxn id="68" idx="1"/>
            </p:cNvCxnSpPr>
            <p:nvPr/>
          </p:nvCxnSpPr>
          <p:spPr>
            <a:xfrm flipV="1">
              <a:off x="2418508" y="4368336"/>
              <a:ext cx="391769" cy="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68" idx="3"/>
              <a:endCxn id="62" idx="1"/>
            </p:cNvCxnSpPr>
            <p:nvPr/>
          </p:nvCxnSpPr>
          <p:spPr>
            <a:xfrm>
              <a:off x="4273317" y="4368336"/>
              <a:ext cx="403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62" idx="3"/>
              <a:endCxn id="60" idx="1"/>
            </p:cNvCxnSpPr>
            <p:nvPr/>
          </p:nvCxnSpPr>
          <p:spPr>
            <a:xfrm flipH="1">
              <a:off x="955468" y="4368336"/>
              <a:ext cx="5184533" cy="1327317"/>
            </a:xfrm>
            <a:prstGeom prst="curvedConnector5">
              <a:avLst>
                <a:gd name="adj1" fmla="val -4409"/>
                <a:gd name="adj2" fmla="val 50000"/>
                <a:gd name="adj3" fmla="val 104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0" idx="3"/>
              <a:endCxn id="58" idx="1"/>
            </p:cNvCxnSpPr>
            <p:nvPr/>
          </p:nvCxnSpPr>
          <p:spPr>
            <a:xfrm>
              <a:off x="2418508" y="5695653"/>
              <a:ext cx="391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60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92</Words>
  <Application>Microsoft Office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2022-11-19T15:01:43Z</dcterms:created>
  <dcterms:modified xsi:type="dcterms:W3CDTF">2022-11-19T18:20:15Z</dcterms:modified>
</cp:coreProperties>
</file>