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0" autoAdjust="0"/>
    <p:restoredTop sz="96404" autoAdjust="0"/>
  </p:normalViewPr>
  <p:slideViewPr>
    <p:cSldViewPr snapToGrid="0">
      <p:cViewPr>
        <p:scale>
          <a:sx n="125" d="100"/>
          <a:sy n="125" d="100"/>
        </p:scale>
        <p:origin x="194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5805-CA19-40AF-800A-044DEDEF4700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7786710" y="737541"/>
            <a:ext cx="19381816" cy="13151824"/>
            <a:chOff x="-1668722" y="510605"/>
            <a:chExt cx="13418180" cy="910510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8722" y="510605"/>
              <a:ext cx="1292880" cy="1828800"/>
            </a:xfrm>
            <a:prstGeom prst="rect">
              <a:avLst/>
            </a:prstGeom>
          </p:spPr>
        </p:pic>
        <p:sp>
          <p:nvSpPr>
            <p:cNvPr id="26" name="Right Arrow 25"/>
            <p:cNvSpPr/>
            <p:nvPr/>
          </p:nvSpPr>
          <p:spPr>
            <a:xfrm>
              <a:off x="-4334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Chuẩn hóa kích thước ảnh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510605"/>
              <a:ext cx="1293091" cy="1828800"/>
            </a:xfrm>
            <a:prstGeom prst="rect">
              <a:avLst/>
            </a:prstGeom>
          </p:spPr>
        </p:pic>
        <p:sp>
          <p:nvSpPr>
            <p:cNvPr id="29" name="Right Arrow 28"/>
            <p:cNvSpPr/>
            <p:nvPr/>
          </p:nvSpPr>
          <p:spPr>
            <a:xfrm>
              <a:off x="292059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Chuyển thành ảnh xám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937" y="510605"/>
              <a:ext cx="1293091" cy="1828800"/>
            </a:xfrm>
            <a:prstGeom prst="rect">
              <a:avLst/>
            </a:prstGeom>
          </p:spPr>
        </p:pic>
        <p:sp>
          <p:nvSpPr>
            <p:cNvPr id="31" name="Right Arrow 30"/>
            <p:cNvSpPr/>
            <p:nvPr/>
          </p:nvSpPr>
          <p:spPr>
            <a:xfrm>
              <a:off x="588453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Nghịch đảo ảnh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872" y="510605"/>
              <a:ext cx="1293091" cy="1828800"/>
            </a:xfrm>
            <a:prstGeom prst="rect">
              <a:avLst/>
            </a:prstGeom>
          </p:spPr>
        </p:pic>
        <p:sp>
          <p:nvSpPr>
            <p:cNvPr id="32" name="Down Arrow 31"/>
            <p:cNvSpPr/>
            <p:nvPr/>
          </p:nvSpPr>
          <p:spPr>
            <a:xfrm>
              <a:off x="9920658" y="2811201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Kéo giãn ảnh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513" y="510605"/>
              <a:ext cx="1293091" cy="1828800"/>
            </a:xfrm>
            <a:prstGeom prst="rect">
              <a:avLst/>
            </a:prstGeom>
          </p:spPr>
        </p:pic>
        <p:sp>
          <p:nvSpPr>
            <p:cNvPr id="35" name="Left Arrow 34"/>
            <p:cNvSpPr/>
            <p:nvPr/>
          </p:nvSpPr>
          <p:spPr>
            <a:xfrm>
              <a:off x="8885892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Mở rộng ảnh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010" y="4148759"/>
              <a:ext cx="768096" cy="1828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16" y="4148759"/>
              <a:ext cx="768096" cy="1828800"/>
            </a:xfrm>
            <a:prstGeom prst="rect">
              <a:avLst/>
            </a:prstGeom>
          </p:spPr>
        </p:pic>
        <p:sp>
          <p:nvSpPr>
            <p:cNvPr id="40" name="Left Arrow 39"/>
            <p:cNvSpPr/>
            <p:nvPr/>
          </p:nvSpPr>
          <p:spPr>
            <a:xfrm>
              <a:off x="5993396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Kéo giãn ảnh lần 2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570" y="4148759"/>
              <a:ext cx="646546" cy="1828800"/>
            </a:xfrm>
            <a:prstGeom prst="rect">
              <a:avLst/>
            </a:prstGeom>
          </p:spPr>
        </p:pic>
        <p:sp>
          <p:nvSpPr>
            <p:cNvPr id="42" name="Left Arrow 41"/>
            <p:cNvSpPr/>
            <p:nvPr/>
          </p:nvSpPr>
          <p:spPr>
            <a:xfrm>
              <a:off x="3222450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Đóng ảnh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624" y="4148759"/>
              <a:ext cx="646546" cy="1828800"/>
            </a:xfrm>
            <a:prstGeom prst="rect">
              <a:avLst/>
            </a:prstGeom>
          </p:spPr>
        </p:pic>
        <p:sp>
          <p:nvSpPr>
            <p:cNvPr id="44" name="Right Arrow 43"/>
            <p:cNvSpPr/>
            <p:nvPr/>
          </p:nvSpPr>
          <p:spPr>
            <a:xfrm>
              <a:off x="884846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Làm mịn ảnh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4148759"/>
              <a:ext cx="1293091" cy="18288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7786914"/>
              <a:ext cx="1293091" cy="1828800"/>
            </a:xfrm>
            <a:prstGeom prst="rect">
              <a:avLst/>
            </a:prstGeom>
          </p:spPr>
        </p:pic>
        <p:sp>
          <p:nvSpPr>
            <p:cNvPr id="48" name="Left Arrow 47"/>
            <p:cNvSpPr/>
            <p:nvPr/>
          </p:nvSpPr>
          <p:spPr>
            <a:xfrm>
              <a:off x="451504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Chuẩn hóa kích thước ảnh</a:t>
              </a: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-1668722" y="6449355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Erode</a:t>
              </a: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-43340" y="7786914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Cắt ngưỡng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7786914"/>
              <a:ext cx="1293091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6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955468" y="640292"/>
            <a:ext cx="5184533" cy="5401610"/>
            <a:chOff x="955468" y="640292"/>
            <a:chExt cx="5184533" cy="5401610"/>
          </a:xfrm>
        </p:grpSpPr>
        <p:sp>
          <p:nvSpPr>
            <p:cNvPr id="4" name="TextBox 3"/>
            <p:cNvSpPr txBox="1"/>
            <p:nvPr/>
          </p:nvSpPr>
          <p:spPr>
            <a:xfrm>
              <a:off x="955468" y="740319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 đầu vào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0277" y="640292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kích thước ảnh đầu vào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6961" y="640292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 đổi thành ảnh xám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468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Nghịch đảo ảnh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0277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Làm mịn ảnh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6961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6961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Đóng ảnh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0277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5468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 rộng ảnh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0277" y="5349405"/>
              <a:ext cx="1463040" cy="6924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ảnh thành các phần theo từng biên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468" y="5549459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biên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6961" y="422214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ngưỡng ảnh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5468" y="4128966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lại kích thước ảnh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10277" y="422214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</a:p>
          </p:txBody>
        </p:sp>
        <p:cxnSp>
          <p:nvCxnSpPr>
            <p:cNvPr id="109" name="Straight Arrow Connector 108"/>
            <p:cNvCxnSpPr>
              <a:stCxn id="4" idx="3"/>
              <a:endCxn id="5" idx="1"/>
            </p:cNvCxnSpPr>
            <p:nvPr/>
          </p:nvCxnSpPr>
          <p:spPr>
            <a:xfrm>
              <a:off x="2418508" y="886513"/>
              <a:ext cx="391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" idx="3"/>
              <a:endCxn id="6" idx="1"/>
            </p:cNvCxnSpPr>
            <p:nvPr/>
          </p:nvCxnSpPr>
          <p:spPr>
            <a:xfrm>
              <a:off x="4273317" y="886514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6" idx="3"/>
              <a:endCxn id="12" idx="1"/>
            </p:cNvCxnSpPr>
            <p:nvPr/>
          </p:nvCxnSpPr>
          <p:spPr>
            <a:xfrm flipH="1">
              <a:off x="955468" y="886514"/>
              <a:ext cx="5184533" cy="1227292"/>
            </a:xfrm>
            <a:prstGeom prst="curvedConnector5">
              <a:avLst>
                <a:gd name="adj1" fmla="val -4409"/>
                <a:gd name="adj2" fmla="val 54075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" idx="3"/>
              <a:endCxn id="18" idx="1"/>
            </p:cNvCxnSpPr>
            <p:nvPr/>
          </p:nvCxnSpPr>
          <p:spPr>
            <a:xfrm>
              <a:off x="2418508" y="2113806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8" idx="3"/>
              <a:endCxn id="23" idx="1"/>
            </p:cNvCxnSpPr>
            <p:nvPr/>
          </p:nvCxnSpPr>
          <p:spPr>
            <a:xfrm>
              <a:off x="4273317" y="2113806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23" idx="3"/>
              <a:endCxn id="47" idx="1"/>
            </p:cNvCxnSpPr>
            <p:nvPr/>
          </p:nvCxnSpPr>
          <p:spPr>
            <a:xfrm flipH="1">
              <a:off x="955468" y="2113806"/>
              <a:ext cx="5184533" cy="1127265"/>
            </a:xfrm>
            <a:prstGeom prst="curvedConnector5">
              <a:avLst>
                <a:gd name="adj1" fmla="val -4409"/>
                <a:gd name="adj2" fmla="val 5000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47" idx="3"/>
              <a:endCxn id="45" idx="1"/>
            </p:cNvCxnSpPr>
            <p:nvPr/>
          </p:nvCxnSpPr>
          <p:spPr>
            <a:xfrm>
              <a:off x="2418508" y="3241071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45" idx="3"/>
              <a:endCxn id="43" idx="1"/>
            </p:cNvCxnSpPr>
            <p:nvPr/>
          </p:nvCxnSpPr>
          <p:spPr>
            <a:xfrm>
              <a:off x="4273317" y="3241071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>
              <a:stCxn id="43" idx="3"/>
              <a:endCxn id="64" idx="1"/>
            </p:cNvCxnSpPr>
            <p:nvPr/>
          </p:nvCxnSpPr>
          <p:spPr>
            <a:xfrm flipH="1">
              <a:off x="955468" y="3241071"/>
              <a:ext cx="5184533" cy="1134117"/>
            </a:xfrm>
            <a:prstGeom prst="curvedConnector5">
              <a:avLst>
                <a:gd name="adj1" fmla="val -4409"/>
                <a:gd name="adj2" fmla="val 4559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4" idx="3"/>
              <a:endCxn id="68" idx="1"/>
            </p:cNvCxnSpPr>
            <p:nvPr/>
          </p:nvCxnSpPr>
          <p:spPr>
            <a:xfrm flipV="1">
              <a:off x="2418508" y="4368336"/>
              <a:ext cx="391769" cy="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68" idx="3"/>
              <a:endCxn id="62" idx="1"/>
            </p:cNvCxnSpPr>
            <p:nvPr/>
          </p:nvCxnSpPr>
          <p:spPr>
            <a:xfrm>
              <a:off x="4273317" y="4368336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62" idx="3"/>
              <a:endCxn id="60" idx="1"/>
            </p:cNvCxnSpPr>
            <p:nvPr/>
          </p:nvCxnSpPr>
          <p:spPr>
            <a:xfrm flipH="1">
              <a:off x="955468" y="4368336"/>
              <a:ext cx="5184533" cy="1327317"/>
            </a:xfrm>
            <a:prstGeom prst="curvedConnector5">
              <a:avLst>
                <a:gd name="adj1" fmla="val -4409"/>
                <a:gd name="adj2" fmla="val 5000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  <a:endCxn id="58" idx="1"/>
            </p:cNvCxnSpPr>
            <p:nvPr/>
          </p:nvCxnSpPr>
          <p:spPr>
            <a:xfrm>
              <a:off x="2418508" y="5695653"/>
              <a:ext cx="391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6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5" y="2027630"/>
            <a:ext cx="967941" cy="1368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1" y="2024976"/>
            <a:ext cx="969818" cy="1371600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3528338" y="1233712"/>
            <a:ext cx="1828804" cy="1828804"/>
          </a:xfrm>
          <a:prstGeom prst="wedgeRectCallout">
            <a:avLst>
              <a:gd name="adj1" fmla="val 83593"/>
              <a:gd name="adj2" fmla="val 2204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1645919" y="1257300"/>
            <a:ext cx="1827001" cy="1805216"/>
          </a:xfrm>
          <a:prstGeom prst="wedgeRectCallout">
            <a:avLst>
              <a:gd name="adj1" fmla="val -71619"/>
              <a:gd name="adj2" fmla="val 2208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76" y="1233712"/>
            <a:ext cx="1825264" cy="18252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37" y="1233712"/>
            <a:ext cx="1828804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9" y="2024976"/>
            <a:ext cx="969818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1" y="2024976"/>
            <a:ext cx="969818" cy="1371600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3528338" y="1233712"/>
            <a:ext cx="1828804" cy="1828804"/>
          </a:xfrm>
          <a:prstGeom prst="wedgeRectCallout">
            <a:avLst>
              <a:gd name="adj1" fmla="val 83593"/>
              <a:gd name="adj2" fmla="val 2204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1642377" y="1233712"/>
            <a:ext cx="1830544" cy="1828804"/>
          </a:xfrm>
          <a:prstGeom prst="wedgeRectCallout">
            <a:avLst>
              <a:gd name="adj1" fmla="val -70926"/>
              <a:gd name="adj2" fmla="val 22136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37" y="1233712"/>
            <a:ext cx="1828804" cy="1828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76" y="1233712"/>
            <a:ext cx="1828804" cy="182880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361950" y="3436718"/>
            <a:ext cx="5542864" cy="2307771"/>
            <a:chOff x="361950" y="3436718"/>
            <a:chExt cx="5542864" cy="2307771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170226" y="4102729"/>
              <a:ext cx="1563699" cy="380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161614" y="4067175"/>
              <a:ext cx="1491349" cy="742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2537" y="4187840"/>
              <a:ext cx="1161723" cy="295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1983" y="4228541"/>
              <a:ext cx="1162277" cy="560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83594" y="4809563"/>
              <a:ext cx="1021556" cy="172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1950" y="4809562"/>
              <a:ext cx="1114425" cy="188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51277" y="4482993"/>
              <a:ext cx="1253873" cy="515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61950" y="4482994"/>
              <a:ext cx="882108" cy="369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058" y="4372889"/>
              <a:ext cx="969818" cy="1371600"/>
            </a:xfrm>
            <a:prstGeom prst="rect">
              <a:avLst/>
            </a:prstGeom>
          </p:spPr>
        </p:pic>
        <p:sp>
          <p:nvSpPr>
            <p:cNvPr id="7" name="Flowchart: Process 6"/>
            <p:cNvSpPr/>
            <p:nvPr/>
          </p:nvSpPr>
          <p:spPr>
            <a:xfrm>
              <a:off x="1244058" y="4852988"/>
              <a:ext cx="969818" cy="104772"/>
            </a:xfrm>
            <a:prstGeom prst="flowChartProcess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361950" y="4482991"/>
              <a:ext cx="2743200" cy="326571"/>
            </a:xfrm>
            <a:prstGeom prst="flowChart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" y="4482990"/>
              <a:ext cx="2743200" cy="3265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8" y="3436718"/>
              <a:ext cx="969264" cy="23077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614" y="4482989"/>
              <a:ext cx="2743200" cy="326571"/>
            </a:xfrm>
            <a:prstGeom prst="rect">
              <a:avLst/>
            </a:prstGeom>
          </p:spPr>
        </p:pic>
        <p:sp>
          <p:nvSpPr>
            <p:cNvPr id="38" name="Flowchart: Process 37"/>
            <p:cNvSpPr/>
            <p:nvPr/>
          </p:nvSpPr>
          <p:spPr>
            <a:xfrm>
              <a:off x="4052334" y="4268683"/>
              <a:ext cx="969818" cy="104772"/>
            </a:xfrm>
            <a:prstGeom prst="flowChartProcess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92</Words>
  <Application>Microsoft Office PowerPoint</Application>
  <PresentationFormat>A4 Paper (210x297 mm)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2022-11-19T15:01:43Z</dcterms:created>
  <dcterms:modified xsi:type="dcterms:W3CDTF">2022-11-29T09:59:41Z</dcterms:modified>
</cp:coreProperties>
</file>