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40" d="100"/>
          <a:sy n="140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4824-imagenet-classification-with-deep-convolutional-neural-networks.pdf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2.03385.pdf" TargetMode="External"/><Relationship Id="rId4" Type="http://schemas.openxmlformats.org/officeDocument/2006/relationships/hyperlink" Target="https://arxiv.org/pdf/1608.06993.pdf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 smtClean="0">
                <a:latin typeface="Arial"/>
                <a:ea typeface="Arial"/>
                <a:cs typeface="Arial"/>
                <a:sym typeface="Arial"/>
              </a:rPr>
              <a:t>Tesor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low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Benchmark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Sean Cha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197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Thank You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 &amp; 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2322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https://papers.nips.cc/paper/4824-imagenet-classification-with-deep-convolutional-neural-networks.pdf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675" y="2676649"/>
            <a:ext cx="6534900" cy="225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5029" y="421771"/>
            <a:ext cx="4007272" cy="22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 &amp; 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Deep Residual Learning For Image Recognition (2016)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https://arxiv.org/pdf/1512.03385.pdf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Densely Connected Convolutional Network (2017)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https://arxiv.org/pdf/1608.06993.pdf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320" y="2376825"/>
            <a:ext cx="2702374" cy="257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7051" y="2567136"/>
            <a:ext cx="4151375" cy="219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 to CNN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3125525"/>
            <a:ext cx="8520600" cy="14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Image passes through multiple convolutional layers and gets classified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Orange 3x3 matrix is a filter and after element-wise multiplication, a feature map is extracted. All the values here are pixel values.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Neural Network is heavily focused on matrix operation.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5922475" cy="18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50" y="1225225"/>
            <a:ext cx="2496175" cy="18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Tensor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low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Open-source Python library from Google specifically designed for building applications using Neural Network.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Most recent released version is 1.7 but ACCRE only has up to 0.2.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Used Singularity, a </a:t>
            </a:r>
            <a:r>
              <a:rPr lang="en" dirty="0" err="1"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 like container, which provides a root access privilege and allows installment of </a:t>
            </a:r>
            <a:r>
              <a:rPr lang="en" dirty="0" err="1"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 for users.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Used two programs from official 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Tensor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low </a:t>
            </a:r>
            <a:r>
              <a:rPr lang="en" dirty="0" err="1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 repository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benchmark/script/</a:t>
            </a:r>
            <a:r>
              <a:rPr lang="en" dirty="0" err="1">
                <a:latin typeface="Arial"/>
                <a:ea typeface="Arial"/>
                <a:cs typeface="Arial"/>
                <a:sym typeface="Arial"/>
              </a:rPr>
              <a:t>tf_cnn_benchmarks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models/tutorials/</a:t>
            </a:r>
            <a:r>
              <a:rPr lang="en" dirty="0" err="1">
                <a:latin typeface="Arial"/>
                <a:ea typeface="Arial"/>
                <a:cs typeface="Arial"/>
                <a:sym typeface="Arial"/>
              </a:rPr>
              <a:t>mnist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196" y="3363475"/>
            <a:ext cx="2631875" cy="14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475" y="3196225"/>
            <a:ext cx="1978676" cy="16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Method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Datasets: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MNIST: 60,000 28x28 gray images in 10 classes (digit 0-9)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CIFAR-10: 60,000 32x32 color images in 10 classes (objects)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Syntactic ImageNet: </a:t>
            </a:r>
            <a:r>
              <a:rPr lang="en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using a </a:t>
            </a:r>
            <a:r>
              <a:rPr lang="en" dirty="0" err="1">
                <a:solidFill>
                  <a:srgbClr val="37474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tf.Variable</a:t>
            </a:r>
            <a:r>
              <a:rPr lang="en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set to the same shape as the data expected by each model for ImageNet.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(Original data too large so long I/O time)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Neural Networks: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dirty="0" err="1">
                <a:latin typeface="Arial"/>
                <a:ea typeface="Arial"/>
                <a:cs typeface="Arial"/>
                <a:sym typeface="Arial"/>
              </a:rPr>
              <a:t>LeNet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 Proposed in 1998, simple CNN on MNIST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Inception: Proposed in 2015 by Google, stacked different </a:t>
            </a:r>
            <a:r>
              <a:rPr lang="en" dirty="0" err="1">
                <a:latin typeface="Arial"/>
                <a:ea typeface="Arial"/>
                <a:cs typeface="Arial"/>
                <a:sym typeface="Arial"/>
              </a:rPr>
              <a:t>ConvNet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 together. (20 ~ 50 layers)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Res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et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 Proposed in 2016 by </a:t>
            </a:r>
            <a:r>
              <a:rPr lang="en" dirty="0" err="1">
                <a:latin typeface="Arial"/>
                <a:ea typeface="Arial"/>
                <a:cs typeface="Arial"/>
                <a:sym typeface="Arial"/>
              </a:rPr>
              <a:t>Kaiming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 He. Goes very deep (50 ~ 150 layers)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Hardware: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CPU: Intel Xeon Phi, 1 node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GPU: </a:t>
            </a:r>
            <a:r>
              <a:rPr lang="en" dirty="0" err="1">
                <a:latin typeface="Arial"/>
                <a:ea typeface="Arial"/>
                <a:cs typeface="Arial"/>
                <a:sym typeface="Arial"/>
              </a:rPr>
              <a:t>Nvidia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 Maxwell, 1~4 GPUs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Parallel Programming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502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parallelism is mostly used in DCNN.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Current batch size is set to 32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With 4 GPUs running, we can run 128 batches at once.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Batch size means the number of training samples.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Images/sec is used as a metric to compare different # of GPUS and types of NN.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Overall execution time not used because of time to set up Singularity.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t="4141"/>
          <a:stretch/>
        </p:blipFill>
        <p:spPr>
          <a:xfrm>
            <a:off x="5779275" y="1179900"/>
            <a:ext cx="3179750" cy="37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6307325" y="1549400"/>
            <a:ext cx="926700" cy="3984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Results: MNIST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194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Tested on training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Almost 75 times faster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 GPU and 1 CPU core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Average training execution time for every batch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875" y="1299625"/>
            <a:ext cx="4105324" cy="28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Results: CIFAR-10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6344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More images per second is being computed for every step size (batch size)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performance increase plateau as the # of GPUs increase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Due to data I/O to read from real data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100" y="1225225"/>
            <a:ext cx="388620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Results: ImageNet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13" y="1249625"/>
            <a:ext cx="5705475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725" y="1249625"/>
            <a:ext cx="29154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GPU is much faster than CPU for training Deep Convolutional Neural Network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Multiple GPU shows greater performance.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Almost close to ideal speed up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The most state-of-the-art </a:t>
            </a:r>
            <a:r>
              <a:rPr lang="en" dirty="0" err="1">
                <a:latin typeface="Arial"/>
                <a:ea typeface="Arial"/>
                <a:cs typeface="Arial"/>
                <a:sym typeface="Arial"/>
              </a:rPr>
              <a:t>ResNet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 showed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better 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performance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compared to </a:t>
            </a:r>
            <a:r>
              <a:rPr lang="en-US" smtClean="0">
                <a:latin typeface="Arial"/>
                <a:ea typeface="Arial"/>
                <a:cs typeface="Arial"/>
                <a:sym typeface="Arial"/>
              </a:rPr>
              <a:t>that of the </a:t>
            </a:r>
            <a:r>
              <a:rPr lang="en" smtClean="0">
                <a:latin typeface="Arial"/>
                <a:ea typeface="Arial"/>
                <a:cs typeface="Arial"/>
                <a:sym typeface="Arial"/>
              </a:rPr>
              <a:t>slightly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outdated Inception V3.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real dataset like CIFAR-10, increase in GPU shows lower scalability in speed-up due to memory I/O process.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475</Words>
  <Application>Microsoft Macintosh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Economica</vt:lpstr>
      <vt:lpstr>Open Sans</vt:lpstr>
      <vt:lpstr>Luxe</vt:lpstr>
      <vt:lpstr>TesorFlow Benchmark</vt:lpstr>
      <vt:lpstr>Introduction to CNN</vt:lpstr>
      <vt:lpstr>Introduction to TensorFlow</vt:lpstr>
      <vt:lpstr>Method</vt:lpstr>
      <vt:lpstr>Parallel Programming</vt:lpstr>
      <vt:lpstr>Results: MNIST</vt:lpstr>
      <vt:lpstr>Results: CIFAR-10</vt:lpstr>
      <vt:lpstr>Results: ImageNet</vt:lpstr>
      <vt:lpstr>Conclusion</vt:lpstr>
      <vt:lpstr>Thank You</vt:lpstr>
      <vt:lpstr>Q &amp; A</vt:lpstr>
      <vt:lpstr>Q &amp; A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TesorFlow Benchmark</dc:title>
  <cp:lastModifiedBy>차승환</cp:lastModifiedBy>
  <cp:revision>2</cp:revision>
  <dcterms:modified xsi:type="dcterms:W3CDTF">2018-04-18T01:48:45Z</dcterms:modified>
</cp:coreProperties>
</file>