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1"/>
  </p:sldMasterIdLst>
  <p:notesMasterIdLst>
    <p:notesMasterId r:id="rId14"/>
  </p:notesMasterIdLst>
  <p:handoutMasterIdLst>
    <p:handoutMasterId r:id="rId15"/>
  </p:handoutMasterIdLst>
  <p:sldIdLst>
    <p:sldId id="4921" r:id="rId2"/>
    <p:sldId id="4915" r:id="rId3"/>
    <p:sldId id="4922" r:id="rId4"/>
    <p:sldId id="4927" r:id="rId5"/>
    <p:sldId id="4923" r:id="rId6"/>
    <p:sldId id="4858" r:id="rId7"/>
    <p:sldId id="4928" r:id="rId8"/>
    <p:sldId id="4924" r:id="rId9"/>
    <p:sldId id="4908" r:id="rId10"/>
    <p:sldId id="4925" r:id="rId11"/>
    <p:sldId id="4856" r:id="rId12"/>
    <p:sldId id="4926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A3E52-6065-A74B-8FEE-EAFE8AD29A6D}">
          <p14:sldIdLst>
            <p14:sldId id="4921"/>
            <p14:sldId id="4915"/>
          </p14:sldIdLst>
        </p14:section>
        <p14:section name="Untitled Section" id="{D7D1B076-5B39-AC47-B0DA-05C8ABF55DB8}">
          <p14:sldIdLst>
            <p14:sldId id="4922"/>
            <p14:sldId id="4927"/>
            <p14:sldId id="4923"/>
            <p14:sldId id="4858"/>
            <p14:sldId id="4928"/>
            <p14:sldId id="4924"/>
            <p14:sldId id="4908"/>
            <p14:sldId id="4925"/>
            <p14:sldId id="4856"/>
            <p14:sldId id="49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5B"/>
    <a:srgbClr val="E46633"/>
    <a:srgbClr val="005088"/>
    <a:srgbClr val="FFB300"/>
    <a:srgbClr val="006AB5"/>
    <a:srgbClr val="169274"/>
    <a:srgbClr val="ADE4C3"/>
    <a:srgbClr val="329589"/>
    <a:srgbClr val="8DB04B"/>
    <a:srgbClr val="A47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95274" autoAdjust="0"/>
  </p:normalViewPr>
  <p:slideViewPr>
    <p:cSldViewPr>
      <p:cViewPr varScale="1">
        <p:scale>
          <a:sx n="101" d="100"/>
          <a:sy n="101" d="100"/>
        </p:scale>
        <p:origin x="432" y="20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4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6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5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2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8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9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7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8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9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1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0A9-DA74-42BF-9043-257E1E63600C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79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0A9-DA74-42BF-9043-257E1E63600C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8680915" y="1865502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680915" y="1377533"/>
            <a:ext cx="835762" cy="975935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80915" y="404242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849120" y="-79760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6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6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680915" y="-567726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D6532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9516675" y="1865502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516675" y="1377533"/>
            <a:ext cx="835762" cy="975935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516675" y="892211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9516675" y="404242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680915" y="-79760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516675" y="-82404"/>
            <a:ext cx="835762" cy="974614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9516675" y="-567726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0352437" y="2837470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0352437" y="2353468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10352437" y="1865502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352437" y="1377533"/>
            <a:ext cx="835762" cy="975935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352437" y="892211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0352437" y="404242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352437" y="-82404"/>
            <a:ext cx="835762" cy="974614"/>
          </a:xfrm>
          <a:custGeom>
            <a:avLst/>
            <a:gdLst>
              <a:gd name="T0" fmla="*/ 0 w 632"/>
              <a:gd name="T1" fmla="*/ 0 h 737"/>
              <a:gd name="T2" fmla="*/ 632 w 632"/>
              <a:gd name="T3" fmla="*/ 368 h 737"/>
              <a:gd name="T4" fmla="*/ 0 w 632"/>
              <a:gd name="T5" fmla="*/ 737 h 737"/>
              <a:gd name="T6" fmla="*/ 0 w 632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0" y="0"/>
                </a:moveTo>
                <a:lnTo>
                  <a:pt x="632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4861AD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0352437" y="-567726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1188197" y="3325437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1188197" y="2837470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188197" y="2353468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352437" y="4298728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1188197" y="5270698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1188197" y="4786697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11188197" y="4298728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1188197" y="6243990"/>
            <a:ext cx="835762" cy="975935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0352437" y="4786697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11188197" y="1865502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11188197" y="892211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11188197" y="404242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4EB69D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11188197" y="-82404"/>
            <a:ext cx="835762" cy="974614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12023959" y="2837470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2023959" y="2350825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8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8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2023959" y="1865502"/>
            <a:ext cx="831795" cy="971968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7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12023959" y="4784053"/>
            <a:ext cx="831795" cy="974614"/>
          </a:xfrm>
          <a:custGeom>
            <a:avLst/>
            <a:gdLst>
              <a:gd name="T0" fmla="*/ 0 w 629"/>
              <a:gd name="T1" fmla="*/ 0 h 737"/>
              <a:gd name="T2" fmla="*/ 629 w 629"/>
              <a:gd name="T3" fmla="*/ 368 h 737"/>
              <a:gd name="T4" fmla="*/ 0 w 629"/>
              <a:gd name="T5" fmla="*/ 737 h 737"/>
              <a:gd name="T6" fmla="*/ 0 w 629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0" y="0"/>
                </a:moveTo>
                <a:lnTo>
                  <a:pt x="629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2023959" y="4298728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7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7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2023959" y="3810762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9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12023959" y="5758665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2023959" y="1377533"/>
            <a:ext cx="831795" cy="973291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9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9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12023959" y="404242"/>
            <a:ext cx="831795" cy="973291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7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7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12023959" y="-82404"/>
            <a:ext cx="831795" cy="971968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8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8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12023959" y="-570372"/>
            <a:ext cx="831795" cy="974614"/>
          </a:xfrm>
          <a:custGeom>
            <a:avLst/>
            <a:gdLst>
              <a:gd name="T0" fmla="*/ 629 w 629"/>
              <a:gd name="T1" fmla="*/ 737 h 737"/>
              <a:gd name="T2" fmla="*/ 0 w 629"/>
              <a:gd name="T3" fmla="*/ 369 h 737"/>
              <a:gd name="T4" fmla="*/ 629 w 629"/>
              <a:gd name="T5" fmla="*/ 0 h 737"/>
              <a:gd name="T6" fmla="*/ 629 w 629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629" y="737"/>
                </a:moveTo>
                <a:lnTo>
                  <a:pt x="0" y="369"/>
                </a:lnTo>
                <a:lnTo>
                  <a:pt x="629" y="0"/>
                </a:lnTo>
                <a:lnTo>
                  <a:pt x="629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11188197" y="-567726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10348468" y="-82404"/>
            <a:ext cx="1684746" cy="1959807"/>
          </a:xfrm>
          <a:custGeom>
            <a:avLst/>
            <a:gdLst>
              <a:gd name="T0" fmla="*/ 0 w 1274"/>
              <a:gd name="T1" fmla="*/ 0 h 1482"/>
              <a:gd name="T2" fmla="*/ 0 w 1274"/>
              <a:gd name="T3" fmla="*/ 1482 h 1482"/>
              <a:gd name="T4" fmla="*/ 1274 w 1274"/>
              <a:gd name="T5" fmla="*/ 740 h 1482"/>
              <a:gd name="T6" fmla="*/ 0 w 1274"/>
              <a:gd name="T7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4" h="1482">
                <a:moveTo>
                  <a:pt x="0" y="0"/>
                </a:moveTo>
                <a:lnTo>
                  <a:pt x="0" y="1482"/>
                </a:lnTo>
                <a:lnTo>
                  <a:pt x="127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259"/>
          <p:cNvSpPr>
            <a:spLocks noChangeArrowheads="1"/>
          </p:cNvSpPr>
          <p:nvPr/>
        </p:nvSpPr>
        <p:spPr bwMode="auto">
          <a:xfrm>
            <a:off x="1186741" y="3171454"/>
            <a:ext cx="62402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鼎</a:t>
            </a:r>
            <a:r>
              <a:rPr lang="zh-CN" altLang="en-US" sz="6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盛</a:t>
            </a:r>
            <a:r>
              <a:rPr lang="zh-CN" altLang="en-US" sz="6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软</a:t>
            </a:r>
            <a:r>
              <a:rPr lang="zh-CN" altLang="en-US" sz="6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件</a:t>
            </a: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功能介绍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259"/>
          <p:cNvSpPr>
            <a:spLocks noChangeArrowheads="1"/>
          </p:cNvSpPr>
          <p:nvPr/>
        </p:nvSpPr>
        <p:spPr bwMode="auto">
          <a:xfrm>
            <a:off x="1179176" y="4784053"/>
            <a:ext cx="6120680" cy="288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：邵淼</a:t>
            </a:r>
            <a:endParaRPr lang="zh-CN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11799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7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50"/>
                            </p:stCondLst>
                            <p:childTnLst>
                              <p:par>
                                <p:cTn id="20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35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1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65" grpId="0"/>
      <p:bldP spid="65" grpId="1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>
            <a:spLocks/>
          </p:cNvSpPr>
          <p:nvPr/>
        </p:nvSpPr>
        <p:spPr bwMode="auto">
          <a:xfrm>
            <a:off x="230" y="399136"/>
            <a:ext cx="5498954" cy="6434378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77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后续功能</a:t>
            </a:r>
            <a:endParaRPr lang="zh-CN" altLang="en-US" sz="5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25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353" y="1573890"/>
            <a:ext cx="2571609" cy="5058390"/>
            <a:chOff x="-1" y="0"/>
            <a:chExt cx="1829063" cy="3596384"/>
          </a:xfrm>
        </p:grpSpPr>
        <p:sp>
          <p:nvSpPr>
            <p:cNvPr id="19458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9460" name="AutoShape 4"/>
            <p:cNvSpPr>
              <a:spLocks/>
            </p:cNvSpPr>
            <p:nvPr/>
          </p:nvSpPr>
          <p:spPr bwMode="auto">
            <a:xfrm>
              <a:off x="270524" y="2551852"/>
              <a:ext cx="1396018" cy="2313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实现更多盈利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5141340" y="1573890"/>
            <a:ext cx="2573840" cy="5058390"/>
            <a:chOff x="0" y="-1"/>
            <a:chExt cx="1830362" cy="3596385"/>
          </a:xfrm>
        </p:grpSpPr>
        <p:pic>
          <p:nvPicPr>
            <p:cNvPr id="19463" name="Picture 7" descr="pic1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828775" cy="1798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1587" y="1798192"/>
              <a:ext cx="1828775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7712948" y="1573890"/>
            <a:ext cx="2571609" cy="5058390"/>
            <a:chOff x="-1" y="0"/>
            <a:chExt cx="1829063" cy="3596384"/>
          </a:xfrm>
        </p:grpSpPr>
        <p:sp>
          <p:nvSpPr>
            <p:cNvPr id="19468" name="AutoShape 12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pic>
          <p:nvPicPr>
            <p:cNvPr id="19469" name="Picture 13" descr="pic9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8192"/>
              <a:ext cx="1829063" cy="17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0287141" y="1573890"/>
            <a:ext cx="2571609" cy="5058390"/>
            <a:chOff x="-1" y="0"/>
            <a:chExt cx="1829063" cy="3596384"/>
          </a:xfrm>
        </p:grpSpPr>
        <p:pic>
          <p:nvPicPr>
            <p:cNvPr id="19473" name="Picture 17" descr="pic7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1829063" cy="17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474" name="AutoShape 18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2428468" y="1586824"/>
            <a:ext cx="2573840" cy="5056159"/>
            <a:chOff x="-1" y="0"/>
            <a:chExt cx="1829063" cy="3596384"/>
          </a:xfrm>
        </p:grpSpPr>
        <p:sp>
          <p:nvSpPr>
            <p:cNvPr id="19478" name="AutoShape 22"/>
            <p:cNvSpPr>
              <a:spLocks/>
            </p:cNvSpPr>
            <p:nvPr/>
          </p:nvSpPr>
          <p:spPr bwMode="auto">
            <a:xfrm>
              <a:off x="-1" y="0"/>
              <a:ext cx="1829063" cy="17989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pic>
          <p:nvPicPr>
            <p:cNvPr id="19479" name="Picture 23" descr="pic13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7398"/>
              <a:ext cx="1829063" cy="1798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后续功能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AutoShape 4"/>
          <p:cNvSpPr>
            <a:spLocks/>
          </p:cNvSpPr>
          <p:nvPr/>
        </p:nvSpPr>
        <p:spPr bwMode="auto">
          <a:xfrm>
            <a:off x="2693771" y="2376590"/>
            <a:ext cx="2075327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功能优化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更多金币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最大程度增加收益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AutoShape 4"/>
          <p:cNvSpPr>
            <a:spLocks/>
          </p:cNvSpPr>
          <p:nvPr/>
        </p:nvSpPr>
        <p:spPr bwMode="auto">
          <a:xfrm>
            <a:off x="8039025" y="2320181"/>
            <a:ext cx="2134766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安全防护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行为监控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避免一码多机的行为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AutoShape 4"/>
          <p:cNvSpPr>
            <a:spLocks/>
          </p:cNvSpPr>
          <p:nvPr/>
        </p:nvSpPr>
        <p:spPr bwMode="auto">
          <a:xfrm>
            <a:off x="5566989" y="4927865"/>
            <a:ext cx="2075327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对接三方支付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更方便盈利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AutoShape 4"/>
          <p:cNvSpPr>
            <a:spLocks/>
          </p:cNvSpPr>
          <p:nvPr/>
        </p:nvSpPr>
        <p:spPr bwMode="auto">
          <a:xfrm>
            <a:off x="10689820" y="4871221"/>
            <a:ext cx="2134766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流量变现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更多盈利项目推广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8680915" y="1865502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680915" y="1377533"/>
            <a:ext cx="835762" cy="975935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80915" y="404242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849120" y="-79760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6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6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680915" y="-567726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D6532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9516675" y="1865502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516675" y="1377533"/>
            <a:ext cx="835762" cy="975935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516675" y="892211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9516675" y="404242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680915" y="-79760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516675" y="-82404"/>
            <a:ext cx="835762" cy="974614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9516675" y="-567726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0352437" y="2837470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0352437" y="2353468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10352437" y="1865502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352437" y="1377533"/>
            <a:ext cx="835762" cy="975935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352437" y="892211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0352437" y="404242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352437" y="-82404"/>
            <a:ext cx="835762" cy="974614"/>
          </a:xfrm>
          <a:custGeom>
            <a:avLst/>
            <a:gdLst>
              <a:gd name="T0" fmla="*/ 0 w 632"/>
              <a:gd name="T1" fmla="*/ 0 h 737"/>
              <a:gd name="T2" fmla="*/ 632 w 632"/>
              <a:gd name="T3" fmla="*/ 368 h 737"/>
              <a:gd name="T4" fmla="*/ 0 w 632"/>
              <a:gd name="T5" fmla="*/ 737 h 737"/>
              <a:gd name="T6" fmla="*/ 0 w 632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0" y="0"/>
                </a:moveTo>
                <a:lnTo>
                  <a:pt x="632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4861AD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0352437" y="-567726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1188197" y="3325437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1188197" y="2837470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188197" y="2353468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352437" y="4298728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1188197" y="5270698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1188197" y="4786697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11188197" y="4298728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1188197" y="6243990"/>
            <a:ext cx="835762" cy="975935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0352437" y="4786697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11188197" y="1865502"/>
            <a:ext cx="835762" cy="971968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11188197" y="892211"/>
            <a:ext cx="835762" cy="973291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11188197" y="404242"/>
            <a:ext cx="835762" cy="973291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4EB69D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11188197" y="-82404"/>
            <a:ext cx="835762" cy="974614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12023959" y="2837470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2023959" y="2350825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8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8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2023959" y="1865502"/>
            <a:ext cx="831795" cy="971968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7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12023959" y="4784053"/>
            <a:ext cx="831795" cy="974614"/>
          </a:xfrm>
          <a:custGeom>
            <a:avLst/>
            <a:gdLst>
              <a:gd name="T0" fmla="*/ 0 w 629"/>
              <a:gd name="T1" fmla="*/ 0 h 737"/>
              <a:gd name="T2" fmla="*/ 629 w 629"/>
              <a:gd name="T3" fmla="*/ 368 h 737"/>
              <a:gd name="T4" fmla="*/ 0 w 629"/>
              <a:gd name="T5" fmla="*/ 737 h 737"/>
              <a:gd name="T6" fmla="*/ 0 w 629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0" y="0"/>
                </a:moveTo>
                <a:lnTo>
                  <a:pt x="629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2023959" y="4298728"/>
            <a:ext cx="831795" cy="971968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7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7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2023959" y="3810762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9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12023959" y="5758665"/>
            <a:ext cx="831795" cy="97329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2023959" y="1377533"/>
            <a:ext cx="831795" cy="973291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9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9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12023959" y="404242"/>
            <a:ext cx="831795" cy="973291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7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7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12023959" y="-82404"/>
            <a:ext cx="831795" cy="971968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8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8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12023959" y="-570372"/>
            <a:ext cx="831795" cy="974614"/>
          </a:xfrm>
          <a:custGeom>
            <a:avLst/>
            <a:gdLst>
              <a:gd name="T0" fmla="*/ 629 w 629"/>
              <a:gd name="T1" fmla="*/ 737 h 737"/>
              <a:gd name="T2" fmla="*/ 0 w 629"/>
              <a:gd name="T3" fmla="*/ 369 h 737"/>
              <a:gd name="T4" fmla="*/ 629 w 629"/>
              <a:gd name="T5" fmla="*/ 0 h 737"/>
              <a:gd name="T6" fmla="*/ 629 w 629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629" y="737"/>
                </a:moveTo>
                <a:lnTo>
                  <a:pt x="0" y="369"/>
                </a:lnTo>
                <a:lnTo>
                  <a:pt x="629" y="0"/>
                </a:lnTo>
                <a:lnTo>
                  <a:pt x="629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11188197" y="-567726"/>
            <a:ext cx="835762" cy="971968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10348468" y="-82404"/>
            <a:ext cx="1684746" cy="1959807"/>
          </a:xfrm>
          <a:custGeom>
            <a:avLst/>
            <a:gdLst>
              <a:gd name="T0" fmla="*/ 0 w 1274"/>
              <a:gd name="T1" fmla="*/ 0 h 1482"/>
              <a:gd name="T2" fmla="*/ 0 w 1274"/>
              <a:gd name="T3" fmla="*/ 1482 h 1482"/>
              <a:gd name="T4" fmla="*/ 1274 w 1274"/>
              <a:gd name="T5" fmla="*/ 740 h 1482"/>
              <a:gd name="T6" fmla="*/ 0 w 1274"/>
              <a:gd name="T7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4" h="1482">
                <a:moveTo>
                  <a:pt x="0" y="0"/>
                </a:moveTo>
                <a:lnTo>
                  <a:pt x="0" y="1482"/>
                </a:lnTo>
                <a:lnTo>
                  <a:pt x="127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259"/>
          <p:cNvSpPr>
            <a:spLocks noChangeArrowheads="1"/>
          </p:cNvSpPr>
          <p:nvPr/>
        </p:nvSpPr>
        <p:spPr bwMode="auto">
          <a:xfrm>
            <a:off x="1186741" y="3171454"/>
            <a:ext cx="69708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9600" b="1" spc="-3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600" b="1" spc="-3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600" b="1" spc="-3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600" b="1" spc="-3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altLang="zh-CN" sz="9600" b="1" spc="-3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600" b="1" spc="-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altLang="zh-CN" sz="6600" spc="-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259"/>
          <p:cNvSpPr>
            <a:spLocks noChangeArrowheads="1"/>
          </p:cNvSpPr>
          <p:nvPr/>
        </p:nvSpPr>
        <p:spPr bwMode="auto">
          <a:xfrm>
            <a:off x="1186741" y="4838692"/>
            <a:ext cx="6120680" cy="288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感谢</a:t>
            </a:r>
            <a:r>
              <a:rPr lang="zh-CN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聆听</a:t>
            </a:r>
            <a:endParaRPr lang="zh-CN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05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50"/>
                            </p:stCondLst>
                            <p:childTnLst>
                              <p:par>
                                <p:cTn id="1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5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65" grpId="0"/>
      <p:bldP spid="65" grpId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41"/>
          <p:cNvSpPr>
            <a:spLocks/>
          </p:cNvSpPr>
          <p:nvPr/>
        </p:nvSpPr>
        <p:spPr bwMode="auto">
          <a:xfrm>
            <a:off x="230" y="399136"/>
            <a:ext cx="5498954" cy="6434378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1"/>
          <p:cNvSpPr>
            <a:spLocks/>
          </p:cNvSpPr>
          <p:nvPr/>
        </p:nvSpPr>
        <p:spPr bwMode="auto">
          <a:xfrm>
            <a:off x="2203229" y="491220"/>
            <a:ext cx="3369027" cy="3942131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6633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628079" y="2697869"/>
            <a:ext cx="2443647" cy="285933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5355B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41"/>
          <p:cNvSpPr>
            <a:spLocks/>
          </p:cNvSpPr>
          <p:nvPr/>
        </p:nvSpPr>
        <p:spPr bwMode="auto">
          <a:xfrm>
            <a:off x="2276476" y="2985948"/>
            <a:ext cx="3033194" cy="3549170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7274700" y="2042091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892215" y="2073939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软件简介</a:t>
            </a:r>
            <a:endParaRPr lang="en-US" altLang="zh-CN" sz="253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7274700" y="3127305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892215" y="3146904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软件功能</a:t>
            </a:r>
            <a:endParaRPr lang="en-US" altLang="zh-CN" sz="253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7274700" y="4212519"/>
            <a:ext cx="379667" cy="379667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892215" y="4219869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软件优势</a:t>
            </a:r>
            <a:endParaRPr lang="zh-CN" altLang="en-US" sz="12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7274700" y="5297734"/>
            <a:ext cx="379667" cy="37966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892215" y="5292834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后续功能</a:t>
            </a:r>
            <a:endParaRPr lang="zh-CN" altLang="en-US" sz="12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1240497" y="2431950"/>
            <a:ext cx="2626654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>
            <a:off x="1388815" y="3609695"/>
            <a:ext cx="2330017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4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>
            <a:spLocks/>
          </p:cNvSpPr>
          <p:nvPr/>
        </p:nvSpPr>
        <p:spPr bwMode="auto">
          <a:xfrm>
            <a:off x="230" y="399136"/>
            <a:ext cx="5498954" cy="6434378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77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软件简介</a:t>
            </a:r>
            <a:endParaRPr lang="en-US" altLang="zh-CN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12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软件简介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1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5" name="直接连接符 1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1316807" y="1672109"/>
            <a:ext cx="4392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808080"/>
                </a:solidFill>
              </a:rPr>
              <a:t>自动阅读</a:t>
            </a:r>
            <a:r>
              <a:rPr lang="en-US" altLang="zh-CN" i="1" dirty="0" smtClean="0">
                <a:solidFill>
                  <a:srgbClr val="808080"/>
                </a:solidFill>
              </a:rPr>
              <a:t>app</a:t>
            </a:r>
            <a:r>
              <a:rPr lang="zh-CN" altLang="en-US" i="1" dirty="0" smtClean="0">
                <a:solidFill>
                  <a:srgbClr val="808080"/>
                </a:solidFill>
              </a:rPr>
              <a:t>，实现自动签到，获取金币，自动切换等功能，注册码实现了一个手机一个验证码。</a:t>
            </a:r>
            <a:endParaRPr lang="en-US" dirty="0"/>
          </a:p>
        </p:txBody>
      </p:sp>
      <p:sp>
        <p:nvSpPr>
          <p:cNvPr id="8" name="矩形 35"/>
          <p:cNvSpPr/>
          <p:nvPr/>
        </p:nvSpPr>
        <p:spPr>
          <a:xfrm>
            <a:off x="7035510" y="1312069"/>
            <a:ext cx="3930939" cy="4392488"/>
          </a:xfrm>
          <a:prstGeom prst="rect">
            <a:avLst/>
          </a:prstGeom>
          <a:blipFill dpi="0"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>
            <a:spLocks/>
          </p:cNvSpPr>
          <p:nvPr/>
        </p:nvSpPr>
        <p:spPr bwMode="auto">
          <a:xfrm>
            <a:off x="230" y="399136"/>
            <a:ext cx="5498954" cy="6434378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77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软件功能</a:t>
            </a:r>
            <a:endParaRPr lang="zh-CN" altLang="en-US" sz="5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自动阅读</a:t>
            </a:r>
            <a:r>
              <a:rPr lang="en-US" altLang="zh-CN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签到</a:t>
            </a:r>
            <a:r>
              <a:rPr lang="en-US" altLang="zh-CN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领金币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定时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手动控制</a:t>
            </a:r>
            <a:r>
              <a:rPr lang="en-US" altLang="zh-CN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自定义选项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8382598" y="407057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注册码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597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0" grpId="0"/>
      <p:bldP spid="8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74682" y="1163000"/>
            <a:ext cx="4011895" cy="115923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4682" y="2536205"/>
            <a:ext cx="4011895" cy="3070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9658" y="5909406"/>
            <a:ext cx="1123616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3990" y="3176194"/>
            <a:ext cx="3273278" cy="129266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注册码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实现一台手机一个注册码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软件功能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821" y="1445953"/>
            <a:ext cx="4011895" cy="115923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" y="2759086"/>
            <a:ext cx="4011895" cy="2996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9658" y="5909406"/>
            <a:ext cx="1123616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129" y="3459147"/>
            <a:ext cx="3273278" cy="129266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自动阅读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</a:p>
          <a:p>
            <a:pPr algn="just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签到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</a:p>
          <a:p>
            <a:pPr algn="just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领金币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8819" y="1445953"/>
            <a:ext cx="4011895" cy="115923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8819" y="2759084"/>
            <a:ext cx="4011895" cy="2996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8127" y="3055281"/>
            <a:ext cx="3273278" cy="221599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分为前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个新闻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和后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个新闻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</a:p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个小时切换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每个新闻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阅读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分钟切换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22818" y="1445953"/>
            <a:ext cx="4011895" cy="1159231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2818" y="2759084"/>
            <a:ext cx="4011895" cy="29964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2126" y="3069494"/>
            <a:ext cx="3273278" cy="147732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手动控制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</a:t>
            </a:r>
            <a:r>
              <a:rPr lang="zh-CN" altLang="en-US" sz="2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定义选项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可以手动控制运行的新闻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</a:p>
          <a:p>
            <a:pPr algn="just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可以进行开始停止设置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软件功能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0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>
            <a:spLocks/>
          </p:cNvSpPr>
          <p:nvPr/>
        </p:nvSpPr>
        <p:spPr bwMode="auto">
          <a:xfrm>
            <a:off x="230" y="399136"/>
            <a:ext cx="5498954" cy="6434378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77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软件优势</a:t>
            </a:r>
            <a:endParaRPr lang="zh-CN" altLang="en-US" sz="5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73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36887" y="1816125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30"/>
          <p:cNvGrpSpPr/>
          <p:nvPr/>
        </p:nvGrpSpPr>
        <p:grpSpPr>
          <a:xfrm>
            <a:off x="7005439" y="1612175"/>
            <a:ext cx="3528392" cy="774884"/>
            <a:chOff x="8633669" y="2306010"/>
            <a:chExt cx="2990246" cy="780659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1"/>
              <a:ext cx="2990246" cy="4630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没有使用其他与市场同类似的框架，尽可能得避免封号风险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en-GB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封号风险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软件优势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30"/>
          <p:cNvGrpSpPr/>
          <p:nvPr/>
        </p:nvGrpSpPr>
        <p:grpSpPr>
          <a:xfrm>
            <a:off x="7005439" y="2752229"/>
            <a:ext cx="3609160" cy="734057"/>
            <a:chOff x="8633669" y="2306010"/>
            <a:chExt cx="2990246" cy="801523"/>
          </a:xfrm>
        </p:grpSpPr>
        <p:sp>
          <p:nvSpPr>
            <p:cNvPr id="47" name="Rectangle 28"/>
            <p:cNvSpPr/>
            <p:nvPr/>
          </p:nvSpPr>
          <p:spPr>
            <a:xfrm>
              <a:off x="8633669" y="2623601"/>
              <a:ext cx="2990246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使用原生开发，可以自主定制界面，以及后期维护保障</a:t>
              </a:r>
              <a:endParaRPr lang="en-GB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界面定制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/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后期维护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7005438" y="3976365"/>
            <a:ext cx="3681168" cy="821603"/>
            <a:chOff x="8574009" y="2261593"/>
            <a:chExt cx="3049906" cy="897116"/>
          </a:xfrm>
        </p:grpSpPr>
        <p:sp>
          <p:nvSpPr>
            <p:cNvPr id="50" name="Rectangle 28"/>
            <p:cNvSpPr/>
            <p:nvPr/>
          </p:nvSpPr>
          <p:spPr>
            <a:xfrm>
              <a:off x="8574009" y="2674777"/>
              <a:ext cx="3049906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原生开发保证版权所有，可以抵制盗版及软件篡改，资金通过注册码方式，保证直接到达。</a:t>
              </a:r>
              <a:endParaRPr lang="en-GB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8574009" y="2261593"/>
              <a:ext cx="1338877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版权所有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/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资金直达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Group 30"/>
          <p:cNvGrpSpPr/>
          <p:nvPr/>
        </p:nvGrpSpPr>
        <p:grpSpPr>
          <a:xfrm>
            <a:off x="7005439" y="5282092"/>
            <a:ext cx="3609160" cy="578205"/>
            <a:chOff x="8633669" y="2306011"/>
            <a:chExt cx="2990246" cy="487177"/>
          </a:xfrm>
        </p:grpSpPr>
        <p:sp>
          <p:nvSpPr>
            <p:cNvPr id="53" name="Rectangle 28"/>
            <p:cNvSpPr/>
            <p:nvPr/>
          </p:nvSpPr>
          <p:spPr>
            <a:xfrm>
              <a:off x="8633669" y="2623601"/>
              <a:ext cx="2990246" cy="1695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没有使用三方框架，也没有三方框架存在的广告。</a:t>
              </a:r>
              <a:endParaRPr lang="en-GB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TextBox 29"/>
            <p:cNvSpPr txBox="1"/>
            <p:nvPr/>
          </p:nvSpPr>
          <p:spPr>
            <a:xfrm>
              <a:off x="8633670" y="2306011"/>
              <a:ext cx="1279218" cy="197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没有广告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1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1_自定义设计方案">
  <a:themeElements>
    <a:clrScheme name="自定义 13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A3CD39"/>
      </a:accent1>
      <a:accent2>
        <a:srgbClr val="E46633"/>
      </a:accent2>
      <a:accent3>
        <a:srgbClr val="E5355B"/>
      </a:accent3>
      <a:accent4>
        <a:srgbClr val="52C0A5"/>
      </a:accent4>
      <a:accent5>
        <a:srgbClr val="A3CD39"/>
      </a:accent5>
      <a:accent6>
        <a:srgbClr val="E46633"/>
      </a:accent6>
      <a:hlink>
        <a:srgbClr val="E5355B"/>
      </a:hlink>
      <a:folHlink>
        <a:srgbClr val="52C0A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Macintosh PowerPoint</Application>
  <PresentationFormat>Custom</PresentationFormat>
  <Paragraphs>72</Paragraphs>
  <Slides>12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Times New Roman</vt:lpstr>
      <vt:lpstr>宋体</vt:lpstr>
      <vt:lpstr>微软雅黑</vt:lpstr>
      <vt:lpstr>Arial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bt220</dc:title>
  <dc:creator/>
  <cp:lastModifiedBy/>
  <cp:revision>1</cp:revision>
  <dcterms:created xsi:type="dcterms:W3CDTF">2016-11-29T15:39:49Z</dcterms:created>
  <dcterms:modified xsi:type="dcterms:W3CDTF">2019-01-18T13:53:14Z</dcterms:modified>
</cp:coreProperties>
</file>