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315200" cy="18288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15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160" y="0"/>
            <a:ext cx="7338696" cy="182832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39" y="498968"/>
            <a:ext cx="4089401" cy="404142"/>
          </a:xfrm>
        </p:spPr>
        <p:txBody>
          <a:bodyPr anchor="b">
            <a:noAutofit/>
          </a:bodyPr>
          <a:lstStyle>
            <a:lvl1pPr algn="ctr">
              <a:defRPr sz="1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39" y="975359"/>
            <a:ext cx="4089401" cy="352214"/>
          </a:xfrm>
        </p:spPr>
        <p:txBody>
          <a:bodyPr anchor="t">
            <a:normAutofit/>
          </a:bodyPr>
          <a:lstStyle>
            <a:lvl1pPr marL="0" indent="0" algn="ctr">
              <a:buNone/>
              <a:defRPr sz="560">
                <a:solidFill>
                  <a:schemeClr val="tx1"/>
                </a:solidFill>
              </a:defRPr>
            </a:lvl1pPr>
            <a:lvl2pPr marL="12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89940" y="1343377"/>
            <a:ext cx="538480" cy="74507"/>
          </a:xfrm>
        </p:spPr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5439" y="1343377"/>
            <a:ext cx="3128781" cy="74507"/>
          </a:xfrm>
        </p:spPr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74140" y="1343377"/>
            <a:ext cx="330700" cy="74507"/>
          </a:xfrm>
        </p:spPr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15439" y="939235"/>
            <a:ext cx="4089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284111"/>
            <a:ext cx="5765800" cy="151130"/>
          </a:xfrm>
        </p:spPr>
        <p:txBody>
          <a:bodyPr anchor="b">
            <a:normAutofit/>
          </a:bodyPr>
          <a:lstStyle>
            <a:lvl1pPr algn="ctr">
              <a:defRPr sz="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4856" y="277707"/>
            <a:ext cx="6063583" cy="88956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427"/>
            </a:lvl2pPr>
            <a:lvl3pPr marL="243870" indent="0">
              <a:buNone/>
              <a:defRPr sz="427"/>
            </a:lvl3pPr>
            <a:lvl4pPr marL="365806" indent="0">
              <a:buNone/>
              <a:defRPr sz="427"/>
            </a:lvl4pPr>
            <a:lvl5pPr marL="487741" indent="0">
              <a:buNone/>
              <a:defRPr sz="427"/>
            </a:lvl5pPr>
            <a:lvl6pPr marL="609676" indent="0">
              <a:buNone/>
              <a:defRPr sz="427"/>
            </a:lvl6pPr>
            <a:lvl7pPr marL="731611" indent="0">
              <a:buNone/>
              <a:defRPr sz="427"/>
            </a:lvl7pPr>
            <a:lvl8pPr marL="853547" indent="0">
              <a:buNone/>
              <a:defRPr sz="427"/>
            </a:lvl8pPr>
            <a:lvl9pPr marL="97548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435241"/>
            <a:ext cx="5765800" cy="131657"/>
          </a:xfrm>
        </p:spPr>
        <p:txBody>
          <a:bodyPr>
            <a:normAutofit/>
          </a:bodyPr>
          <a:lstStyle>
            <a:lvl1pPr marL="0" indent="0" algn="ctr">
              <a:buNone/>
              <a:defRPr sz="373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1" y="261902"/>
            <a:ext cx="5755639" cy="787965"/>
          </a:xfrm>
        </p:spPr>
        <p:txBody>
          <a:bodyPr anchor="ctr">
            <a:normAutofit/>
          </a:bodyPr>
          <a:lstStyle>
            <a:lvl1pPr algn="ctr">
              <a:defRPr sz="85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1" y="1158240"/>
            <a:ext cx="5755639" cy="408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7701" y="1104053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6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28" y="261902"/>
            <a:ext cx="5577839" cy="632178"/>
          </a:xfrm>
        </p:spPr>
        <p:txBody>
          <a:bodyPr anchor="ctr">
            <a:normAutofit/>
          </a:bodyPr>
          <a:lstStyle>
            <a:lvl1pPr algn="ctr">
              <a:defRPr sz="85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4887" y="894080"/>
            <a:ext cx="5303521" cy="15578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533"/>
            </a:lvl1pPr>
            <a:lvl2pPr marL="121935" indent="0">
              <a:buFontTx/>
              <a:buNone/>
              <a:defRPr/>
            </a:lvl2pPr>
            <a:lvl3pPr marL="243870" indent="0">
              <a:buFontTx/>
              <a:buNone/>
              <a:defRPr/>
            </a:lvl3pPr>
            <a:lvl4pPr marL="365806" indent="0">
              <a:buFontTx/>
              <a:buNone/>
              <a:defRPr/>
            </a:lvl4pPr>
            <a:lvl5pPr marL="48774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158240"/>
            <a:ext cx="5765800" cy="408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208" y="23465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0160" y="754099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701" y="1104053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00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882288"/>
            <a:ext cx="5765801" cy="391680"/>
          </a:xfrm>
        </p:spPr>
        <p:txBody>
          <a:bodyPr anchor="b">
            <a:normAutofit/>
          </a:bodyPr>
          <a:lstStyle>
            <a:lvl1pPr algn="l">
              <a:defRPr sz="85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1273968"/>
            <a:ext cx="5765801" cy="229440"/>
          </a:xfrm>
        </p:spPr>
        <p:txBody>
          <a:bodyPr anchor="t">
            <a:normAutofit/>
          </a:bodyPr>
          <a:lstStyle>
            <a:lvl1pPr marL="0" indent="0" algn="l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42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28" y="261902"/>
            <a:ext cx="5577839" cy="598311"/>
          </a:xfrm>
        </p:spPr>
        <p:txBody>
          <a:bodyPr anchor="ctr">
            <a:normAutofit/>
          </a:bodyPr>
          <a:lstStyle>
            <a:lvl1pPr algn="ctr">
              <a:defRPr sz="85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777241" y="970483"/>
            <a:ext cx="5765801" cy="23652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1207911"/>
            <a:ext cx="5765801" cy="358987"/>
          </a:xfrm>
        </p:spPr>
        <p:txBody>
          <a:bodyPr anchor="t">
            <a:normAutofit/>
          </a:bodyPr>
          <a:lstStyle>
            <a:lvl1pPr marL="0" indent="0" algn="l">
              <a:buNone/>
              <a:defRPr sz="48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208" y="23465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160" y="69313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701" y="914400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1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61902"/>
            <a:ext cx="5765800" cy="5983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777241" y="968045"/>
            <a:ext cx="5765801" cy="22433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747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192107"/>
            <a:ext cx="5765802" cy="374791"/>
          </a:xfrm>
        </p:spPr>
        <p:txBody>
          <a:bodyPr anchor="t">
            <a:normAutofit/>
          </a:bodyPr>
          <a:lstStyle>
            <a:lvl1pPr marL="0" indent="0" algn="l">
              <a:buNone/>
              <a:defRPr sz="48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7701" y="914400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0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4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9614" y="261902"/>
            <a:ext cx="1134537" cy="13049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39" y="261902"/>
            <a:ext cx="4459815" cy="130499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18334" y="264160"/>
            <a:ext cx="0" cy="130048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41" y="467361"/>
            <a:ext cx="4895213" cy="486004"/>
          </a:xfrm>
        </p:spPr>
        <p:txBody>
          <a:bodyPr anchor="b">
            <a:normAutofit/>
          </a:bodyPr>
          <a:lstStyle>
            <a:lvl1pPr algn="ctr">
              <a:defRPr sz="11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40" y="1025614"/>
            <a:ext cx="4895214" cy="254546"/>
          </a:xfrm>
        </p:spPr>
        <p:txBody>
          <a:bodyPr anchor="t">
            <a:normAutofit/>
          </a:bodyPr>
          <a:lstStyle>
            <a:lvl1pPr marL="0" indent="0" algn="ctr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07634" y="989489"/>
            <a:ext cx="489802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069" y="682752"/>
            <a:ext cx="2830982" cy="8827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8807" y="682752"/>
            <a:ext cx="2830982" cy="8827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708942"/>
            <a:ext cx="2830982" cy="153670"/>
          </a:xfrm>
        </p:spPr>
        <p:txBody>
          <a:bodyPr anchor="b">
            <a:noAutofit/>
          </a:bodyPr>
          <a:lstStyle>
            <a:lvl1pPr marL="0" indent="0">
              <a:spcBef>
                <a:spcPts val="179"/>
              </a:spcBef>
              <a:spcAft>
                <a:spcPts val="160"/>
              </a:spcAft>
              <a:buNone/>
              <a:defRPr sz="747" b="0">
                <a:solidFill>
                  <a:schemeClr val="accent1"/>
                </a:solidFill>
              </a:defRPr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864870"/>
            <a:ext cx="2830982" cy="7020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8402" y="708942"/>
            <a:ext cx="2830982" cy="153670"/>
          </a:xfrm>
        </p:spPr>
        <p:txBody>
          <a:bodyPr anchor="b">
            <a:noAutofit/>
          </a:bodyPr>
          <a:lstStyle>
            <a:lvl1pPr marL="0" indent="0">
              <a:spcBef>
                <a:spcPts val="179"/>
              </a:spcBef>
              <a:spcAft>
                <a:spcPts val="160"/>
              </a:spcAft>
              <a:buNone/>
              <a:defRPr sz="747" b="0">
                <a:solidFill>
                  <a:schemeClr val="accent1"/>
                </a:solidFill>
              </a:defRPr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8402" y="864870"/>
            <a:ext cx="2830982" cy="7020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87" y="370276"/>
            <a:ext cx="2231073" cy="365760"/>
          </a:xfrm>
        </p:spPr>
        <p:txBody>
          <a:bodyPr anchor="b">
            <a:normAutofit/>
          </a:bodyPr>
          <a:lstStyle>
            <a:lvl1pPr algn="ctr">
              <a:defRPr sz="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1" y="261902"/>
            <a:ext cx="3281680" cy="130499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287" y="808284"/>
            <a:ext cx="2231073" cy="650241"/>
          </a:xfrm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7701" y="776675"/>
            <a:ext cx="21086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2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39" y="502355"/>
            <a:ext cx="3745090" cy="365760"/>
          </a:xfrm>
        </p:spPr>
        <p:txBody>
          <a:bodyPr anchor="b">
            <a:normAutofit/>
          </a:bodyPr>
          <a:lstStyle>
            <a:lvl1pPr algn="ctr">
              <a:defRPr sz="74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6899" y="277707"/>
            <a:ext cx="1838008" cy="127338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427"/>
            </a:lvl2pPr>
            <a:lvl3pPr marL="243870" indent="0">
              <a:buNone/>
              <a:defRPr sz="427"/>
            </a:lvl3pPr>
            <a:lvl4pPr marL="365806" indent="0">
              <a:buNone/>
              <a:defRPr sz="427"/>
            </a:lvl4pPr>
            <a:lvl5pPr marL="487741" indent="0">
              <a:buNone/>
              <a:defRPr sz="427"/>
            </a:lvl5pPr>
            <a:lvl6pPr marL="609676" indent="0">
              <a:buNone/>
              <a:defRPr sz="427"/>
            </a:lvl6pPr>
            <a:lvl7pPr marL="731611" indent="0">
              <a:buNone/>
              <a:defRPr sz="427"/>
            </a:lvl7pPr>
            <a:lvl8pPr marL="853547" indent="0">
              <a:buNone/>
              <a:defRPr sz="427"/>
            </a:lvl8pPr>
            <a:lvl9pPr marL="97548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39" y="868115"/>
            <a:ext cx="3745090" cy="487680"/>
          </a:xfrm>
        </p:spPr>
        <p:txBody>
          <a:bodyPr anchor="t">
            <a:normAutofit/>
          </a:bodyPr>
          <a:lstStyle>
            <a:lvl1pPr marL="0" indent="0" algn="ctr">
              <a:buNone/>
              <a:defRPr sz="480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7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442" y="0"/>
            <a:ext cx="7337977" cy="182832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261902"/>
            <a:ext cx="5760718" cy="3476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681848"/>
            <a:ext cx="5760718" cy="88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6501" y="1591733"/>
            <a:ext cx="960120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B567D-42AD-40DC-9165-19004AFC5ECE}" type="datetimeFigureOut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1" y="1591733"/>
            <a:ext cx="4383540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2341" y="1591733"/>
            <a:ext cx="325618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317FB-5D00-4C49-AC73-3C73A8064967}" type="slidenum">
              <a:rPr kumimoji="0" lang="en-US" sz="267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389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121935" rtl="0" eaLnBrk="1" latinLnBrk="0" hangingPunct="1">
        <a:spcBef>
          <a:spcPct val="0"/>
        </a:spcBef>
        <a:buNone/>
        <a:defRPr sz="1173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6210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6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98145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53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320080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4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411531" indent="-45726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42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533467" indent="-45726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670644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792579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914514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1036450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lumMod val="90000"/>
                <a:lumOff val="10000"/>
                <a:alpha val="75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ghtning Bolt 34"/>
          <p:cNvSpPr/>
          <p:nvPr/>
        </p:nvSpPr>
        <p:spPr>
          <a:xfrm rot="10085927">
            <a:off x="4031673" y="754083"/>
            <a:ext cx="2072244" cy="445325"/>
          </a:xfrm>
          <a:prstGeom prst="lightningBol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5205">
            <a:off x="5915036" y="439384"/>
            <a:ext cx="1009152" cy="1122859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374073" y="409699"/>
            <a:ext cx="6572992" cy="10078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0016" y="172192"/>
            <a:ext cx="0" cy="1502801"/>
          </a:xfrm>
          <a:prstGeom prst="line">
            <a:avLst/>
          </a:prstGeom>
          <a:ln w="19050"/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76997" y="172192"/>
            <a:ext cx="0" cy="1502801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4073" y="1445725"/>
            <a:ext cx="6572992" cy="10078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1141" y="756026"/>
            <a:ext cx="1206519" cy="646331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389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iner Hand ITC" panose="03070502030502020203" pitchFamily="66" charset="0"/>
                <a:ea typeface="+mn-ea"/>
                <a:cs typeface="+mn-cs"/>
              </a:rPr>
              <a:t>Cats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iner Hand ITC" panose="0307050203050202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8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Viner Hand ITC</vt:lpstr>
      <vt:lpstr>Organic</vt:lpstr>
      <vt:lpstr>PowerPoint Presentation</vt:lpstr>
    </vt:vector>
  </TitlesOfParts>
  <Company>Downingtown Area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Lilian</dc:creator>
  <cp:lastModifiedBy>Zeng, Lilian</cp:lastModifiedBy>
  <cp:revision>1</cp:revision>
  <dcterms:created xsi:type="dcterms:W3CDTF">2020-10-30T12:08:07Z</dcterms:created>
  <dcterms:modified xsi:type="dcterms:W3CDTF">2020-10-30T12:12:16Z</dcterms:modified>
</cp:coreProperties>
</file>