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</p:sldIdLst>
  <p:sldSz cx="7315200" cy="1828800"/>
  <p:notesSz cx="6858000" cy="9144000"/>
  <p:defaultTextStyle>
    <a:defPPr>
      <a:defRPr lang="en-US"/>
    </a:defPPr>
    <a:lvl1pPr marL="0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219456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438912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658368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877824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097280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316736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1536192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1755648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191" d="100"/>
          <a:sy n="191" d="100"/>
        </p:scale>
        <p:origin x="168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0160" y="0"/>
            <a:ext cx="7338696" cy="182832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439" y="498968"/>
            <a:ext cx="4089401" cy="404142"/>
          </a:xfrm>
        </p:spPr>
        <p:txBody>
          <a:bodyPr anchor="b">
            <a:noAutofit/>
          </a:bodyPr>
          <a:lstStyle>
            <a:lvl1pPr algn="ctr">
              <a:defRPr sz="144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5439" y="975359"/>
            <a:ext cx="4089401" cy="352214"/>
          </a:xfrm>
        </p:spPr>
        <p:txBody>
          <a:bodyPr anchor="t">
            <a:normAutofit/>
          </a:bodyPr>
          <a:lstStyle>
            <a:lvl1pPr marL="0" indent="0" algn="ctr">
              <a:buNone/>
              <a:defRPr sz="560">
                <a:solidFill>
                  <a:schemeClr val="tx1"/>
                </a:solidFill>
              </a:defRPr>
            </a:lvl1pPr>
            <a:lvl2pPr marL="12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89940" y="1343377"/>
            <a:ext cx="538480" cy="74507"/>
          </a:xfrm>
        </p:spPr>
        <p:txBody>
          <a:bodyPr/>
          <a:lstStyle/>
          <a:p>
            <a:fld id="{B5FB567D-42AD-40DC-9165-19004AFC5EC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15439" y="1343377"/>
            <a:ext cx="3128781" cy="7450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74140" y="1343377"/>
            <a:ext cx="330700" cy="74507"/>
          </a:xfrm>
        </p:spPr>
        <p:txBody>
          <a:bodyPr/>
          <a:lstStyle/>
          <a:p>
            <a:fld id="{914317FB-5D00-4C49-AC73-3C73A8064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15439" y="939235"/>
            <a:ext cx="40894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73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1284111"/>
            <a:ext cx="5765800" cy="151130"/>
          </a:xfrm>
        </p:spPr>
        <p:txBody>
          <a:bodyPr anchor="b">
            <a:normAutofit/>
          </a:bodyPr>
          <a:lstStyle>
            <a:lvl1pPr algn="ctr">
              <a:defRPr sz="6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4856" y="277707"/>
            <a:ext cx="6063583" cy="889565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27"/>
            </a:lvl1pPr>
            <a:lvl2pPr marL="121935" indent="0">
              <a:buNone/>
              <a:defRPr sz="427"/>
            </a:lvl2pPr>
            <a:lvl3pPr marL="243870" indent="0">
              <a:buNone/>
              <a:defRPr sz="427"/>
            </a:lvl3pPr>
            <a:lvl4pPr marL="365806" indent="0">
              <a:buNone/>
              <a:defRPr sz="427"/>
            </a:lvl4pPr>
            <a:lvl5pPr marL="487741" indent="0">
              <a:buNone/>
              <a:defRPr sz="427"/>
            </a:lvl5pPr>
            <a:lvl6pPr marL="609676" indent="0">
              <a:buNone/>
              <a:defRPr sz="427"/>
            </a:lvl6pPr>
            <a:lvl7pPr marL="731611" indent="0">
              <a:buNone/>
              <a:defRPr sz="427"/>
            </a:lvl7pPr>
            <a:lvl8pPr marL="853547" indent="0">
              <a:buNone/>
              <a:defRPr sz="427"/>
            </a:lvl8pPr>
            <a:lvl9pPr marL="975482" indent="0">
              <a:buNone/>
              <a:defRPr sz="42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435241"/>
            <a:ext cx="5765800" cy="131657"/>
          </a:xfrm>
        </p:spPr>
        <p:txBody>
          <a:bodyPr>
            <a:normAutofit/>
          </a:bodyPr>
          <a:lstStyle>
            <a:lvl1pPr marL="0" indent="0" algn="ctr">
              <a:buNone/>
              <a:defRPr sz="373"/>
            </a:lvl1pPr>
            <a:lvl2pPr marL="121935" indent="0">
              <a:buNone/>
              <a:defRPr sz="320"/>
            </a:lvl2pPr>
            <a:lvl3pPr marL="243870" indent="0">
              <a:buNone/>
              <a:defRPr sz="267"/>
            </a:lvl3pPr>
            <a:lvl4pPr marL="365806" indent="0">
              <a:buNone/>
              <a:defRPr sz="240"/>
            </a:lvl4pPr>
            <a:lvl5pPr marL="487741" indent="0">
              <a:buNone/>
              <a:defRPr sz="240"/>
            </a:lvl5pPr>
            <a:lvl6pPr marL="609676" indent="0">
              <a:buNone/>
              <a:defRPr sz="240"/>
            </a:lvl6pPr>
            <a:lvl7pPr marL="731611" indent="0">
              <a:buNone/>
              <a:defRPr sz="240"/>
            </a:lvl7pPr>
            <a:lvl8pPr marL="853547" indent="0">
              <a:buNone/>
              <a:defRPr sz="240"/>
            </a:lvl8pPr>
            <a:lvl9pPr marL="975482" indent="0">
              <a:buNone/>
              <a:defRPr sz="24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567D-42AD-40DC-9165-19004AFC5EC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17FB-5D00-4C49-AC73-3C73A806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6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21" y="261902"/>
            <a:ext cx="5755639" cy="787965"/>
          </a:xfrm>
        </p:spPr>
        <p:txBody>
          <a:bodyPr anchor="ctr">
            <a:normAutofit/>
          </a:bodyPr>
          <a:lstStyle>
            <a:lvl1pPr algn="ctr">
              <a:defRPr sz="85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21" y="1158240"/>
            <a:ext cx="5755639" cy="4086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533">
                <a:solidFill>
                  <a:schemeClr val="tx1"/>
                </a:solidFill>
              </a:defRPr>
            </a:lvl1pPr>
            <a:lvl2pPr marL="121935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567D-42AD-40DC-9165-19004AFC5EC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17FB-5D00-4C49-AC73-3C73A8064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837701" y="1104053"/>
            <a:ext cx="564437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65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728" y="261902"/>
            <a:ext cx="5577839" cy="632178"/>
          </a:xfrm>
        </p:spPr>
        <p:txBody>
          <a:bodyPr anchor="ctr">
            <a:normAutofit/>
          </a:bodyPr>
          <a:lstStyle>
            <a:lvl1pPr algn="ctr">
              <a:defRPr sz="853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04887" y="894080"/>
            <a:ext cx="5303521" cy="155787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533"/>
            </a:lvl1pPr>
            <a:lvl2pPr marL="121935" indent="0">
              <a:buFontTx/>
              <a:buNone/>
              <a:defRPr/>
            </a:lvl2pPr>
            <a:lvl3pPr marL="243870" indent="0">
              <a:buFontTx/>
              <a:buNone/>
              <a:defRPr/>
            </a:lvl3pPr>
            <a:lvl4pPr marL="365806" indent="0">
              <a:buFontTx/>
              <a:buNone/>
              <a:defRPr/>
            </a:lvl4pPr>
            <a:lvl5pPr marL="487741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158240"/>
            <a:ext cx="5765800" cy="4086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533">
                <a:solidFill>
                  <a:schemeClr val="tx1"/>
                </a:solidFill>
              </a:defRPr>
            </a:lvl1pPr>
            <a:lvl2pPr marL="121935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567D-42AD-40DC-9165-19004AFC5EC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17FB-5D00-4C49-AC73-3C73A806496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7208" y="234656"/>
            <a:ext cx="365760" cy="155940"/>
          </a:xfrm>
          <a:prstGeom prst="rect">
            <a:avLst/>
          </a:prstGeom>
        </p:spPr>
        <p:txBody>
          <a:bodyPr vert="horz" lIns="24384" tIns="12192" rIns="24384" bIns="12192" rtlCol="0" anchor="ctr">
            <a:noAutofit/>
          </a:bodyPr>
          <a:lstStyle/>
          <a:p>
            <a:pPr lvl="0"/>
            <a:r>
              <a:rPr lang="en-US" sz="21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60160" y="754099"/>
            <a:ext cx="365760" cy="155940"/>
          </a:xfrm>
          <a:prstGeom prst="rect">
            <a:avLst/>
          </a:prstGeom>
        </p:spPr>
        <p:txBody>
          <a:bodyPr vert="horz" lIns="24384" tIns="12192" rIns="24384" bIns="12192" rtlCol="0" anchor="ctr">
            <a:noAutofit/>
          </a:bodyPr>
          <a:lstStyle/>
          <a:p>
            <a:pPr lvl="0" algn="r"/>
            <a:r>
              <a:rPr lang="en-US" sz="2134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37701" y="1104053"/>
            <a:ext cx="564437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857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882288"/>
            <a:ext cx="5765801" cy="391680"/>
          </a:xfrm>
        </p:spPr>
        <p:txBody>
          <a:bodyPr anchor="b">
            <a:normAutofit/>
          </a:bodyPr>
          <a:lstStyle>
            <a:lvl1pPr algn="l">
              <a:defRPr sz="85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1" y="1273968"/>
            <a:ext cx="5765801" cy="229440"/>
          </a:xfrm>
        </p:spPr>
        <p:txBody>
          <a:bodyPr anchor="t">
            <a:normAutofit/>
          </a:bodyPr>
          <a:lstStyle>
            <a:lvl1pPr marL="0" indent="0" algn="l">
              <a:buNone/>
              <a:defRPr sz="533">
                <a:solidFill>
                  <a:schemeClr val="tx1"/>
                </a:solidFill>
              </a:defRPr>
            </a:lvl1pPr>
            <a:lvl2pPr marL="121935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567D-42AD-40DC-9165-19004AFC5EC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17FB-5D00-4C49-AC73-3C73A806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32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728" y="261902"/>
            <a:ext cx="5577839" cy="598311"/>
          </a:xfrm>
        </p:spPr>
        <p:txBody>
          <a:bodyPr anchor="ctr">
            <a:normAutofit/>
          </a:bodyPr>
          <a:lstStyle>
            <a:lvl1pPr algn="ctr">
              <a:defRPr sz="853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777241" y="970483"/>
            <a:ext cx="5765801" cy="236525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1" y="1207911"/>
            <a:ext cx="5765801" cy="358987"/>
          </a:xfrm>
        </p:spPr>
        <p:txBody>
          <a:bodyPr anchor="t">
            <a:normAutofit/>
          </a:bodyPr>
          <a:lstStyle>
            <a:lvl1pPr marL="0" indent="0" algn="l">
              <a:buNone/>
              <a:defRPr sz="480">
                <a:solidFill>
                  <a:schemeClr val="tx1"/>
                </a:solidFill>
              </a:defRPr>
            </a:lvl1pPr>
            <a:lvl2pPr marL="121935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567D-42AD-40DC-9165-19004AFC5EC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17FB-5D00-4C49-AC73-3C73A80649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7208" y="234656"/>
            <a:ext cx="365760" cy="155940"/>
          </a:xfrm>
          <a:prstGeom prst="rect">
            <a:avLst/>
          </a:prstGeom>
        </p:spPr>
        <p:txBody>
          <a:bodyPr vert="horz" lIns="24384" tIns="12192" rIns="24384" bIns="12192" rtlCol="0" anchor="ctr">
            <a:noAutofit/>
          </a:bodyPr>
          <a:lstStyle/>
          <a:p>
            <a:pPr lvl="0"/>
            <a:r>
              <a:rPr lang="en-US" sz="21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60160" y="693136"/>
            <a:ext cx="365760" cy="155940"/>
          </a:xfrm>
          <a:prstGeom prst="rect">
            <a:avLst/>
          </a:prstGeom>
        </p:spPr>
        <p:txBody>
          <a:bodyPr vert="horz" lIns="24384" tIns="12192" rIns="24384" bIns="12192" rtlCol="0" anchor="ctr">
            <a:noAutofit/>
          </a:bodyPr>
          <a:lstStyle/>
          <a:p>
            <a:pPr lvl="0" algn="r"/>
            <a:r>
              <a:rPr lang="en-US" sz="2134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837701" y="914400"/>
            <a:ext cx="564437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617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261902"/>
            <a:ext cx="5765800" cy="59831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777241" y="968045"/>
            <a:ext cx="5765801" cy="224333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747">
                <a:solidFill>
                  <a:schemeClr val="tx1"/>
                </a:solidFill>
              </a:defRPr>
            </a:lvl1pPr>
            <a:lvl2pPr marL="121935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192107"/>
            <a:ext cx="5765802" cy="374791"/>
          </a:xfrm>
        </p:spPr>
        <p:txBody>
          <a:bodyPr anchor="t">
            <a:normAutofit/>
          </a:bodyPr>
          <a:lstStyle>
            <a:lvl1pPr marL="0" indent="0" algn="l">
              <a:buNone/>
              <a:defRPr sz="480">
                <a:solidFill>
                  <a:schemeClr val="tx1"/>
                </a:solidFill>
              </a:defRPr>
            </a:lvl1pPr>
            <a:lvl2pPr marL="121935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567D-42AD-40DC-9165-19004AFC5EC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17FB-5D00-4C49-AC73-3C73A8064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837701" y="914400"/>
            <a:ext cx="564437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070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567D-42AD-40DC-9165-19004AFC5EC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17FB-5D00-4C49-AC73-3C73A8064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7701" y="645724"/>
            <a:ext cx="564437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49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99614" y="261902"/>
            <a:ext cx="1134537" cy="13049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39" y="261902"/>
            <a:ext cx="4459815" cy="1304996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567D-42AD-40DC-9165-19004AFC5EC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17FB-5D00-4C49-AC73-3C73A8064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318334" y="264160"/>
            <a:ext cx="0" cy="130048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12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37701" y="645724"/>
            <a:ext cx="564437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567D-42AD-40DC-9165-19004AFC5EC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17FB-5D00-4C49-AC73-3C73A806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8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041" y="467361"/>
            <a:ext cx="4895213" cy="486004"/>
          </a:xfrm>
        </p:spPr>
        <p:txBody>
          <a:bodyPr anchor="b">
            <a:normAutofit/>
          </a:bodyPr>
          <a:lstStyle>
            <a:lvl1pPr algn="ctr">
              <a:defRPr sz="1173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040" y="1025614"/>
            <a:ext cx="4895214" cy="254546"/>
          </a:xfrm>
        </p:spPr>
        <p:txBody>
          <a:bodyPr anchor="t">
            <a:normAutofit/>
          </a:bodyPr>
          <a:lstStyle>
            <a:lvl1pPr marL="0" indent="0" algn="ctr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3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567D-42AD-40DC-9165-19004AFC5EC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17FB-5D00-4C49-AC73-3C73A8064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07634" y="989489"/>
            <a:ext cx="489802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71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837701" y="645724"/>
            <a:ext cx="564437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069" y="682752"/>
            <a:ext cx="2830982" cy="8827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8807" y="682752"/>
            <a:ext cx="2830982" cy="8827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567D-42AD-40DC-9165-19004AFC5EC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17FB-5D00-4C49-AC73-3C73A806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0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708942"/>
            <a:ext cx="2830982" cy="153670"/>
          </a:xfrm>
        </p:spPr>
        <p:txBody>
          <a:bodyPr anchor="b">
            <a:noAutofit/>
          </a:bodyPr>
          <a:lstStyle>
            <a:lvl1pPr marL="0" indent="0">
              <a:spcBef>
                <a:spcPts val="179"/>
              </a:spcBef>
              <a:spcAft>
                <a:spcPts val="160"/>
              </a:spcAft>
              <a:buNone/>
              <a:defRPr sz="747" b="0">
                <a:solidFill>
                  <a:schemeClr val="accent1"/>
                </a:solidFill>
              </a:defRPr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864870"/>
            <a:ext cx="2830982" cy="70202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8402" y="708942"/>
            <a:ext cx="2830982" cy="153670"/>
          </a:xfrm>
        </p:spPr>
        <p:txBody>
          <a:bodyPr anchor="b">
            <a:noAutofit/>
          </a:bodyPr>
          <a:lstStyle>
            <a:lvl1pPr marL="0" indent="0">
              <a:spcBef>
                <a:spcPts val="179"/>
              </a:spcBef>
              <a:spcAft>
                <a:spcPts val="160"/>
              </a:spcAft>
              <a:buNone/>
              <a:defRPr sz="747" b="0">
                <a:solidFill>
                  <a:schemeClr val="accent1"/>
                </a:solidFill>
              </a:defRPr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8402" y="864870"/>
            <a:ext cx="2830982" cy="70202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567D-42AD-40DC-9165-19004AFC5EC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17FB-5D00-4C49-AC73-3C73A8064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837701" y="645724"/>
            <a:ext cx="564437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1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567D-42AD-40DC-9165-19004AFC5EC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17FB-5D00-4C49-AC73-3C73A8064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7701" y="645724"/>
            <a:ext cx="564437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0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567D-42AD-40DC-9165-19004AFC5EC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17FB-5D00-4C49-AC73-3C73A806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6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287" y="370276"/>
            <a:ext cx="2231073" cy="365760"/>
          </a:xfrm>
        </p:spPr>
        <p:txBody>
          <a:bodyPr anchor="b">
            <a:normAutofit/>
          </a:bodyPr>
          <a:lstStyle>
            <a:lvl1pPr algn="ctr">
              <a:defRPr sz="6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1201" y="261902"/>
            <a:ext cx="3281680" cy="1304996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6287" y="808284"/>
            <a:ext cx="2231073" cy="650241"/>
          </a:xfrm>
        </p:spPr>
        <p:txBody>
          <a:bodyPr anchor="t">
            <a:normAutofit/>
          </a:bodyPr>
          <a:lstStyle>
            <a:lvl1pPr marL="0" indent="0" algn="ctr">
              <a:buNone/>
              <a:defRPr sz="427"/>
            </a:lvl1pPr>
            <a:lvl2pPr marL="121935" indent="0">
              <a:buNone/>
              <a:defRPr sz="320"/>
            </a:lvl2pPr>
            <a:lvl3pPr marL="243870" indent="0">
              <a:buNone/>
              <a:defRPr sz="267"/>
            </a:lvl3pPr>
            <a:lvl4pPr marL="365806" indent="0">
              <a:buNone/>
              <a:defRPr sz="240"/>
            </a:lvl4pPr>
            <a:lvl5pPr marL="487741" indent="0">
              <a:buNone/>
              <a:defRPr sz="240"/>
            </a:lvl5pPr>
            <a:lvl6pPr marL="609676" indent="0">
              <a:buNone/>
              <a:defRPr sz="240"/>
            </a:lvl6pPr>
            <a:lvl7pPr marL="731611" indent="0">
              <a:buNone/>
              <a:defRPr sz="240"/>
            </a:lvl7pPr>
            <a:lvl8pPr marL="853547" indent="0">
              <a:buNone/>
              <a:defRPr sz="240"/>
            </a:lvl8pPr>
            <a:lvl9pPr marL="975482" indent="0">
              <a:buNone/>
              <a:defRPr sz="24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567D-42AD-40DC-9165-19004AFC5EC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17FB-5D00-4C49-AC73-3C73A806496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837701" y="776675"/>
            <a:ext cx="21086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43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39" y="502355"/>
            <a:ext cx="3745090" cy="365760"/>
          </a:xfrm>
        </p:spPr>
        <p:txBody>
          <a:bodyPr anchor="b">
            <a:normAutofit/>
          </a:bodyPr>
          <a:lstStyle>
            <a:lvl1pPr algn="ctr">
              <a:defRPr sz="747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6899" y="277707"/>
            <a:ext cx="1838008" cy="1273387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427"/>
            </a:lvl1pPr>
            <a:lvl2pPr marL="121935" indent="0">
              <a:buNone/>
              <a:defRPr sz="427"/>
            </a:lvl2pPr>
            <a:lvl3pPr marL="243870" indent="0">
              <a:buNone/>
              <a:defRPr sz="427"/>
            </a:lvl3pPr>
            <a:lvl4pPr marL="365806" indent="0">
              <a:buNone/>
              <a:defRPr sz="427"/>
            </a:lvl4pPr>
            <a:lvl5pPr marL="487741" indent="0">
              <a:buNone/>
              <a:defRPr sz="427"/>
            </a:lvl5pPr>
            <a:lvl6pPr marL="609676" indent="0">
              <a:buNone/>
              <a:defRPr sz="427"/>
            </a:lvl6pPr>
            <a:lvl7pPr marL="731611" indent="0">
              <a:buNone/>
              <a:defRPr sz="427"/>
            </a:lvl7pPr>
            <a:lvl8pPr marL="853547" indent="0">
              <a:buNone/>
              <a:defRPr sz="427"/>
            </a:lvl8pPr>
            <a:lvl9pPr marL="975482" indent="0">
              <a:buNone/>
              <a:defRPr sz="42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39" y="868115"/>
            <a:ext cx="3745090" cy="487680"/>
          </a:xfrm>
        </p:spPr>
        <p:txBody>
          <a:bodyPr anchor="t">
            <a:normAutofit/>
          </a:bodyPr>
          <a:lstStyle>
            <a:lvl1pPr marL="0" indent="0" algn="ctr">
              <a:buNone/>
              <a:defRPr sz="480"/>
            </a:lvl1pPr>
            <a:lvl2pPr marL="121935" indent="0">
              <a:buNone/>
              <a:defRPr sz="320"/>
            </a:lvl2pPr>
            <a:lvl3pPr marL="243870" indent="0">
              <a:buNone/>
              <a:defRPr sz="267"/>
            </a:lvl3pPr>
            <a:lvl4pPr marL="365806" indent="0">
              <a:buNone/>
              <a:defRPr sz="240"/>
            </a:lvl4pPr>
            <a:lvl5pPr marL="487741" indent="0">
              <a:buNone/>
              <a:defRPr sz="240"/>
            </a:lvl5pPr>
            <a:lvl6pPr marL="609676" indent="0">
              <a:buNone/>
              <a:defRPr sz="240"/>
            </a:lvl6pPr>
            <a:lvl7pPr marL="731611" indent="0">
              <a:buNone/>
              <a:defRPr sz="240"/>
            </a:lvl7pPr>
            <a:lvl8pPr marL="853547" indent="0">
              <a:buNone/>
              <a:defRPr sz="240"/>
            </a:lvl8pPr>
            <a:lvl9pPr marL="975482" indent="0">
              <a:buNone/>
              <a:defRPr sz="24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567D-42AD-40DC-9165-19004AFC5EC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17FB-5D00-4C49-AC73-3C73A806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442" y="0"/>
            <a:ext cx="7337977" cy="182832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1" y="261902"/>
            <a:ext cx="5760718" cy="3476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681848"/>
            <a:ext cx="5760718" cy="885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6501" y="1591733"/>
            <a:ext cx="960120" cy="74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FB567D-42AD-40DC-9165-19004AFC5ECE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7241" y="1591733"/>
            <a:ext cx="4383540" cy="74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12341" y="1591733"/>
            <a:ext cx="325618" cy="74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4317FB-5D00-4C49-AC73-3C73A806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ctr" defTabSz="121935" rtl="0" eaLnBrk="1" latinLnBrk="0" hangingPunct="1">
        <a:spcBef>
          <a:spcPct val="0"/>
        </a:spcBef>
        <a:buNone/>
        <a:defRPr sz="1173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76210" indent="-76210" algn="l" defTabSz="121935" rtl="0" eaLnBrk="1" latinLnBrk="0" hangingPunct="1">
        <a:spcBef>
          <a:spcPct val="20000"/>
        </a:spcBef>
        <a:spcAft>
          <a:spcPts val="160"/>
        </a:spcAft>
        <a:buClr>
          <a:schemeClr val="accent1"/>
        </a:buClr>
        <a:buSzPct val="115000"/>
        <a:buFont typeface="Arial"/>
        <a:buChar char="•"/>
        <a:defRPr sz="64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98145" indent="-76210" algn="l" defTabSz="121935" rtl="0" eaLnBrk="1" latinLnBrk="0" hangingPunct="1">
        <a:spcBef>
          <a:spcPct val="20000"/>
        </a:spcBef>
        <a:spcAft>
          <a:spcPts val="160"/>
        </a:spcAft>
        <a:buClr>
          <a:schemeClr val="accent1"/>
        </a:buClr>
        <a:buSzPct val="115000"/>
        <a:buFont typeface="Arial"/>
        <a:buChar char="•"/>
        <a:defRPr sz="53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320080" indent="-76210" algn="l" defTabSz="121935" rtl="0" eaLnBrk="1" latinLnBrk="0" hangingPunct="1">
        <a:spcBef>
          <a:spcPct val="20000"/>
        </a:spcBef>
        <a:spcAft>
          <a:spcPts val="160"/>
        </a:spcAft>
        <a:buClr>
          <a:schemeClr val="accent1"/>
        </a:buClr>
        <a:buSzPct val="115000"/>
        <a:buFont typeface="Arial"/>
        <a:buChar char="•"/>
        <a:defRPr sz="4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411531" indent="-45726" algn="l" defTabSz="121935" rtl="0" eaLnBrk="1" latinLnBrk="0" hangingPunct="1">
        <a:spcBef>
          <a:spcPct val="20000"/>
        </a:spcBef>
        <a:spcAft>
          <a:spcPts val="160"/>
        </a:spcAft>
        <a:buClr>
          <a:schemeClr val="accent1"/>
        </a:buClr>
        <a:buSzPct val="115000"/>
        <a:buFont typeface="Arial"/>
        <a:buChar char="•"/>
        <a:defRPr sz="427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533467" indent="-45726" algn="l" defTabSz="121935" rtl="0" eaLnBrk="1" latinLnBrk="0" hangingPunct="1">
        <a:spcBef>
          <a:spcPct val="20000"/>
        </a:spcBef>
        <a:spcAft>
          <a:spcPts val="160"/>
        </a:spcAft>
        <a:buClr>
          <a:schemeClr val="accent1"/>
        </a:buClr>
        <a:buSzPct val="115000"/>
        <a:buFont typeface="Arial"/>
        <a:buChar char="•"/>
        <a:defRPr sz="37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670644" indent="-60968" algn="l" defTabSz="121935" rtl="0" eaLnBrk="1" latinLnBrk="0" hangingPunct="1">
        <a:spcBef>
          <a:spcPct val="20000"/>
        </a:spcBef>
        <a:spcAft>
          <a:spcPts val="160"/>
        </a:spcAft>
        <a:buClr>
          <a:schemeClr val="accent1"/>
        </a:buClr>
        <a:buSzPct val="115000"/>
        <a:buFont typeface="Arial"/>
        <a:buChar char="•"/>
        <a:defRPr sz="37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792579" indent="-60968" algn="l" defTabSz="121935" rtl="0" eaLnBrk="1" latinLnBrk="0" hangingPunct="1">
        <a:spcBef>
          <a:spcPct val="20000"/>
        </a:spcBef>
        <a:spcAft>
          <a:spcPts val="160"/>
        </a:spcAft>
        <a:buClr>
          <a:schemeClr val="accent1"/>
        </a:buClr>
        <a:buSzPct val="115000"/>
        <a:buFont typeface="Arial"/>
        <a:buChar char="•"/>
        <a:defRPr sz="37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914514" indent="-60968" algn="l" defTabSz="121935" rtl="0" eaLnBrk="1" latinLnBrk="0" hangingPunct="1">
        <a:spcBef>
          <a:spcPct val="20000"/>
        </a:spcBef>
        <a:spcAft>
          <a:spcPts val="160"/>
        </a:spcAft>
        <a:buClr>
          <a:schemeClr val="accent1"/>
        </a:buClr>
        <a:buSzPct val="115000"/>
        <a:buFont typeface="Arial"/>
        <a:buChar char="•"/>
        <a:defRPr sz="37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1036450" indent="-60968" algn="l" defTabSz="121935" rtl="0" eaLnBrk="1" latinLnBrk="0" hangingPunct="1">
        <a:spcBef>
          <a:spcPct val="20000"/>
        </a:spcBef>
        <a:spcAft>
          <a:spcPts val="160"/>
        </a:spcAft>
        <a:buClr>
          <a:schemeClr val="accent1"/>
        </a:buClr>
        <a:buSzPct val="115000"/>
        <a:buFont typeface="Arial"/>
        <a:buChar char="•"/>
        <a:defRPr sz="37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121935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121935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121935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121935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121935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121935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121935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121935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lumMod val="90000"/>
                <a:lumOff val="10000"/>
                <a:alpha val="75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ghtning Bolt 38"/>
          <p:cNvSpPr/>
          <p:nvPr/>
        </p:nvSpPr>
        <p:spPr>
          <a:xfrm rot="11537183">
            <a:off x="1236110" y="754081"/>
            <a:ext cx="2072244" cy="445325"/>
          </a:xfrm>
          <a:prstGeom prst="lightningBolt">
            <a:avLst/>
          </a:prstGeom>
          <a:solidFill>
            <a:schemeClr val="accent1">
              <a:alpha val="75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ightning Bolt 34"/>
          <p:cNvSpPr/>
          <p:nvPr/>
        </p:nvSpPr>
        <p:spPr>
          <a:xfrm rot="10085927">
            <a:off x="4031673" y="754083"/>
            <a:ext cx="2072244" cy="445325"/>
          </a:xfrm>
          <a:prstGeom prst="lightningBolt">
            <a:avLst/>
          </a:prstGeom>
          <a:solidFill>
            <a:schemeClr val="accent1">
              <a:alpha val="75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5205">
            <a:off x="5915036" y="439384"/>
            <a:ext cx="1009152" cy="1122859"/>
          </a:xfrm>
          <a:prstGeom prst="rect">
            <a:avLst/>
          </a:prstGeom>
          <a:noFill/>
          <a:ln>
            <a:noFill/>
          </a:ln>
          <a:effectLst>
            <a:reflection stA="45000" endPos="0" dist="50800" dir="5400000" sy="-100000" algn="bl" rotWithShape="0"/>
          </a:effectLst>
        </p:spPr>
      </p:pic>
      <p:cxnSp>
        <p:nvCxnSpPr>
          <p:cNvPr id="13" name="Straight Connector 12"/>
          <p:cNvCxnSpPr/>
          <p:nvPr/>
        </p:nvCxnSpPr>
        <p:spPr>
          <a:xfrm>
            <a:off x="374073" y="409699"/>
            <a:ext cx="6572992" cy="10078"/>
          </a:xfrm>
          <a:prstGeom prst="line">
            <a:avLst/>
          </a:prstGeom>
          <a:effectLst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70016" y="172192"/>
            <a:ext cx="0" cy="1502801"/>
          </a:xfrm>
          <a:prstGeom prst="line">
            <a:avLst/>
          </a:prstGeom>
          <a:ln w="19050"/>
          <a:effectLst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76997" y="172192"/>
            <a:ext cx="0" cy="1502801"/>
          </a:xfrm>
          <a:prstGeom prst="line">
            <a:avLst/>
          </a:prstGeom>
          <a:effectLst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80513" y="274495"/>
            <a:ext cx="579006" cy="1323439"/>
          </a:xfrm>
          <a:prstGeom prst="rect">
            <a:avLst/>
          </a:prstGeom>
          <a:noFill/>
          <a:effectLst>
            <a:reflection stA="45000" endPos="0" dist="508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Copperplate Gothic Bold" panose="020E0705020206020404" pitchFamily="34" charset="0"/>
              </a:rPr>
              <a:t>V</a:t>
            </a:r>
          </a:p>
          <a:p>
            <a:pPr algn="ctr"/>
            <a:r>
              <a:rPr lang="en-US" sz="4000" dirty="0">
                <a:latin typeface="Copperplate Gothic Bold" panose="020E0705020206020404" pitchFamily="34" charset="0"/>
              </a:rPr>
              <a:t>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735284" y="163262"/>
            <a:ext cx="0" cy="1502801"/>
          </a:xfrm>
          <a:prstGeom prst="line">
            <a:avLst/>
          </a:prstGeom>
          <a:effectLst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4073" y="1445725"/>
            <a:ext cx="6572992" cy="10078"/>
          </a:xfrm>
          <a:prstGeom prst="line">
            <a:avLst/>
          </a:prstGeom>
          <a:effectLst>
            <a:reflection stA="45000" endPos="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51527" y="646870"/>
            <a:ext cx="4197927" cy="707886"/>
          </a:xfrm>
          <a:prstGeom prst="rect">
            <a:avLst/>
          </a:prstGeom>
          <a:noFill/>
          <a:effectLst>
            <a:reflection stA="45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avie" panose="04040805050809020602" pitchFamily="82" charset="0"/>
              </a:rPr>
              <a:t>Dogs  </a:t>
            </a:r>
            <a:r>
              <a:rPr lang="en-US" sz="4000" dirty="0" smtClean="0">
                <a:latin typeface="French Script MT" panose="03020402040607040605" pitchFamily="66" charset="0"/>
              </a:rPr>
              <a:t>             </a:t>
            </a:r>
            <a:r>
              <a:rPr lang="en-US" sz="3600" dirty="0" smtClean="0">
                <a:latin typeface="Viner Hand ITC" panose="03070502030502020203" pitchFamily="66" charset="0"/>
              </a:rPr>
              <a:t>Cats</a:t>
            </a:r>
            <a:endParaRPr lang="en-US" sz="3600" dirty="0">
              <a:latin typeface="Viner Hand ITC" panose="03070502030502020203" pitchFamily="66" charset="0"/>
            </a:endParaRPr>
          </a:p>
        </p:txBody>
      </p:sp>
      <p:pic>
        <p:nvPicPr>
          <p:cNvPr id="1030" name="Picture 6" descr="Dog paw,paw print,paw prints,dog,vector image - free image from needpix.co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42"/>
          <a:stretch/>
        </p:blipFill>
        <p:spPr bwMode="auto">
          <a:xfrm rot="497065">
            <a:off x="221531" y="190267"/>
            <a:ext cx="1249878" cy="1448790"/>
          </a:xfrm>
          <a:prstGeom prst="rect">
            <a:avLst/>
          </a:prstGeom>
          <a:noFill/>
          <a:effectLst>
            <a:reflection stA="45000"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49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229</TotalTime>
  <Words>4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Copperplate Gothic Bold</vt:lpstr>
      <vt:lpstr>French Script MT</vt:lpstr>
      <vt:lpstr>Garamond</vt:lpstr>
      <vt:lpstr>Ravie</vt:lpstr>
      <vt:lpstr>Viner Hand ITC</vt:lpstr>
      <vt:lpstr>Organic</vt:lpstr>
      <vt:lpstr>PowerPoint Presentation</vt:lpstr>
    </vt:vector>
  </TitlesOfParts>
  <Company>Downingtown Area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Zeng, Lilian</dc:creator>
  <cp:lastModifiedBy>Zeng, Lilian</cp:lastModifiedBy>
  <cp:revision>12</cp:revision>
  <dcterms:created xsi:type="dcterms:W3CDTF">2020-10-26T22:04:59Z</dcterms:created>
  <dcterms:modified xsi:type="dcterms:W3CDTF">2020-10-30T12:22:21Z</dcterms:modified>
</cp:coreProperties>
</file>