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Hi, yesterday we listened 3 people’s speech about the ‘climate’.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They said that people have to hack the global warming by oneself or through the application.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First, </a:t>
            </a:r>
            <a:r>
              <a:rPr lang="es"/>
              <a:t>w</a:t>
            </a:r>
            <a:r>
              <a:rPr lang="es"/>
              <a:t>e thought various causes of global warming. oils, disposable products, exhaust gas and so 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 we conceive a new app ‘zero trash’.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b5c407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b5c407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b5c407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b5c407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mobile app that lets citizens inform their local authorities of overflown areas.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b5c407d1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b5c407d1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Reducing Trash Locally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#CLIMATE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610050" y="3596750"/>
            <a:ext cx="392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Tomas / Ulises / yeseulChoi / dongminShin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62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Problem</a:t>
            </a:r>
            <a:endParaRPr/>
          </a:p>
        </p:txBody>
      </p:sp>
      <p:pic>
        <p:nvPicPr>
          <p:cNvPr descr="full trash cans에 대한 이미지 검색결과"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28176" t="0"/>
          <a:stretch/>
        </p:blipFill>
        <p:spPr>
          <a:xfrm rot="-428885">
            <a:off x="352263" y="1503413"/>
            <a:ext cx="4092426" cy="23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 rot="-520040">
            <a:off x="1607576" y="3926423"/>
            <a:ext cx="2221672" cy="503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Open Sans"/>
                <a:ea typeface="Open Sans"/>
                <a:cs typeface="Open Sans"/>
                <a:sym typeface="Open Sans"/>
              </a:rPr>
              <a:t>Full Trash Cans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 recycling에 대한 이미지 검색결과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12135">
            <a:off x="5877313" y="1269562"/>
            <a:ext cx="2604375" cy="26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9997675" y="297252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 rot="581327">
            <a:off x="5995335" y="3990776"/>
            <a:ext cx="1796829" cy="3749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latin typeface="Open Sans"/>
                <a:ea typeface="Open Sans"/>
                <a:cs typeface="Open Sans"/>
                <a:sym typeface="Open Sans"/>
              </a:rPr>
              <a:t>No Recycling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Solution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531" y="1620045"/>
            <a:ext cx="4096002" cy="322735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 rot="362794">
            <a:off x="3198811" y="1263066"/>
            <a:ext cx="3258126" cy="536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 photo + location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 rot="-815234">
            <a:off x="1258368" y="3589558"/>
            <a:ext cx="2228364" cy="445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 rid of trash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 rot="1029909">
            <a:off x="5440821" y="3817239"/>
            <a:ext cx="2834033" cy="445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 cleaning crew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59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Application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 rot="-52110">
            <a:off x="180657" y="1593186"/>
            <a:ext cx="2295864" cy="87669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Detect + Contact local authority</a:t>
            </a:r>
            <a:endParaRPr b="1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50" y="1825200"/>
            <a:ext cx="3372598" cy="1897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oney icon"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911" y="1924245"/>
            <a:ext cx="16668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 rot="1186">
            <a:off x="3180603" y="3847827"/>
            <a:ext cx="347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Send Picture + Location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29120">
            <a:off x="6766708" y="3730933"/>
            <a:ext cx="2089575" cy="631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Donations + Ads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5">
            <a:alphaModFix/>
          </a:blip>
          <a:srcRect b="16792" l="3967" r="3976" t="10764"/>
          <a:stretch/>
        </p:blipFill>
        <p:spPr>
          <a:xfrm rot="-52009">
            <a:off x="201265" y="2352038"/>
            <a:ext cx="2340348" cy="1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