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Topic of Life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are here to answer if it is possible for people to live better, longer, and happier.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believe we can help prolong life and increase quality of life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c409660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c409660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Many people today, especially the youth, are plagued by anxiety.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problem is that anxiety can severely impact daily life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an article by </a:t>
            </a:r>
            <a:r>
              <a:rPr lang="en">
                <a:highlight>
                  <a:srgbClr val="FFFFFF"/>
                </a:highlight>
              </a:rPr>
              <a:t>Sophie Michaelis, from the Department of Psychiatry and Psychotherapy at University Medical Centre in Gottingen Germany, she found that up to 33.7% of the population are affected by an anxiety disorder during their lifetime.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1c40966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1c40966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Our ultimate solution is listening to music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a study by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Dr. David of Mindlab International, he found that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Music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can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help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reduce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anxiety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and stress levels by up to 65%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1c409660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1c409660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name of the app is MusicMe.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 will be a cellphone app that will connect with a Fitbit or other health band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Our target audience is anyone who gets anxious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way the app will work will be, once the fitbit detects a higher heart rate, it will recommend the user to listen to calming music that will assist in helping them decrease their anxiety level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calming music will play from a connected spotify or apple music app.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app will be funded by in app </a:t>
            </a:r>
            <a:r>
              <a:rPr lang="en"/>
              <a:t>advertisements.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c4096604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c4096604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 is becoming more and more common to hear of people having anxiety &amp; it can impact daily life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Music is known to be very helpful to help with this.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Music</a:t>
            </a:r>
            <a:r>
              <a:rPr lang="en" sz="6000">
                <a:solidFill>
                  <a:srgbClr val="3D85C6"/>
                </a:solidFill>
              </a:rPr>
              <a:t>Me</a:t>
            </a:r>
            <a:endParaRPr sz="6000">
              <a:solidFill>
                <a:srgbClr val="3D85C6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Tomas Baltrunas/ Sunayana Sharma/ Dongmin Shin / Ryunjin Kim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0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D85C6"/>
                </a:solidFill>
              </a:rPr>
              <a:t>The </a:t>
            </a:r>
            <a:r>
              <a:rPr b="1" lang="en" sz="4000">
                <a:solidFill>
                  <a:srgbClr val="3D85C6"/>
                </a:solidFill>
              </a:rPr>
              <a:t>Problem</a:t>
            </a:r>
            <a:endParaRPr b="1" sz="4000">
              <a:solidFill>
                <a:srgbClr val="3D85C6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686025" y="4071400"/>
            <a:ext cx="1392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Anxiety</a:t>
            </a:r>
            <a:endParaRPr b="1" sz="3000"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975" y="847100"/>
            <a:ext cx="3238700" cy="322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pression에 대한 이미지 검색결과"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102900"/>
            <a:ext cx="4069025" cy="271268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249300" y="4071400"/>
            <a:ext cx="27144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Depression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3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D85C6"/>
                </a:solidFill>
              </a:rPr>
              <a:t>Solution</a:t>
            </a:r>
            <a:endParaRPr b="1" sz="4000">
              <a:solidFill>
                <a:srgbClr val="3D85C6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925038" y="2285400"/>
            <a:ext cx="125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Music!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00" y="1211175"/>
            <a:ext cx="2721149" cy="2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050" y="1774612"/>
            <a:ext cx="2811200" cy="15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D85C6"/>
                </a:solidFill>
              </a:rPr>
              <a:t>Application</a:t>
            </a:r>
            <a:endParaRPr b="1" sz="4000">
              <a:solidFill>
                <a:srgbClr val="3D85C6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13" y="1833563"/>
            <a:ext cx="30956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12737" y="3582025"/>
            <a:ext cx="3033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Measure mood with Fitbit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173100" y="3645775"/>
            <a:ext cx="342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Automatically play suitable music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150" y="1865105"/>
            <a:ext cx="1744801" cy="1822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923" y="987123"/>
            <a:ext cx="1033254" cy="7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8447" y="987113"/>
            <a:ext cx="1243350" cy="12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3950" y="2176114"/>
            <a:ext cx="1306575" cy="12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1673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2"/>
                </a:solidFill>
              </a:rPr>
              <a:t>Conclusion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