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19000-C406-4784-9584-ABB047062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5F879-05B6-4F5B-8B6C-74D0C89BA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87F74-17C9-43FD-BCE5-1941FAD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60232-236D-47D4-B63C-538B96E6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76CC3-A3F7-45C5-9EAC-554A227E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A8D0F-78E1-4B26-8C15-7B5B2FE3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BA9F4-05B2-4219-BD1F-FEA1E7F5C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3789D-52CA-4217-922A-7F2C7AE6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2D1CD-C579-4FE5-96B7-8BC84480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1B3B6-85A1-4E81-8E40-4E6176B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1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B9F09-6C3F-4610-BED6-183CB6587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1E0FC-4F4B-46DA-9058-63BEFB3F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C69E7-B9B9-414B-88A8-7002BC5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0C6BE-DDA2-4A72-AC53-30A29DD8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01B44-B9F0-49AF-BC59-09FEBF91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4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宽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208"/>
            <a:ext cx="12192000" cy="3841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437" y="356659"/>
            <a:ext cx="1824203" cy="274536"/>
          </a:xfrm>
          <a:prstGeom prst="rect">
            <a:avLst/>
          </a:prstGeom>
        </p:spPr>
      </p:pic>
      <p:sp>
        <p:nvSpPr>
          <p:cNvPr id="12" name="TextBox 9"/>
          <p:cNvSpPr txBox="1"/>
          <p:nvPr userDrawn="1"/>
        </p:nvSpPr>
        <p:spPr>
          <a:xfrm>
            <a:off x="8976320" y="6501342"/>
            <a:ext cx="307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做中国最优秀的</a:t>
            </a:r>
            <a:r>
              <a:rPr lang="en-US" altLang="zh-CN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服务提供商</a:t>
            </a:r>
          </a:p>
        </p:txBody>
      </p:sp>
      <p:sp>
        <p:nvSpPr>
          <p:cNvPr id="5" name="标题 12"/>
          <p:cNvSpPr>
            <a:spLocks noGrp="1"/>
          </p:cNvSpPr>
          <p:nvPr>
            <p:ph type="title"/>
          </p:nvPr>
        </p:nvSpPr>
        <p:spPr>
          <a:xfrm>
            <a:off x="335361" y="314525"/>
            <a:ext cx="9945799" cy="714209"/>
          </a:xfrm>
          <a:prstGeom prst="rect">
            <a:avLst/>
          </a:prstGeom>
        </p:spPr>
        <p:txBody>
          <a:bodyPr/>
          <a:lstStyle>
            <a:lvl1pPr algn="l">
              <a:defRPr sz="2667" b="1" baseline="0">
                <a:solidFill>
                  <a:srgbClr val="00479D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45F7-FE96-44CB-9969-77B04909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9D601-96AB-4A4F-9515-9815C97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E716F-437D-4011-BFE4-86CBBFC7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5FAA6-8C09-4B92-BA48-D1EAE1E5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421E9-3AA2-49B4-BA2C-ABF2B517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3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3BC0D-CD58-4960-B726-20058124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0D1AB-BB6C-4A5E-98C7-08EC9C5C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07F1C-7BE4-4FAE-B0A6-ED70D0D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69248-5600-440D-9FD5-5E3220FA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29992-F34D-401E-B43A-0E6FD7F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200F5-051F-4D4F-A6FF-CABDF990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3FD52-C221-4D8F-9B03-E23C1CB7F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46B37-6816-4050-9E65-B5878F87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357EF-B47C-4A9F-A521-BE0EA6E0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AA5E5-6EE4-467C-BE21-5F2E06DC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AD225-06C5-4445-9505-04667B94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68F62-E97B-42A2-B3EE-ECDF6BD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9E484-6B25-4AA0-A8B2-3AAFBDD1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83327-2540-4719-8F61-C802055C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43A0D8-CC4E-4A80-8393-8CEF5B357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76326-4A41-4D4B-ADB5-387911D0F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496CE4-377D-4038-A267-47CE95C0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2F592D-6C04-4336-81C5-C74D20DB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69385-68B1-4E3B-8910-D50D5AA5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9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FA7F-83C0-4A0C-9926-32D65780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35D952-C03E-447D-A81A-2453731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6AD960-121B-493B-911D-37A9210D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809362-931F-4050-BA59-1B9694C7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A03C7-1C5B-442E-B565-41CA9284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EC01A-AAFD-4D8F-A64D-4325DAC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264E0-5D6F-473E-B52E-0002C4F4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91324-F59C-41E3-A873-A33A6E6A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B2767-8419-414A-9A6D-830E68272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4FD79-7B3E-4480-88FD-4F8C375E2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FB305-B1C5-4668-9AD1-C01C7F16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16EF1-464E-429E-8033-53FB294A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F0F31-27BA-4236-98DB-06E88F82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2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784A-61B9-41B5-8F85-90802001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6EA8B-BDEC-488B-804D-A12667A08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C16C-4DAF-4003-BF79-AC569B10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7B7DC-5E00-4FB6-9023-4324B387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6F1A9-80F9-4CB6-B549-890ADC0E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B0348-6D15-4D29-8E9E-5859CA00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EB447D-BCE0-4A94-AC07-B3B739F6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8D2E8-13BF-4CC1-A219-B94A0E32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36A48-351E-4C1A-9C0A-B26307C4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654C-8A11-40B5-9A14-CEE6D24D0F17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E3AD9-639C-4CA2-8ADA-64DF80D17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CC11A-51BB-4344-BB2E-7C250AC6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F046-6368-4E15-A33D-DDC92E270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images.cnitblog.com/blog/221923/201501/061003450151847.png">
            <a:extLst>
              <a:ext uri="{FF2B5EF4-FFF2-40B4-BE49-F238E27FC236}">
                <a16:creationId xmlns:a16="http://schemas.microsoft.com/office/drawing/2014/main" id="{C670A362-AEA1-4078-A31B-0DD32B55CA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8" y="345849"/>
            <a:ext cx="8807178" cy="5803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4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4CBDACA-DEAF-4F16-8938-9D29B493DE50}"/>
              </a:ext>
            </a:extLst>
          </p:cNvPr>
          <p:cNvSpPr/>
          <p:nvPr/>
        </p:nvSpPr>
        <p:spPr>
          <a:xfrm>
            <a:off x="4220646" y="814056"/>
            <a:ext cx="3237809" cy="444494"/>
          </a:xfrm>
          <a:prstGeom prst="rect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A28F58-3B06-4B35-B90E-0B0609A4FBFE}"/>
              </a:ext>
            </a:extLst>
          </p:cNvPr>
          <p:cNvSpPr/>
          <p:nvPr/>
        </p:nvSpPr>
        <p:spPr>
          <a:xfrm>
            <a:off x="1124865" y="937068"/>
            <a:ext cx="20435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创建仓库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在线修改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建立分支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融合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DE4EDD-D55A-4DBD-B644-5E6FBD18AE36}"/>
              </a:ext>
            </a:extLst>
          </p:cNvPr>
          <p:cNvSpPr/>
          <p:nvPr/>
        </p:nvSpPr>
        <p:spPr>
          <a:xfrm>
            <a:off x="4457441" y="2414396"/>
            <a:ext cx="23198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初始化文件夹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查看工作空间状态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回退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9BF137-9E06-4E27-8285-89B9CF319582}"/>
              </a:ext>
            </a:extLst>
          </p:cNvPr>
          <p:cNvSpPr/>
          <p:nvPr/>
        </p:nvSpPr>
        <p:spPr>
          <a:xfrm>
            <a:off x="8216101" y="3891724"/>
            <a:ext cx="18229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b="1" dirty="0" err="1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拉取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解决冲突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回退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83370E-F87C-4850-8073-87C3EDA70A79}"/>
              </a:ext>
            </a:extLst>
          </p:cNvPr>
          <p:cNvSpPr/>
          <p:nvPr/>
        </p:nvSpPr>
        <p:spPr>
          <a:xfrm>
            <a:off x="4220646" y="889218"/>
            <a:ext cx="32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https://git-scm.com/book/en/v2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1BE825-2069-4B1A-BE0B-B3A5154430A8}"/>
              </a:ext>
            </a:extLst>
          </p:cNvPr>
          <p:cNvSpPr/>
          <p:nvPr/>
        </p:nvSpPr>
        <p:spPr>
          <a:xfrm>
            <a:off x="5282856" y="629390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book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A28F58-3B06-4B35-B90E-0B0609A4FBFE}"/>
              </a:ext>
            </a:extLst>
          </p:cNvPr>
          <p:cNvSpPr/>
          <p:nvPr/>
        </p:nvSpPr>
        <p:spPr>
          <a:xfrm>
            <a:off x="1124865" y="937068"/>
            <a:ext cx="171944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POM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坐标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聚合和继承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87994F-D274-4ED9-B58C-1D30E621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71" y="846579"/>
            <a:ext cx="4393747" cy="12908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2D040-B027-46BF-A911-ACF6E6BF0A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" r="27996" b="-676"/>
          <a:stretch/>
        </p:blipFill>
        <p:spPr bwMode="auto">
          <a:xfrm>
            <a:off x="790632" y="2616416"/>
            <a:ext cx="5305368" cy="314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F3E061-D6C1-4602-B873-EEDD0ADA1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93" y="2805884"/>
            <a:ext cx="462726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9BF137-9E06-4E27-8285-89B9CF319582}"/>
              </a:ext>
            </a:extLst>
          </p:cNvPr>
          <p:cNvSpPr/>
          <p:nvPr/>
        </p:nvSpPr>
        <p:spPr>
          <a:xfrm>
            <a:off x="7019431" y="4312077"/>
            <a:ext cx="20890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构建项目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插件和生命周期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Maven install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F27DE9-99C3-4405-B638-4D389CEF003E}"/>
              </a:ext>
            </a:extLst>
          </p:cNvPr>
          <p:cNvSpPr/>
          <p:nvPr/>
        </p:nvSpPr>
        <p:spPr>
          <a:xfrm>
            <a:off x="1208507" y="1233675"/>
            <a:ext cx="20697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依赖标签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依赖包查看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作用范围</a:t>
            </a:r>
            <a:r>
              <a:rPr lang="en-US" altLang="zh-CN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依赖冲突</a:t>
            </a:r>
            <a:endParaRPr lang="en-US" altLang="zh-CN" b="1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5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EC6072E-6F09-4085-9A85-6A3AABDF36DB}"/>
              </a:ext>
            </a:extLst>
          </p:cNvPr>
          <p:cNvSpPr txBox="1"/>
          <p:nvPr/>
        </p:nvSpPr>
        <p:spPr>
          <a:xfrm>
            <a:off x="2129246" y="1528354"/>
            <a:ext cx="4293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git tag –a v0.1 –m “README</a:t>
            </a:r>
            <a:r>
              <a:rPr lang="zh-CN" altLang="en-US" dirty="0"/>
              <a:t>内容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 git tag</a:t>
            </a:r>
          </a:p>
          <a:p>
            <a:r>
              <a:rPr lang="en-US" altLang="zh-CN" dirty="0"/>
              <a:t> git show &lt;tag&gt;</a:t>
            </a:r>
          </a:p>
          <a:p>
            <a:r>
              <a:rPr lang="en-US" altLang="zh-CN" dirty="0"/>
              <a:t> git push origin &lt;tag&gt;/[--tags]</a:t>
            </a:r>
            <a:r>
              <a:rPr lang="zh-CN" altLang="en-US" dirty="0"/>
              <a:t>（全部提交）</a:t>
            </a:r>
          </a:p>
        </p:txBody>
      </p:sp>
    </p:spTree>
    <p:extLst>
      <p:ext uri="{BB962C8B-B14F-4D97-AF65-F5344CB8AC3E}">
        <p14:creationId xmlns:p14="http://schemas.microsoft.com/office/powerpoint/2010/main" val="152578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5AF07A-7217-4BDF-B947-7E367105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9" y="264505"/>
            <a:ext cx="5685714" cy="3990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A0952D-4FCC-42B3-B11F-D1D0C955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447"/>
            <a:ext cx="5723809" cy="400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B3EF7A0-6038-4BA3-A3E3-7E553A91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249" y="4174447"/>
            <a:ext cx="6342857" cy="42160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E0F010-7995-4701-9E62-F557F976BC23}"/>
              </a:ext>
            </a:extLst>
          </p:cNvPr>
          <p:cNvSpPr txBox="1"/>
          <p:nvPr/>
        </p:nvSpPr>
        <p:spPr>
          <a:xfrm>
            <a:off x="3013166" y="2037806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commit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FE89D4-3B14-4245-A21B-FA8097506297}"/>
              </a:ext>
            </a:extLst>
          </p:cNvPr>
          <p:cNvSpPr txBox="1"/>
          <p:nvPr/>
        </p:nvSpPr>
        <p:spPr>
          <a:xfrm>
            <a:off x="7489371" y="16976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pull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7974D2-4650-4106-9478-65A31B6ED833}"/>
              </a:ext>
            </a:extLst>
          </p:cNvPr>
          <p:cNvSpPr txBox="1"/>
          <p:nvPr/>
        </p:nvSpPr>
        <p:spPr>
          <a:xfrm>
            <a:off x="5312284" y="4658530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Commit and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push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61A38A-044C-4502-80DF-109853EF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9" y="-1"/>
            <a:ext cx="9093760" cy="64929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DF5C67-A7FA-49A8-99FC-7258F7A6CAFF}"/>
              </a:ext>
            </a:extLst>
          </p:cNvPr>
          <p:cNvSpPr/>
          <p:nvPr/>
        </p:nvSpPr>
        <p:spPr>
          <a:xfrm>
            <a:off x="1188720" y="2978331"/>
            <a:ext cx="7289074" cy="1606732"/>
          </a:xfrm>
          <a:prstGeom prst="rect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zihan ma</dc:creator>
  <cp:lastModifiedBy>zihan ma</cp:lastModifiedBy>
  <cp:revision>1</cp:revision>
  <dcterms:created xsi:type="dcterms:W3CDTF">2017-11-21T10:34:09Z</dcterms:created>
  <dcterms:modified xsi:type="dcterms:W3CDTF">2017-11-21T10:34:47Z</dcterms:modified>
</cp:coreProperties>
</file>