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3550" y="286146"/>
            <a:ext cx="9771380" cy="661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512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3550" y="132556"/>
            <a:ext cx="9771380" cy="12142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9874" y="2818606"/>
            <a:ext cx="6042025" cy="1666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50" spc="-65" dirty="0"/>
              <a:t>I</a:t>
            </a:r>
            <a:r>
              <a:rPr spc="-65" dirty="0"/>
              <a:t>n</a:t>
            </a:r>
            <a:r>
              <a:rPr sz="3850" spc="-65" dirty="0"/>
              <a:t>tro</a:t>
            </a:r>
            <a:r>
              <a:rPr spc="-65" dirty="0"/>
              <a:t>d</a:t>
            </a:r>
            <a:r>
              <a:rPr sz="3850" spc="-65" dirty="0"/>
              <a:t>u</a:t>
            </a:r>
            <a:r>
              <a:rPr spc="-65" dirty="0"/>
              <a:t>c</a:t>
            </a:r>
            <a:r>
              <a:rPr sz="3850" spc="-65" dirty="0"/>
              <a:t>t</a:t>
            </a:r>
            <a:r>
              <a:rPr spc="-65" dirty="0"/>
              <a:t>i</a:t>
            </a:r>
            <a:r>
              <a:rPr sz="3850" spc="-65" dirty="0"/>
              <a:t>o</a:t>
            </a:r>
            <a:r>
              <a:rPr spc="-65" dirty="0"/>
              <a:t>n</a:t>
            </a:r>
            <a:r>
              <a:rPr spc="-229" dirty="0"/>
              <a:t> </a:t>
            </a:r>
            <a:r>
              <a:rPr sz="3850" dirty="0"/>
              <a:t>to</a:t>
            </a:r>
            <a:r>
              <a:rPr sz="3850" spc="-110" dirty="0"/>
              <a:t> </a:t>
            </a:r>
            <a:r>
              <a:rPr sz="4050" spc="-40" dirty="0"/>
              <a:t>F</a:t>
            </a:r>
            <a:r>
              <a:rPr sz="3850" spc="-40" dirty="0"/>
              <a:t>ou</a:t>
            </a:r>
            <a:r>
              <a:rPr spc="-40" dirty="0"/>
              <a:t>nd</a:t>
            </a:r>
            <a:r>
              <a:rPr sz="4050" spc="-40" dirty="0"/>
              <a:t>a</a:t>
            </a:r>
            <a:r>
              <a:rPr sz="3850" spc="-40" dirty="0"/>
              <a:t>t</a:t>
            </a:r>
            <a:r>
              <a:rPr spc="-40" dirty="0"/>
              <a:t>i</a:t>
            </a:r>
            <a:r>
              <a:rPr sz="3850" spc="-40" dirty="0"/>
              <a:t>o</a:t>
            </a:r>
            <a:r>
              <a:rPr spc="-40" dirty="0"/>
              <a:t>n</a:t>
            </a:r>
            <a:r>
              <a:rPr spc="-229" dirty="0"/>
              <a:t> </a:t>
            </a:r>
            <a:r>
              <a:rPr sz="4050" spc="80" dirty="0"/>
              <a:t>M</a:t>
            </a:r>
            <a:r>
              <a:rPr sz="3850" spc="80" dirty="0"/>
              <a:t>o</a:t>
            </a:r>
            <a:r>
              <a:rPr spc="80" dirty="0"/>
              <a:t>del</a:t>
            </a:r>
            <a:r>
              <a:rPr sz="3850" spc="80" dirty="0"/>
              <a:t>s</a:t>
            </a:r>
            <a:endParaRPr sz="3850"/>
          </a:p>
        </p:txBody>
      </p:sp>
      <p:grpSp>
        <p:nvGrpSpPr>
          <p:cNvPr id="3" name="object 3"/>
          <p:cNvGrpSpPr/>
          <p:nvPr/>
        </p:nvGrpSpPr>
        <p:grpSpPr>
          <a:xfrm>
            <a:off x="476249" y="1590674"/>
            <a:ext cx="4410075" cy="4410075"/>
            <a:chOff x="476249" y="1590674"/>
            <a:chExt cx="4410075" cy="4410075"/>
          </a:xfrm>
        </p:grpSpPr>
        <p:sp>
          <p:nvSpPr>
            <p:cNvPr id="4" name="object 4"/>
            <p:cNvSpPr/>
            <p:nvPr/>
          </p:nvSpPr>
          <p:spPr>
            <a:xfrm>
              <a:off x="476249" y="1590674"/>
              <a:ext cx="4410075" cy="4410075"/>
            </a:xfrm>
            <a:custGeom>
              <a:avLst/>
              <a:gdLst/>
              <a:ahLst/>
              <a:cxnLst/>
              <a:rect l="l" t="t" r="r" b="b"/>
              <a:pathLst>
                <a:path w="4410075" h="4410075">
                  <a:moveTo>
                    <a:pt x="2205037" y="4410074"/>
                  </a:moveTo>
                  <a:lnTo>
                    <a:pt x="2150922" y="4409410"/>
                  </a:lnTo>
                  <a:lnTo>
                    <a:pt x="2096841" y="4407418"/>
                  </a:lnTo>
                  <a:lnTo>
                    <a:pt x="2042824" y="4404100"/>
                  </a:lnTo>
                  <a:lnTo>
                    <a:pt x="1988906" y="4399456"/>
                  </a:lnTo>
                  <a:lnTo>
                    <a:pt x="1935117" y="4393491"/>
                  </a:lnTo>
                  <a:lnTo>
                    <a:pt x="1881491" y="4386208"/>
                  </a:lnTo>
                  <a:lnTo>
                    <a:pt x="1828059" y="4377611"/>
                  </a:lnTo>
                  <a:lnTo>
                    <a:pt x="1774855" y="4367705"/>
                  </a:lnTo>
                  <a:lnTo>
                    <a:pt x="1721910" y="4356496"/>
                  </a:lnTo>
                  <a:lnTo>
                    <a:pt x="1669256" y="4343992"/>
                  </a:lnTo>
                  <a:lnTo>
                    <a:pt x="1616925" y="4330199"/>
                  </a:lnTo>
                  <a:lnTo>
                    <a:pt x="1564948" y="4315126"/>
                  </a:lnTo>
                  <a:lnTo>
                    <a:pt x="1513357" y="4298782"/>
                  </a:lnTo>
                  <a:lnTo>
                    <a:pt x="1462182" y="4281177"/>
                  </a:lnTo>
                  <a:lnTo>
                    <a:pt x="1411455" y="4262321"/>
                  </a:lnTo>
                  <a:lnTo>
                    <a:pt x="1361206" y="4242225"/>
                  </a:lnTo>
                  <a:lnTo>
                    <a:pt x="1311465" y="4220903"/>
                  </a:lnTo>
                  <a:lnTo>
                    <a:pt x="1262262" y="4198367"/>
                  </a:lnTo>
                  <a:lnTo>
                    <a:pt x="1213627" y="4174630"/>
                  </a:lnTo>
                  <a:lnTo>
                    <a:pt x="1165589" y="4149706"/>
                  </a:lnTo>
                  <a:lnTo>
                    <a:pt x="1118178" y="4123611"/>
                  </a:lnTo>
                  <a:lnTo>
                    <a:pt x="1071421" y="4096360"/>
                  </a:lnTo>
                  <a:lnTo>
                    <a:pt x="1025347" y="4067970"/>
                  </a:lnTo>
                  <a:lnTo>
                    <a:pt x="979984" y="4038458"/>
                  </a:lnTo>
                  <a:lnTo>
                    <a:pt x="935358" y="4007841"/>
                  </a:lnTo>
                  <a:lnTo>
                    <a:pt x="891497" y="3976139"/>
                  </a:lnTo>
                  <a:lnTo>
                    <a:pt x="848428" y="3943369"/>
                  </a:lnTo>
                  <a:lnTo>
                    <a:pt x="806176" y="3909553"/>
                  </a:lnTo>
                  <a:lnTo>
                    <a:pt x="764766" y="3874710"/>
                  </a:lnTo>
                  <a:lnTo>
                    <a:pt x="724224" y="3838862"/>
                  </a:lnTo>
                  <a:lnTo>
                    <a:pt x="684574" y="3802029"/>
                  </a:lnTo>
                  <a:lnTo>
                    <a:pt x="645840" y="3764233"/>
                  </a:lnTo>
                  <a:lnTo>
                    <a:pt x="608045" y="3725499"/>
                  </a:lnTo>
                  <a:lnTo>
                    <a:pt x="571212" y="3685849"/>
                  </a:lnTo>
                  <a:lnTo>
                    <a:pt x="535363" y="3645307"/>
                  </a:lnTo>
                  <a:lnTo>
                    <a:pt x="500520" y="3603897"/>
                  </a:lnTo>
                  <a:lnTo>
                    <a:pt x="466703" y="3561645"/>
                  </a:lnTo>
                  <a:lnTo>
                    <a:pt x="433934" y="3518576"/>
                  </a:lnTo>
                  <a:lnTo>
                    <a:pt x="402232" y="3474715"/>
                  </a:lnTo>
                  <a:lnTo>
                    <a:pt x="371615" y="3430089"/>
                  </a:lnTo>
                  <a:lnTo>
                    <a:pt x="342103" y="3384726"/>
                  </a:lnTo>
                  <a:lnTo>
                    <a:pt x="313713" y="3338652"/>
                  </a:lnTo>
                  <a:lnTo>
                    <a:pt x="286462" y="3291895"/>
                  </a:lnTo>
                  <a:lnTo>
                    <a:pt x="260368" y="3244484"/>
                  </a:lnTo>
                  <a:lnTo>
                    <a:pt x="235444" y="3196446"/>
                  </a:lnTo>
                  <a:lnTo>
                    <a:pt x="211707" y="3147811"/>
                  </a:lnTo>
                  <a:lnTo>
                    <a:pt x="189170" y="3098608"/>
                  </a:lnTo>
                  <a:lnTo>
                    <a:pt x="167848" y="3048868"/>
                  </a:lnTo>
                  <a:lnTo>
                    <a:pt x="147753" y="2998618"/>
                  </a:lnTo>
                  <a:lnTo>
                    <a:pt x="128897" y="2947891"/>
                  </a:lnTo>
                  <a:lnTo>
                    <a:pt x="111292" y="2896716"/>
                  </a:lnTo>
                  <a:lnTo>
                    <a:pt x="94948" y="2845125"/>
                  </a:lnTo>
                  <a:lnTo>
                    <a:pt x="79874" y="2793148"/>
                  </a:lnTo>
                  <a:lnTo>
                    <a:pt x="66082" y="2740817"/>
                  </a:lnTo>
                  <a:lnTo>
                    <a:pt x="53577" y="2688163"/>
                  </a:lnTo>
                  <a:lnTo>
                    <a:pt x="42369" y="2635218"/>
                  </a:lnTo>
                  <a:lnTo>
                    <a:pt x="32463" y="2582014"/>
                  </a:lnTo>
                  <a:lnTo>
                    <a:pt x="23866" y="2528582"/>
                  </a:lnTo>
                  <a:lnTo>
                    <a:pt x="16582" y="2474957"/>
                  </a:lnTo>
                  <a:lnTo>
                    <a:pt x="10617" y="2421168"/>
                  </a:lnTo>
                  <a:lnTo>
                    <a:pt x="5974" y="2367249"/>
                  </a:lnTo>
                  <a:lnTo>
                    <a:pt x="2656" y="2313233"/>
                  </a:lnTo>
                  <a:lnTo>
                    <a:pt x="664" y="2259151"/>
                  </a:lnTo>
                  <a:lnTo>
                    <a:pt x="0" y="2205037"/>
                  </a:lnTo>
                  <a:lnTo>
                    <a:pt x="166" y="2177976"/>
                  </a:lnTo>
                  <a:lnTo>
                    <a:pt x="1494" y="2123878"/>
                  </a:lnTo>
                  <a:lnTo>
                    <a:pt x="4149" y="2069821"/>
                  </a:lnTo>
                  <a:lnTo>
                    <a:pt x="8130" y="2015853"/>
                  </a:lnTo>
                  <a:lnTo>
                    <a:pt x="13435" y="1961991"/>
                  </a:lnTo>
                  <a:lnTo>
                    <a:pt x="20059" y="1908283"/>
                  </a:lnTo>
                  <a:lnTo>
                    <a:pt x="28001" y="1854747"/>
                  </a:lnTo>
                  <a:lnTo>
                    <a:pt x="37252" y="1801429"/>
                  </a:lnTo>
                  <a:lnTo>
                    <a:pt x="47811" y="1748347"/>
                  </a:lnTo>
                  <a:lnTo>
                    <a:pt x="59667" y="1695547"/>
                  </a:lnTo>
                  <a:lnTo>
                    <a:pt x="72818" y="1643046"/>
                  </a:lnTo>
                  <a:lnTo>
                    <a:pt x="87251" y="1590892"/>
                  </a:lnTo>
                  <a:lnTo>
                    <a:pt x="102962" y="1539100"/>
                  </a:lnTo>
                  <a:lnTo>
                    <a:pt x="119937" y="1487717"/>
                  </a:lnTo>
                  <a:lnTo>
                    <a:pt x="138170" y="1436758"/>
                  </a:lnTo>
                  <a:lnTo>
                    <a:pt x="157645" y="1386270"/>
                  </a:lnTo>
                  <a:lnTo>
                    <a:pt x="178357" y="1336267"/>
                  </a:lnTo>
                  <a:lnTo>
                    <a:pt x="200287" y="1286796"/>
                  </a:lnTo>
                  <a:lnTo>
                    <a:pt x="223427" y="1237869"/>
                  </a:lnTo>
                  <a:lnTo>
                    <a:pt x="247757" y="1189533"/>
                  </a:lnTo>
                  <a:lnTo>
                    <a:pt x="273270" y="1141802"/>
                  </a:lnTo>
                  <a:lnTo>
                    <a:pt x="299943" y="1094718"/>
                  </a:lnTo>
                  <a:lnTo>
                    <a:pt x="327768" y="1048295"/>
                  </a:lnTo>
                  <a:lnTo>
                    <a:pt x="356719" y="1002577"/>
                  </a:lnTo>
                  <a:lnTo>
                    <a:pt x="386788" y="957575"/>
                  </a:lnTo>
                  <a:lnTo>
                    <a:pt x="417947" y="913332"/>
                  </a:lnTo>
                  <a:lnTo>
                    <a:pt x="450188" y="869861"/>
                  </a:lnTo>
                  <a:lnTo>
                    <a:pt x="483481" y="827200"/>
                  </a:lnTo>
                  <a:lnTo>
                    <a:pt x="517816" y="785363"/>
                  </a:lnTo>
                  <a:lnTo>
                    <a:pt x="553162" y="744387"/>
                  </a:lnTo>
                  <a:lnTo>
                    <a:pt x="589508" y="704285"/>
                  </a:lnTo>
                  <a:lnTo>
                    <a:pt x="626822" y="665092"/>
                  </a:lnTo>
                  <a:lnTo>
                    <a:pt x="665093" y="626822"/>
                  </a:lnTo>
                  <a:lnTo>
                    <a:pt x="704285" y="589508"/>
                  </a:lnTo>
                  <a:lnTo>
                    <a:pt x="744387" y="553162"/>
                  </a:lnTo>
                  <a:lnTo>
                    <a:pt x="785363" y="517816"/>
                  </a:lnTo>
                  <a:lnTo>
                    <a:pt x="827200" y="483481"/>
                  </a:lnTo>
                  <a:lnTo>
                    <a:pt x="869861" y="450188"/>
                  </a:lnTo>
                  <a:lnTo>
                    <a:pt x="913332" y="417947"/>
                  </a:lnTo>
                  <a:lnTo>
                    <a:pt x="957575" y="386788"/>
                  </a:lnTo>
                  <a:lnTo>
                    <a:pt x="1002576" y="356719"/>
                  </a:lnTo>
                  <a:lnTo>
                    <a:pt x="1048295" y="327768"/>
                  </a:lnTo>
                  <a:lnTo>
                    <a:pt x="1094717" y="299943"/>
                  </a:lnTo>
                  <a:lnTo>
                    <a:pt x="1141802" y="273270"/>
                  </a:lnTo>
                  <a:lnTo>
                    <a:pt x="1189534" y="247757"/>
                  </a:lnTo>
                  <a:lnTo>
                    <a:pt x="1237870" y="223427"/>
                  </a:lnTo>
                  <a:lnTo>
                    <a:pt x="1286796" y="200286"/>
                  </a:lnTo>
                  <a:lnTo>
                    <a:pt x="1336268" y="178357"/>
                  </a:lnTo>
                  <a:lnTo>
                    <a:pt x="1386270" y="157645"/>
                  </a:lnTo>
                  <a:lnTo>
                    <a:pt x="1436759" y="138170"/>
                  </a:lnTo>
                  <a:lnTo>
                    <a:pt x="1487717" y="119937"/>
                  </a:lnTo>
                  <a:lnTo>
                    <a:pt x="1539100" y="102962"/>
                  </a:lnTo>
                  <a:lnTo>
                    <a:pt x="1590892" y="87251"/>
                  </a:lnTo>
                  <a:lnTo>
                    <a:pt x="1643046" y="72818"/>
                  </a:lnTo>
                  <a:lnTo>
                    <a:pt x="1695547" y="59667"/>
                  </a:lnTo>
                  <a:lnTo>
                    <a:pt x="1748346" y="47811"/>
                  </a:lnTo>
                  <a:lnTo>
                    <a:pt x="1801429" y="37252"/>
                  </a:lnTo>
                  <a:lnTo>
                    <a:pt x="1854747" y="28001"/>
                  </a:lnTo>
                  <a:lnTo>
                    <a:pt x="1908283" y="20059"/>
                  </a:lnTo>
                  <a:lnTo>
                    <a:pt x="1961991" y="13435"/>
                  </a:lnTo>
                  <a:lnTo>
                    <a:pt x="2015853" y="8130"/>
                  </a:lnTo>
                  <a:lnTo>
                    <a:pt x="2069820" y="4149"/>
                  </a:lnTo>
                  <a:lnTo>
                    <a:pt x="2123878" y="1494"/>
                  </a:lnTo>
                  <a:lnTo>
                    <a:pt x="2177976" y="166"/>
                  </a:lnTo>
                  <a:lnTo>
                    <a:pt x="2205037" y="0"/>
                  </a:lnTo>
                  <a:lnTo>
                    <a:pt x="2232098" y="166"/>
                  </a:lnTo>
                  <a:lnTo>
                    <a:pt x="2286196" y="1494"/>
                  </a:lnTo>
                  <a:lnTo>
                    <a:pt x="2340253" y="4149"/>
                  </a:lnTo>
                  <a:lnTo>
                    <a:pt x="2394221" y="8130"/>
                  </a:lnTo>
                  <a:lnTo>
                    <a:pt x="2448083" y="13435"/>
                  </a:lnTo>
                  <a:lnTo>
                    <a:pt x="2501790" y="20059"/>
                  </a:lnTo>
                  <a:lnTo>
                    <a:pt x="2555327" y="28001"/>
                  </a:lnTo>
                  <a:lnTo>
                    <a:pt x="2608644" y="37252"/>
                  </a:lnTo>
                  <a:lnTo>
                    <a:pt x="2661727" y="47811"/>
                  </a:lnTo>
                  <a:lnTo>
                    <a:pt x="2714526" y="59667"/>
                  </a:lnTo>
                  <a:lnTo>
                    <a:pt x="2767027" y="72818"/>
                  </a:lnTo>
                  <a:lnTo>
                    <a:pt x="2819181" y="87251"/>
                  </a:lnTo>
                  <a:lnTo>
                    <a:pt x="2870973" y="102962"/>
                  </a:lnTo>
                  <a:lnTo>
                    <a:pt x="2922356" y="119937"/>
                  </a:lnTo>
                  <a:lnTo>
                    <a:pt x="2973315" y="138170"/>
                  </a:lnTo>
                  <a:lnTo>
                    <a:pt x="3023803" y="157645"/>
                  </a:lnTo>
                  <a:lnTo>
                    <a:pt x="3073805" y="178357"/>
                  </a:lnTo>
                  <a:lnTo>
                    <a:pt x="3123277" y="200286"/>
                  </a:lnTo>
                  <a:lnTo>
                    <a:pt x="3172203" y="223427"/>
                  </a:lnTo>
                  <a:lnTo>
                    <a:pt x="3220540" y="247757"/>
                  </a:lnTo>
                  <a:lnTo>
                    <a:pt x="3268271" y="273270"/>
                  </a:lnTo>
                  <a:lnTo>
                    <a:pt x="3315355" y="299943"/>
                  </a:lnTo>
                  <a:lnTo>
                    <a:pt x="3361778" y="327768"/>
                  </a:lnTo>
                  <a:lnTo>
                    <a:pt x="3407496" y="356719"/>
                  </a:lnTo>
                  <a:lnTo>
                    <a:pt x="3452497" y="386787"/>
                  </a:lnTo>
                  <a:lnTo>
                    <a:pt x="3496741" y="417947"/>
                  </a:lnTo>
                  <a:lnTo>
                    <a:pt x="3540212" y="450188"/>
                  </a:lnTo>
                  <a:lnTo>
                    <a:pt x="3582873" y="483481"/>
                  </a:lnTo>
                  <a:lnTo>
                    <a:pt x="3624711" y="517816"/>
                  </a:lnTo>
                  <a:lnTo>
                    <a:pt x="3665686" y="553162"/>
                  </a:lnTo>
                  <a:lnTo>
                    <a:pt x="3705788" y="589508"/>
                  </a:lnTo>
                  <a:lnTo>
                    <a:pt x="3744980" y="626822"/>
                  </a:lnTo>
                  <a:lnTo>
                    <a:pt x="3783251" y="665092"/>
                  </a:lnTo>
                  <a:lnTo>
                    <a:pt x="3820565" y="704285"/>
                  </a:lnTo>
                  <a:lnTo>
                    <a:pt x="3856911" y="744387"/>
                  </a:lnTo>
                  <a:lnTo>
                    <a:pt x="3892257" y="785363"/>
                  </a:lnTo>
                  <a:lnTo>
                    <a:pt x="3926592" y="827200"/>
                  </a:lnTo>
                  <a:lnTo>
                    <a:pt x="3959885" y="869861"/>
                  </a:lnTo>
                  <a:lnTo>
                    <a:pt x="3992126" y="913332"/>
                  </a:lnTo>
                  <a:lnTo>
                    <a:pt x="4023285" y="957575"/>
                  </a:lnTo>
                  <a:lnTo>
                    <a:pt x="4053354" y="1002577"/>
                  </a:lnTo>
                  <a:lnTo>
                    <a:pt x="4082305" y="1048295"/>
                  </a:lnTo>
                  <a:lnTo>
                    <a:pt x="4110130" y="1094718"/>
                  </a:lnTo>
                  <a:lnTo>
                    <a:pt x="4136803" y="1141802"/>
                  </a:lnTo>
                  <a:lnTo>
                    <a:pt x="4162316" y="1189533"/>
                  </a:lnTo>
                  <a:lnTo>
                    <a:pt x="4186646" y="1237869"/>
                  </a:lnTo>
                  <a:lnTo>
                    <a:pt x="4209786" y="1286796"/>
                  </a:lnTo>
                  <a:lnTo>
                    <a:pt x="4231716" y="1336267"/>
                  </a:lnTo>
                  <a:lnTo>
                    <a:pt x="4252427" y="1386270"/>
                  </a:lnTo>
                  <a:lnTo>
                    <a:pt x="4271903" y="1436758"/>
                  </a:lnTo>
                  <a:lnTo>
                    <a:pt x="4290136" y="1487717"/>
                  </a:lnTo>
                  <a:lnTo>
                    <a:pt x="4307111" y="1539101"/>
                  </a:lnTo>
                  <a:lnTo>
                    <a:pt x="4322822" y="1590892"/>
                  </a:lnTo>
                  <a:lnTo>
                    <a:pt x="4337255" y="1643047"/>
                  </a:lnTo>
                  <a:lnTo>
                    <a:pt x="4350406" y="1695547"/>
                  </a:lnTo>
                  <a:lnTo>
                    <a:pt x="4362262" y="1748347"/>
                  </a:lnTo>
                  <a:lnTo>
                    <a:pt x="4372821" y="1801429"/>
                  </a:lnTo>
                  <a:lnTo>
                    <a:pt x="4382073" y="1854747"/>
                  </a:lnTo>
                  <a:lnTo>
                    <a:pt x="4390014" y="1908284"/>
                  </a:lnTo>
                  <a:lnTo>
                    <a:pt x="4396638" y="1961991"/>
                  </a:lnTo>
                  <a:lnTo>
                    <a:pt x="4401943" y="2015853"/>
                  </a:lnTo>
                  <a:lnTo>
                    <a:pt x="4405924" y="2069821"/>
                  </a:lnTo>
                  <a:lnTo>
                    <a:pt x="4408580" y="2123878"/>
                  </a:lnTo>
                  <a:lnTo>
                    <a:pt x="4409908" y="2177976"/>
                  </a:lnTo>
                  <a:lnTo>
                    <a:pt x="4410074" y="2205037"/>
                  </a:lnTo>
                  <a:lnTo>
                    <a:pt x="4409908" y="2232098"/>
                  </a:lnTo>
                  <a:lnTo>
                    <a:pt x="4408580" y="2286196"/>
                  </a:lnTo>
                  <a:lnTo>
                    <a:pt x="4405925" y="2340253"/>
                  </a:lnTo>
                  <a:lnTo>
                    <a:pt x="4401944" y="2394221"/>
                  </a:lnTo>
                  <a:lnTo>
                    <a:pt x="4396639" y="2448083"/>
                  </a:lnTo>
                  <a:lnTo>
                    <a:pt x="4390015" y="2501790"/>
                  </a:lnTo>
                  <a:lnTo>
                    <a:pt x="4382073" y="2555327"/>
                  </a:lnTo>
                  <a:lnTo>
                    <a:pt x="4372821" y="2608644"/>
                  </a:lnTo>
                  <a:lnTo>
                    <a:pt x="4362262" y="2661727"/>
                  </a:lnTo>
                  <a:lnTo>
                    <a:pt x="4350406" y="2714526"/>
                  </a:lnTo>
                  <a:lnTo>
                    <a:pt x="4337255" y="2767027"/>
                  </a:lnTo>
                  <a:lnTo>
                    <a:pt x="4322822" y="2819181"/>
                  </a:lnTo>
                  <a:lnTo>
                    <a:pt x="4307111" y="2870973"/>
                  </a:lnTo>
                  <a:lnTo>
                    <a:pt x="4290137" y="2922356"/>
                  </a:lnTo>
                  <a:lnTo>
                    <a:pt x="4271903" y="2973314"/>
                  </a:lnTo>
                  <a:lnTo>
                    <a:pt x="4252428" y="3023803"/>
                  </a:lnTo>
                  <a:lnTo>
                    <a:pt x="4231716" y="3073805"/>
                  </a:lnTo>
                  <a:lnTo>
                    <a:pt x="4209786" y="3123277"/>
                  </a:lnTo>
                  <a:lnTo>
                    <a:pt x="4186646" y="3172203"/>
                  </a:lnTo>
                  <a:lnTo>
                    <a:pt x="4162316" y="3220539"/>
                  </a:lnTo>
                  <a:lnTo>
                    <a:pt x="4136802" y="3268271"/>
                  </a:lnTo>
                  <a:lnTo>
                    <a:pt x="4110130" y="3315355"/>
                  </a:lnTo>
                  <a:lnTo>
                    <a:pt x="4082305" y="3361778"/>
                  </a:lnTo>
                  <a:lnTo>
                    <a:pt x="4053354" y="3407496"/>
                  </a:lnTo>
                  <a:lnTo>
                    <a:pt x="4023285" y="3452498"/>
                  </a:lnTo>
                  <a:lnTo>
                    <a:pt x="3992126" y="3496741"/>
                  </a:lnTo>
                  <a:lnTo>
                    <a:pt x="3959886" y="3540213"/>
                  </a:lnTo>
                  <a:lnTo>
                    <a:pt x="3926593" y="3582873"/>
                  </a:lnTo>
                  <a:lnTo>
                    <a:pt x="3892258" y="3624710"/>
                  </a:lnTo>
                  <a:lnTo>
                    <a:pt x="3856911" y="3665686"/>
                  </a:lnTo>
                  <a:lnTo>
                    <a:pt x="3820565" y="3705788"/>
                  </a:lnTo>
                  <a:lnTo>
                    <a:pt x="3783251" y="3744981"/>
                  </a:lnTo>
                  <a:lnTo>
                    <a:pt x="3744980" y="3783251"/>
                  </a:lnTo>
                  <a:lnTo>
                    <a:pt x="3705788" y="3820565"/>
                  </a:lnTo>
                  <a:lnTo>
                    <a:pt x="3665686" y="3856912"/>
                  </a:lnTo>
                  <a:lnTo>
                    <a:pt x="3624711" y="3892258"/>
                  </a:lnTo>
                  <a:lnTo>
                    <a:pt x="3582873" y="3926592"/>
                  </a:lnTo>
                  <a:lnTo>
                    <a:pt x="3540212" y="3959885"/>
                  </a:lnTo>
                  <a:lnTo>
                    <a:pt x="3496740" y="3992126"/>
                  </a:lnTo>
                  <a:lnTo>
                    <a:pt x="3452497" y="4023285"/>
                  </a:lnTo>
                  <a:lnTo>
                    <a:pt x="3407496" y="4053354"/>
                  </a:lnTo>
                  <a:lnTo>
                    <a:pt x="3361778" y="4082305"/>
                  </a:lnTo>
                  <a:lnTo>
                    <a:pt x="3315355" y="4110130"/>
                  </a:lnTo>
                  <a:lnTo>
                    <a:pt x="3268271" y="4136803"/>
                  </a:lnTo>
                  <a:lnTo>
                    <a:pt x="3220540" y="4162316"/>
                  </a:lnTo>
                  <a:lnTo>
                    <a:pt x="3172203" y="4186647"/>
                  </a:lnTo>
                  <a:lnTo>
                    <a:pt x="3123277" y="4209787"/>
                  </a:lnTo>
                  <a:lnTo>
                    <a:pt x="3073805" y="4231716"/>
                  </a:lnTo>
                  <a:lnTo>
                    <a:pt x="3023803" y="4252428"/>
                  </a:lnTo>
                  <a:lnTo>
                    <a:pt x="2973314" y="4271904"/>
                  </a:lnTo>
                  <a:lnTo>
                    <a:pt x="2922356" y="4290137"/>
                  </a:lnTo>
                  <a:lnTo>
                    <a:pt x="2870973" y="4307112"/>
                  </a:lnTo>
                  <a:lnTo>
                    <a:pt x="2819181" y="4322822"/>
                  </a:lnTo>
                  <a:lnTo>
                    <a:pt x="2767027" y="4337255"/>
                  </a:lnTo>
                  <a:lnTo>
                    <a:pt x="2714526" y="4350406"/>
                  </a:lnTo>
                  <a:lnTo>
                    <a:pt x="2661727" y="4362262"/>
                  </a:lnTo>
                  <a:lnTo>
                    <a:pt x="2608644" y="4372821"/>
                  </a:lnTo>
                  <a:lnTo>
                    <a:pt x="2555327" y="4382073"/>
                  </a:lnTo>
                  <a:lnTo>
                    <a:pt x="2501790" y="4390015"/>
                  </a:lnTo>
                  <a:lnTo>
                    <a:pt x="2448083" y="4396639"/>
                  </a:lnTo>
                  <a:lnTo>
                    <a:pt x="2394221" y="4401944"/>
                  </a:lnTo>
                  <a:lnTo>
                    <a:pt x="2340253" y="4405925"/>
                  </a:lnTo>
                  <a:lnTo>
                    <a:pt x="2286196" y="4408580"/>
                  </a:lnTo>
                  <a:lnTo>
                    <a:pt x="2232098" y="4409908"/>
                  </a:lnTo>
                  <a:lnTo>
                    <a:pt x="2205037" y="4410074"/>
                  </a:lnTo>
                  <a:close/>
                </a:path>
              </a:pathLst>
            </a:custGeom>
            <a:solidFill>
              <a:srgbClr val="2573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9603" y="2197060"/>
              <a:ext cx="2783367" cy="319730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2574" y="3825239"/>
            <a:ext cx="105727" cy="10286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2574" y="4285773"/>
            <a:ext cx="105727" cy="10572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4050" spc="-40" dirty="0"/>
              <a:t>F</a:t>
            </a:r>
            <a:r>
              <a:rPr sz="3850" spc="-40" dirty="0"/>
              <a:t>ou</a:t>
            </a:r>
            <a:r>
              <a:rPr spc="-40" dirty="0"/>
              <a:t>nd</a:t>
            </a:r>
            <a:r>
              <a:rPr sz="4050" spc="-40" dirty="0"/>
              <a:t>a</a:t>
            </a:r>
            <a:r>
              <a:rPr sz="3850" spc="-40" dirty="0"/>
              <a:t>t</a:t>
            </a:r>
            <a:r>
              <a:rPr spc="-40" dirty="0"/>
              <a:t>i</a:t>
            </a:r>
            <a:r>
              <a:rPr sz="3850" spc="-40" dirty="0"/>
              <a:t>o</a:t>
            </a:r>
            <a:r>
              <a:rPr spc="-40" dirty="0"/>
              <a:t>n</a:t>
            </a:r>
            <a:r>
              <a:rPr spc="-250" dirty="0"/>
              <a:t> </a:t>
            </a:r>
            <a:r>
              <a:rPr sz="4050" spc="80" dirty="0"/>
              <a:t>M</a:t>
            </a:r>
            <a:r>
              <a:rPr sz="3850" spc="80" dirty="0"/>
              <a:t>o</a:t>
            </a:r>
            <a:r>
              <a:rPr spc="80" dirty="0"/>
              <a:t>del</a:t>
            </a:r>
            <a:r>
              <a:rPr sz="3850" spc="80" dirty="0"/>
              <a:t>s</a:t>
            </a:r>
            <a:endParaRPr sz="3850"/>
          </a:p>
          <a:p>
            <a:pPr marL="273050">
              <a:lnSpc>
                <a:spcPct val="100000"/>
              </a:lnSpc>
              <a:spcBef>
                <a:spcPts val="645"/>
              </a:spcBef>
            </a:pPr>
            <a:r>
              <a:rPr sz="2050" spc="-20" dirty="0">
                <a:solidFill>
                  <a:srgbClr val="DEDEDE"/>
                </a:solidFill>
                <a:latin typeface="Arial MT"/>
                <a:cs typeface="Arial MT"/>
              </a:rPr>
              <a:t>C</a:t>
            </a:r>
            <a:r>
              <a:rPr sz="1900" spc="-20" dirty="0">
                <a:solidFill>
                  <a:srgbClr val="DEDEDE"/>
                </a:solidFill>
              </a:rPr>
              <a:t>o</a:t>
            </a:r>
            <a:r>
              <a:rPr sz="2050" spc="-20" dirty="0">
                <a:solidFill>
                  <a:srgbClr val="DEDEDE"/>
                </a:solidFill>
              </a:rPr>
              <a:t>ined</a:t>
            </a:r>
            <a:r>
              <a:rPr sz="2050" spc="-90" dirty="0">
                <a:solidFill>
                  <a:srgbClr val="DEDEDE"/>
                </a:solidFill>
              </a:rPr>
              <a:t> in</a:t>
            </a:r>
            <a:r>
              <a:rPr sz="2050" spc="-65" dirty="0">
                <a:solidFill>
                  <a:srgbClr val="DEDEDE"/>
                </a:solidFill>
              </a:rPr>
              <a:t> </a:t>
            </a:r>
            <a:r>
              <a:rPr sz="2050" dirty="0">
                <a:solidFill>
                  <a:srgbClr val="DEDEDE"/>
                </a:solidFill>
              </a:rPr>
              <a:t>2001</a:t>
            </a:r>
            <a:r>
              <a:rPr sz="2050" spc="-80" dirty="0">
                <a:solidFill>
                  <a:srgbClr val="DEDEDE"/>
                </a:solidFill>
              </a:rPr>
              <a:t> </a:t>
            </a:r>
            <a:r>
              <a:rPr sz="2050" spc="80" dirty="0">
                <a:solidFill>
                  <a:srgbClr val="DEDEDE"/>
                </a:solidFill>
              </a:rPr>
              <a:t>b</a:t>
            </a:r>
            <a:r>
              <a:rPr sz="1900" spc="80" dirty="0">
                <a:solidFill>
                  <a:srgbClr val="DEDEDE"/>
                </a:solidFill>
              </a:rPr>
              <a:t>y</a:t>
            </a:r>
            <a:r>
              <a:rPr sz="1900" spc="-55" dirty="0">
                <a:solidFill>
                  <a:srgbClr val="DEDEDE"/>
                </a:solidFill>
              </a:rPr>
              <a:t> </a:t>
            </a:r>
            <a:r>
              <a:rPr sz="1900" spc="-20" dirty="0">
                <a:solidFill>
                  <a:srgbClr val="DEDEDE"/>
                </a:solidFill>
              </a:rPr>
              <a:t>t</a:t>
            </a:r>
            <a:r>
              <a:rPr sz="2050" spc="-20" dirty="0">
                <a:solidFill>
                  <a:srgbClr val="DEDEDE"/>
                </a:solidFill>
              </a:rPr>
              <a:t>he</a:t>
            </a:r>
            <a:r>
              <a:rPr sz="2050" spc="-75" dirty="0">
                <a:solidFill>
                  <a:srgbClr val="DEDEDE"/>
                </a:solidFill>
              </a:rPr>
              <a:t> </a:t>
            </a:r>
            <a:r>
              <a:rPr sz="2050" dirty="0">
                <a:solidFill>
                  <a:srgbClr val="DEDEDE"/>
                </a:solidFill>
              </a:rPr>
              <a:t>S</a:t>
            </a:r>
            <a:r>
              <a:rPr sz="1900" dirty="0">
                <a:solidFill>
                  <a:srgbClr val="DEDEDE"/>
                </a:solidFill>
              </a:rPr>
              <a:t>t</a:t>
            </a:r>
            <a:r>
              <a:rPr sz="2050" dirty="0">
                <a:solidFill>
                  <a:srgbClr val="DEDEDE"/>
                </a:solidFill>
              </a:rPr>
              <a:t>anf</a:t>
            </a:r>
            <a:r>
              <a:rPr sz="1900" dirty="0">
                <a:solidFill>
                  <a:srgbClr val="DEDEDE"/>
                </a:solidFill>
              </a:rPr>
              <a:t>or</a:t>
            </a:r>
            <a:r>
              <a:rPr sz="2050" dirty="0">
                <a:solidFill>
                  <a:srgbClr val="DEDEDE"/>
                </a:solidFill>
              </a:rPr>
              <a:t>d</a:t>
            </a:r>
            <a:r>
              <a:rPr sz="2050" spc="-75" dirty="0">
                <a:solidFill>
                  <a:srgbClr val="DEDEDE"/>
                </a:solidFill>
              </a:rPr>
              <a:t> </a:t>
            </a:r>
            <a:r>
              <a:rPr sz="2050" spc="-20" dirty="0">
                <a:solidFill>
                  <a:srgbClr val="DEDEDE"/>
                </a:solidFill>
              </a:rPr>
              <a:t>Team</a:t>
            </a:r>
            <a:endParaRPr sz="2050">
              <a:latin typeface="Arial MT"/>
              <a:cs typeface="Arial MT"/>
            </a:endParaRPr>
          </a:p>
          <a:p>
            <a:pPr marL="273050">
              <a:lnSpc>
                <a:spcPct val="100000"/>
              </a:lnSpc>
              <a:spcBef>
                <a:spcPts val="1140"/>
              </a:spcBef>
            </a:pPr>
            <a:r>
              <a:rPr sz="2050" dirty="0">
                <a:solidFill>
                  <a:srgbClr val="DEDEDE"/>
                </a:solidFill>
                <a:latin typeface="Arial MT"/>
                <a:cs typeface="Arial MT"/>
              </a:rPr>
              <a:t>C</a:t>
            </a:r>
            <a:r>
              <a:rPr sz="1900" dirty="0">
                <a:solidFill>
                  <a:srgbClr val="DEDEDE"/>
                </a:solidFill>
              </a:rPr>
              <a:t>o</a:t>
            </a:r>
            <a:r>
              <a:rPr sz="2050" dirty="0">
                <a:solidFill>
                  <a:srgbClr val="DEDEDE"/>
                </a:solidFill>
              </a:rPr>
              <a:t>nce</a:t>
            </a:r>
            <a:r>
              <a:rPr sz="1900" dirty="0">
                <a:solidFill>
                  <a:srgbClr val="DEDEDE"/>
                </a:solidFill>
              </a:rPr>
              <a:t>pt</a:t>
            </a:r>
            <a:r>
              <a:rPr sz="1900" spc="-90" dirty="0">
                <a:solidFill>
                  <a:srgbClr val="DEDEDE"/>
                </a:solidFill>
              </a:rPr>
              <a:t> </a:t>
            </a:r>
            <a:r>
              <a:rPr sz="2050" dirty="0">
                <a:solidFill>
                  <a:srgbClr val="DEDEDE"/>
                </a:solidFill>
              </a:rPr>
              <a:t>in</a:t>
            </a:r>
            <a:r>
              <a:rPr sz="1900" dirty="0">
                <a:solidFill>
                  <a:srgbClr val="DEDEDE"/>
                </a:solidFill>
              </a:rPr>
              <a:t>sp</a:t>
            </a:r>
            <a:r>
              <a:rPr sz="2050" dirty="0">
                <a:solidFill>
                  <a:srgbClr val="DEDEDE"/>
                </a:solidFill>
              </a:rPr>
              <a:t>i</a:t>
            </a:r>
            <a:r>
              <a:rPr sz="1900" dirty="0">
                <a:solidFill>
                  <a:srgbClr val="DEDEDE"/>
                </a:solidFill>
              </a:rPr>
              <a:t>r</a:t>
            </a:r>
            <a:r>
              <a:rPr sz="2050" dirty="0">
                <a:solidFill>
                  <a:srgbClr val="DEDEDE"/>
                </a:solidFill>
              </a:rPr>
              <a:t>ed</a:t>
            </a:r>
            <a:r>
              <a:rPr sz="2050" spc="-90" dirty="0">
                <a:solidFill>
                  <a:srgbClr val="DEDEDE"/>
                </a:solidFill>
              </a:rPr>
              <a:t> </a:t>
            </a:r>
            <a:r>
              <a:rPr sz="2050" spc="-55" dirty="0">
                <a:solidFill>
                  <a:srgbClr val="DEDEDE"/>
                </a:solidFill>
              </a:rPr>
              <a:t>f</a:t>
            </a:r>
            <a:r>
              <a:rPr sz="1900" spc="-55" dirty="0">
                <a:solidFill>
                  <a:srgbClr val="DEDEDE"/>
                </a:solidFill>
              </a:rPr>
              <a:t>or</a:t>
            </a:r>
            <a:r>
              <a:rPr sz="2050" spc="-55" dirty="0">
                <a:solidFill>
                  <a:srgbClr val="DEDEDE"/>
                </a:solidFill>
              </a:rPr>
              <a:t>m</a:t>
            </a:r>
            <a:r>
              <a:rPr sz="2050" spc="-100" dirty="0">
                <a:solidFill>
                  <a:srgbClr val="DEDEDE"/>
                </a:solidFill>
              </a:rPr>
              <a:t> </a:t>
            </a:r>
            <a:r>
              <a:rPr sz="1900" spc="-20" dirty="0">
                <a:solidFill>
                  <a:srgbClr val="DEDEDE"/>
                </a:solidFill>
              </a:rPr>
              <a:t>t</a:t>
            </a:r>
            <a:r>
              <a:rPr sz="2050" spc="-20" dirty="0">
                <a:solidFill>
                  <a:srgbClr val="DEDEDE"/>
                </a:solidFill>
              </a:rPr>
              <a:t>he</a:t>
            </a:r>
            <a:r>
              <a:rPr sz="2050" spc="-85" dirty="0">
                <a:solidFill>
                  <a:srgbClr val="DEDEDE"/>
                </a:solidFill>
              </a:rPr>
              <a:t> </a:t>
            </a:r>
            <a:r>
              <a:rPr sz="1900" dirty="0">
                <a:solidFill>
                  <a:srgbClr val="DEDEDE"/>
                </a:solidFill>
              </a:rPr>
              <a:t>s</a:t>
            </a:r>
            <a:r>
              <a:rPr sz="2050" dirty="0">
                <a:solidFill>
                  <a:srgbClr val="DEDEDE"/>
                </a:solidFill>
              </a:rPr>
              <a:t>elf-</a:t>
            </a:r>
            <a:r>
              <a:rPr sz="1900" spc="45" dirty="0">
                <a:solidFill>
                  <a:srgbClr val="DEDEDE"/>
                </a:solidFill>
              </a:rPr>
              <a:t>sup</a:t>
            </a:r>
            <a:r>
              <a:rPr sz="2050" spc="45" dirty="0">
                <a:solidFill>
                  <a:srgbClr val="DEDEDE"/>
                </a:solidFill>
              </a:rPr>
              <a:t>e</a:t>
            </a:r>
            <a:r>
              <a:rPr sz="1900" spc="45" dirty="0">
                <a:solidFill>
                  <a:srgbClr val="DEDEDE"/>
                </a:solidFill>
              </a:rPr>
              <a:t>rv</a:t>
            </a:r>
            <a:r>
              <a:rPr sz="2050" spc="45" dirty="0">
                <a:solidFill>
                  <a:srgbClr val="DEDEDE"/>
                </a:solidFill>
              </a:rPr>
              <a:t>i</a:t>
            </a:r>
            <a:r>
              <a:rPr sz="1900" spc="45" dirty="0">
                <a:solidFill>
                  <a:srgbClr val="DEDEDE"/>
                </a:solidFill>
              </a:rPr>
              <a:t>s</a:t>
            </a:r>
            <a:r>
              <a:rPr sz="2050" spc="45" dirty="0">
                <a:solidFill>
                  <a:srgbClr val="DEDEDE"/>
                </a:solidFill>
              </a:rPr>
              <a:t>ed</a:t>
            </a:r>
            <a:r>
              <a:rPr sz="2050" spc="-90" dirty="0">
                <a:solidFill>
                  <a:srgbClr val="DEDEDE"/>
                </a:solidFill>
              </a:rPr>
              <a:t> </a:t>
            </a:r>
            <a:r>
              <a:rPr sz="2050" spc="-10" dirty="0">
                <a:solidFill>
                  <a:srgbClr val="DEDEDE"/>
                </a:solidFill>
              </a:rPr>
              <a:t>lea</a:t>
            </a:r>
            <a:r>
              <a:rPr sz="1900" spc="-10" dirty="0">
                <a:solidFill>
                  <a:srgbClr val="DEDEDE"/>
                </a:solidFill>
              </a:rPr>
              <a:t>r</a:t>
            </a:r>
            <a:r>
              <a:rPr sz="2050" spc="-10" dirty="0">
                <a:solidFill>
                  <a:srgbClr val="DEDEDE"/>
                </a:solidFill>
              </a:rPr>
              <a:t>ning</a:t>
            </a:r>
            <a:endParaRPr sz="205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25174" y="6391274"/>
            <a:ext cx="1123949" cy="3238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0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4050" spc="-190" dirty="0">
                <a:latin typeface="Yu Gothic Light"/>
                <a:cs typeface="Yu Gothic Light"/>
              </a:rPr>
              <a:t>D</a:t>
            </a:r>
            <a:r>
              <a:rPr spc="-190" dirty="0"/>
              <a:t>iffe</a:t>
            </a:r>
            <a:r>
              <a:rPr sz="3850" spc="-190" dirty="0"/>
              <a:t>r</a:t>
            </a:r>
            <a:r>
              <a:rPr spc="-190" dirty="0"/>
              <a:t>en</a:t>
            </a:r>
            <a:r>
              <a:rPr sz="3850" spc="-190" dirty="0"/>
              <a:t>t</a:t>
            </a:r>
            <a:r>
              <a:rPr sz="3850" spc="-114" dirty="0"/>
              <a:t> </a:t>
            </a:r>
            <a:r>
              <a:rPr sz="3850" spc="75" dirty="0"/>
              <a:t>typ</a:t>
            </a:r>
            <a:r>
              <a:rPr spc="75" dirty="0"/>
              <a:t>e</a:t>
            </a:r>
            <a:r>
              <a:rPr sz="3850" spc="75" dirty="0"/>
              <a:t>s</a:t>
            </a:r>
            <a:r>
              <a:rPr sz="3850" spc="-110" dirty="0"/>
              <a:t> </a:t>
            </a:r>
            <a:r>
              <a:rPr sz="3850" dirty="0"/>
              <a:t>o</a:t>
            </a:r>
            <a:r>
              <a:rPr dirty="0"/>
              <a:t>f</a:t>
            </a:r>
            <a:r>
              <a:rPr spc="-190" dirty="0"/>
              <a:t> </a:t>
            </a:r>
            <a:r>
              <a:rPr sz="4050" spc="-60" dirty="0">
                <a:latin typeface="Yu Gothic Light"/>
                <a:cs typeface="Yu Gothic Light"/>
              </a:rPr>
              <a:t>F</a:t>
            </a:r>
            <a:r>
              <a:rPr sz="3850" spc="-60" dirty="0"/>
              <a:t>ou</a:t>
            </a:r>
            <a:r>
              <a:rPr spc="-60" dirty="0"/>
              <a:t>nd</a:t>
            </a:r>
            <a:r>
              <a:rPr sz="4050" spc="-60" dirty="0"/>
              <a:t>a</a:t>
            </a:r>
            <a:r>
              <a:rPr sz="3850" spc="-60" dirty="0"/>
              <a:t>t</a:t>
            </a:r>
            <a:r>
              <a:rPr spc="-60" dirty="0"/>
              <a:t>i</a:t>
            </a:r>
            <a:r>
              <a:rPr sz="3850" spc="-60" dirty="0"/>
              <a:t>o</a:t>
            </a:r>
            <a:r>
              <a:rPr spc="-60" dirty="0"/>
              <a:t>n</a:t>
            </a:r>
            <a:r>
              <a:rPr spc="-210" dirty="0"/>
              <a:t> </a:t>
            </a:r>
            <a:r>
              <a:rPr sz="4050" spc="80" dirty="0"/>
              <a:t>M</a:t>
            </a:r>
            <a:r>
              <a:rPr sz="3850" spc="80" dirty="0"/>
              <a:t>o</a:t>
            </a:r>
            <a:r>
              <a:rPr spc="80" dirty="0"/>
              <a:t>del</a:t>
            </a:r>
            <a:r>
              <a:rPr sz="3850" spc="80" dirty="0"/>
              <a:t>s</a:t>
            </a:r>
            <a:endParaRPr sz="3850">
              <a:latin typeface="Yu Gothic Light"/>
              <a:cs typeface="Yu Gothic Light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2000" dirty="0">
                <a:solidFill>
                  <a:srgbClr val="DEDEDE"/>
                </a:solidFill>
                <a:latin typeface="Arial MT"/>
                <a:cs typeface="Arial MT"/>
              </a:rPr>
              <a:t>D</a:t>
            </a:r>
            <a:r>
              <a:rPr sz="2050" dirty="0">
                <a:solidFill>
                  <a:srgbClr val="DEDEDE"/>
                </a:solidFill>
              </a:rPr>
              <a:t>e</a:t>
            </a:r>
            <a:r>
              <a:rPr sz="1900" dirty="0">
                <a:solidFill>
                  <a:srgbClr val="DEDEDE"/>
                </a:solidFill>
              </a:rPr>
              <a:t>p</a:t>
            </a:r>
            <a:r>
              <a:rPr sz="2050" dirty="0">
                <a:solidFill>
                  <a:srgbClr val="DEDEDE"/>
                </a:solidFill>
              </a:rPr>
              <a:t>ending</a:t>
            </a:r>
            <a:r>
              <a:rPr sz="2050" spc="-110" dirty="0">
                <a:solidFill>
                  <a:srgbClr val="DEDEDE"/>
                </a:solidFill>
              </a:rPr>
              <a:t> </a:t>
            </a:r>
            <a:r>
              <a:rPr sz="1900" dirty="0">
                <a:solidFill>
                  <a:srgbClr val="DEDEDE"/>
                </a:solidFill>
              </a:rPr>
              <a:t>o</a:t>
            </a:r>
            <a:r>
              <a:rPr sz="2050" dirty="0">
                <a:solidFill>
                  <a:srgbClr val="DEDEDE"/>
                </a:solidFill>
              </a:rPr>
              <a:t>n</a:t>
            </a:r>
            <a:r>
              <a:rPr sz="2050" spc="-50" dirty="0">
                <a:solidFill>
                  <a:srgbClr val="DEDEDE"/>
                </a:solidFill>
              </a:rPr>
              <a:t> </a:t>
            </a:r>
            <a:r>
              <a:rPr sz="1900" spc="-20" dirty="0">
                <a:solidFill>
                  <a:srgbClr val="DEDEDE"/>
                </a:solidFill>
              </a:rPr>
              <a:t>t</a:t>
            </a:r>
            <a:r>
              <a:rPr sz="2050" spc="-20" dirty="0">
                <a:solidFill>
                  <a:srgbClr val="DEDEDE"/>
                </a:solidFill>
              </a:rPr>
              <a:t>he</a:t>
            </a:r>
            <a:r>
              <a:rPr sz="2050" spc="-50" dirty="0">
                <a:solidFill>
                  <a:srgbClr val="DEDEDE"/>
                </a:solidFill>
              </a:rPr>
              <a:t> </a:t>
            </a:r>
            <a:r>
              <a:rPr sz="2050" dirty="0">
                <a:solidFill>
                  <a:srgbClr val="DEDEDE"/>
                </a:solidFill>
              </a:rPr>
              <a:t>cl</a:t>
            </a:r>
            <a:r>
              <a:rPr sz="2250" dirty="0">
                <a:solidFill>
                  <a:srgbClr val="DEDEDE"/>
                </a:solidFill>
                <a:latin typeface="Arial MT"/>
                <a:cs typeface="Arial MT"/>
              </a:rPr>
              <a:t>a</a:t>
            </a:r>
            <a:r>
              <a:rPr sz="1900" dirty="0">
                <a:solidFill>
                  <a:srgbClr val="DEDEDE"/>
                </a:solidFill>
              </a:rPr>
              <a:t>ss</a:t>
            </a:r>
            <a:r>
              <a:rPr sz="1900" spc="-45" dirty="0">
                <a:solidFill>
                  <a:srgbClr val="DEDEDE"/>
                </a:solidFill>
              </a:rPr>
              <a:t> </a:t>
            </a:r>
            <a:r>
              <a:rPr sz="1900" dirty="0">
                <a:solidFill>
                  <a:srgbClr val="DEDEDE"/>
                </a:solidFill>
              </a:rPr>
              <a:t>o</a:t>
            </a:r>
            <a:r>
              <a:rPr sz="2050" dirty="0">
                <a:solidFill>
                  <a:srgbClr val="DEDEDE"/>
                </a:solidFill>
              </a:rPr>
              <a:t>f</a:t>
            </a:r>
            <a:r>
              <a:rPr sz="2050" spc="-85" dirty="0">
                <a:solidFill>
                  <a:srgbClr val="DEDEDE"/>
                </a:solidFill>
              </a:rPr>
              <a:t> </a:t>
            </a:r>
            <a:r>
              <a:rPr sz="2050" spc="-40" dirty="0">
                <a:solidFill>
                  <a:srgbClr val="DEDEDE"/>
                </a:solidFill>
              </a:rPr>
              <a:t>d</a:t>
            </a:r>
            <a:r>
              <a:rPr sz="2250" spc="-40" dirty="0">
                <a:solidFill>
                  <a:srgbClr val="DEDEDE"/>
                </a:solidFill>
                <a:latin typeface="Arial MT"/>
                <a:cs typeface="Arial MT"/>
              </a:rPr>
              <a:t>a</a:t>
            </a:r>
            <a:r>
              <a:rPr sz="1900" spc="-40" dirty="0">
                <a:solidFill>
                  <a:srgbClr val="DEDEDE"/>
                </a:solidFill>
              </a:rPr>
              <a:t>t</a:t>
            </a:r>
            <a:r>
              <a:rPr sz="2250" spc="-40" dirty="0">
                <a:solidFill>
                  <a:srgbClr val="DEDEDE"/>
                </a:solidFill>
                <a:latin typeface="Arial MT"/>
                <a:cs typeface="Arial MT"/>
              </a:rPr>
              <a:t>a</a:t>
            </a:r>
            <a:r>
              <a:rPr sz="1900" spc="-40" dirty="0">
                <a:solidFill>
                  <a:srgbClr val="DEDEDE"/>
                </a:solidFill>
              </a:rPr>
              <a:t>s</a:t>
            </a:r>
            <a:r>
              <a:rPr sz="2050" spc="-40" dirty="0">
                <a:solidFill>
                  <a:srgbClr val="DEDEDE"/>
                </a:solidFill>
              </a:rPr>
              <a:t>e</a:t>
            </a:r>
            <a:r>
              <a:rPr sz="1900" spc="-40" dirty="0">
                <a:solidFill>
                  <a:srgbClr val="DEDEDE"/>
                </a:solidFill>
              </a:rPr>
              <a:t>ts</a:t>
            </a:r>
            <a:r>
              <a:rPr sz="2050" spc="-40" dirty="0">
                <a:solidFill>
                  <a:srgbClr val="DEDEDE"/>
                </a:solidFill>
              </a:rPr>
              <a:t>,</a:t>
            </a:r>
            <a:r>
              <a:rPr sz="2050" spc="-85" dirty="0">
                <a:solidFill>
                  <a:srgbClr val="DEDEDE"/>
                </a:solidFill>
              </a:rPr>
              <a:t> </a:t>
            </a:r>
            <a:r>
              <a:rPr sz="2050" spc="-30" dirty="0">
                <a:solidFill>
                  <a:srgbClr val="DEDEDE"/>
                </a:solidFill>
              </a:rPr>
              <a:t>f</a:t>
            </a:r>
            <a:r>
              <a:rPr sz="1900" spc="-30" dirty="0">
                <a:solidFill>
                  <a:srgbClr val="DEDEDE"/>
                </a:solidFill>
              </a:rPr>
              <a:t>ou</a:t>
            </a:r>
            <a:r>
              <a:rPr sz="2050" spc="-30" dirty="0">
                <a:solidFill>
                  <a:srgbClr val="DEDEDE"/>
                </a:solidFill>
              </a:rPr>
              <a:t>nd</a:t>
            </a:r>
            <a:r>
              <a:rPr sz="2250" spc="-30" dirty="0">
                <a:solidFill>
                  <a:srgbClr val="DEDEDE"/>
                </a:solidFill>
                <a:latin typeface="Arial MT"/>
                <a:cs typeface="Arial MT"/>
              </a:rPr>
              <a:t>a</a:t>
            </a:r>
            <a:r>
              <a:rPr sz="1900" spc="-30" dirty="0">
                <a:solidFill>
                  <a:srgbClr val="DEDEDE"/>
                </a:solidFill>
              </a:rPr>
              <a:t>t</a:t>
            </a:r>
            <a:r>
              <a:rPr sz="2050" spc="-30" dirty="0">
                <a:solidFill>
                  <a:srgbClr val="DEDEDE"/>
                </a:solidFill>
              </a:rPr>
              <a:t>i</a:t>
            </a:r>
            <a:r>
              <a:rPr sz="1900" spc="-30" dirty="0">
                <a:solidFill>
                  <a:srgbClr val="DEDEDE"/>
                </a:solidFill>
              </a:rPr>
              <a:t>o</a:t>
            </a:r>
            <a:r>
              <a:rPr sz="2050" spc="-30" dirty="0">
                <a:solidFill>
                  <a:srgbClr val="DEDEDE"/>
                </a:solidFill>
              </a:rPr>
              <a:t>n</a:t>
            </a:r>
            <a:r>
              <a:rPr sz="2050" spc="-55" dirty="0">
                <a:solidFill>
                  <a:srgbClr val="DEDEDE"/>
                </a:solidFill>
              </a:rPr>
              <a:t> </a:t>
            </a:r>
            <a:r>
              <a:rPr sz="2050" dirty="0">
                <a:solidFill>
                  <a:srgbClr val="DEDEDE"/>
                </a:solidFill>
              </a:rPr>
              <a:t>m</a:t>
            </a:r>
            <a:r>
              <a:rPr sz="1900" dirty="0">
                <a:solidFill>
                  <a:srgbClr val="DEDEDE"/>
                </a:solidFill>
              </a:rPr>
              <a:t>o</a:t>
            </a:r>
            <a:r>
              <a:rPr sz="2050" dirty="0">
                <a:solidFill>
                  <a:srgbClr val="DEDEDE"/>
                </a:solidFill>
              </a:rPr>
              <a:t>del</a:t>
            </a:r>
            <a:r>
              <a:rPr sz="1900" dirty="0">
                <a:solidFill>
                  <a:srgbClr val="DEDEDE"/>
                </a:solidFill>
              </a:rPr>
              <a:t>s</a:t>
            </a:r>
            <a:r>
              <a:rPr sz="1900" spc="-45" dirty="0">
                <a:solidFill>
                  <a:srgbClr val="DEDEDE"/>
                </a:solidFill>
              </a:rPr>
              <a:t> </a:t>
            </a:r>
            <a:r>
              <a:rPr sz="2050" spc="-65" dirty="0">
                <a:solidFill>
                  <a:srgbClr val="DEDEDE"/>
                </a:solidFill>
              </a:rPr>
              <a:t>c</a:t>
            </a:r>
            <a:r>
              <a:rPr sz="2250" spc="-65" dirty="0">
                <a:solidFill>
                  <a:srgbClr val="DEDEDE"/>
                </a:solidFill>
                <a:latin typeface="Arial MT"/>
                <a:cs typeface="Arial MT"/>
              </a:rPr>
              <a:t>a</a:t>
            </a:r>
            <a:r>
              <a:rPr sz="2050" spc="-65" dirty="0">
                <a:solidFill>
                  <a:srgbClr val="DEDEDE"/>
                </a:solidFill>
              </a:rPr>
              <a:t>n</a:t>
            </a:r>
            <a:r>
              <a:rPr sz="2050" spc="-50" dirty="0">
                <a:solidFill>
                  <a:srgbClr val="DEDEDE"/>
                </a:solidFill>
              </a:rPr>
              <a:t> </a:t>
            </a:r>
            <a:r>
              <a:rPr sz="2050" dirty="0">
                <a:solidFill>
                  <a:srgbClr val="DEDEDE"/>
                </a:solidFill>
              </a:rPr>
              <a:t>be</a:t>
            </a:r>
            <a:r>
              <a:rPr sz="2050" spc="-50" dirty="0">
                <a:solidFill>
                  <a:srgbClr val="DEDEDE"/>
                </a:solidFill>
              </a:rPr>
              <a:t> </a:t>
            </a:r>
            <a:r>
              <a:rPr sz="2050" spc="-30" dirty="0">
                <a:solidFill>
                  <a:srgbClr val="DEDEDE"/>
                </a:solidFill>
              </a:rPr>
              <a:t>cl</a:t>
            </a:r>
            <a:r>
              <a:rPr sz="2250" spc="-30" dirty="0">
                <a:solidFill>
                  <a:srgbClr val="DEDEDE"/>
                </a:solidFill>
                <a:latin typeface="Arial MT"/>
                <a:cs typeface="Arial MT"/>
              </a:rPr>
              <a:t>a</a:t>
            </a:r>
            <a:r>
              <a:rPr sz="1900" spc="-30" dirty="0">
                <a:solidFill>
                  <a:srgbClr val="DEDEDE"/>
                </a:solidFill>
              </a:rPr>
              <a:t>ss</a:t>
            </a:r>
            <a:r>
              <a:rPr sz="2050" spc="-30" dirty="0">
                <a:solidFill>
                  <a:srgbClr val="DEDEDE"/>
                </a:solidFill>
              </a:rPr>
              <a:t>ified</a:t>
            </a:r>
            <a:r>
              <a:rPr sz="2050" spc="-50" dirty="0">
                <a:solidFill>
                  <a:srgbClr val="DEDEDE"/>
                </a:solidFill>
              </a:rPr>
              <a:t> </a:t>
            </a:r>
            <a:r>
              <a:rPr sz="2050" spc="-10" dirty="0">
                <a:solidFill>
                  <a:srgbClr val="DEDEDE"/>
                </a:solidFill>
              </a:rPr>
              <a:t>in</a:t>
            </a:r>
            <a:r>
              <a:rPr sz="1900" spc="-10" dirty="0">
                <a:solidFill>
                  <a:srgbClr val="DEDEDE"/>
                </a:solidFill>
              </a:rPr>
              <a:t>to</a:t>
            </a:r>
            <a:r>
              <a:rPr sz="1900" spc="-35" dirty="0">
                <a:solidFill>
                  <a:srgbClr val="DEDEDE"/>
                </a:solidFill>
              </a:rPr>
              <a:t> </a:t>
            </a:r>
            <a:r>
              <a:rPr sz="2050" spc="50" dirty="0">
                <a:solidFill>
                  <a:srgbClr val="DEDEDE"/>
                </a:solidFill>
              </a:rPr>
              <a:t>2</a:t>
            </a:r>
            <a:r>
              <a:rPr sz="2050" spc="-95" dirty="0">
                <a:solidFill>
                  <a:srgbClr val="DEDEDE"/>
                </a:solidFill>
              </a:rPr>
              <a:t> </a:t>
            </a:r>
            <a:r>
              <a:rPr sz="1900" spc="-10" dirty="0">
                <a:solidFill>
                  <a:srgbClr val="DEDEDE"/>
                </a:solidFill>
              </a:rPr>
              <a:t>typ</a:t>
            </a:r>
            <a:r>
              <a:rPr sz="2050" spc="-10" dirty="0">
                <a:solidFill>
                  <a:srgbClr val="DEDEDE"/>
                </a:solidFill>
              </a:rPr>
              <a:t>e</a:t>
            </a:r>
            <a:r>
              <a:rPr sz="1900" spc="-10" dirty="0">
                <a:solidFill>
                  <a:srgbClr val="DEDEDE"/>
                </a:solidFill>
              </a:rPr>
              <a:t>s</a:t>
            </a:r>
            <a:r>
              <a:rPr sz="2050" spc="-10" dirty="0">
                <a:solidFill>
                  <a:srgbClr val="DEDEDE"/>
                </a:solidFill>
              </a:rPr>
              <a:t>: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250" y="2762249"/>
            <a:ext cx="5458460" cy="1905000"/>
          </a:xfrm>
          <a:prstGeom prst="rect">
            <a:avLst/>
          </a:prstGeom>
          <a:solidFill>
            <a:srgbClr val="2573E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300" spc="-2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350" spc="-20" dirty="0">
                <a:solidFill>
                  <a:srgbClr val="FFFFFF"/>
                </a:solidFill>
                <a:latin typeface="Trebuchet MS"/>
                <a:cs typeface="Trebuchet MS"/>
              </a:rPr>
              <a:t>nim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50" spc="-2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300" spc="-2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50" spc="-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35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Ink Free"/>
                <a:cs typeface="Ink Free"/>
              </a:rPr>
              <a:t>F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ou</a:t>
            </a:r>
            <a:r>
              <a:rPr sz="2350" spc="-10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2300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50" spc="-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50" spc="-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35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50" spc="-10" dirty="0">
                <a:solidFill>
                  <a:srgbClr val="FFFFFF"/>
                </a:solidFill>
                <a:latin typeface="Trebuchet MS"/>
                <a:cs typeface="Trebuchet MS"/>
              </a:rPr>
              <a:t>del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29324" y="2762249"/>
            <a:ext cx="5687060" cy="1905000"/>
          </a:xfrm>
          <a:prstGeom prst="rect">
            <a:avLst/>
          </a:prstGeom>
          <a:solidFill>
            <a:srgbClr val="2573E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300" spc="-2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350" spc="-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50" spc="-20" dirty="0">
                <a:solidFill>
                  <a:srgbClr val="FFFFFF"/>
                </a:solidFill>
                <a:latin typeface="Trebuchet MS"/>
                <a:cs typeface="Trebuchet MS"/>
              </a:rPr>
              <a:t>im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50" spc="-2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300" spc="-2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50" spc="-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35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Ink Free"/>
                <a:cs typeface="Ink Free"/>
              </a:rPr>
              <a:t>F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ou</a:t>
            </a:r>
            <a:r>
              <a:rPr sz="2350" spc="-10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2300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50" spc="-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50" spc="-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35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50" spc="-10" dirty="0">
                <a:solidFill>
                  <a:srgbClr val="FFFFFF"/>
                </a:solidFill>
                <a:latin typeface="Trebuchet MS"/>
                <a:cs typeface="Trebuchet MS"/>
              </a:rPr>
              <a:t>del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5174" y="6391274"/>
            <a:ext cx="1123949" cy="3238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50" spc="-95" dirty="0"/>
              <a:t>U</a:t>
            </a:r>
            <a:r>
              <a:rPr spc="-95" dirty="0"/>
              <a:t>nim</a:t>
            </a:r>
            <a:r>
              <a:rPr sz="3850" spc="-95" dirty="0"/>
              <a:t>o</a:t>
            </a:r>
            <a:r>
              <a:rPr spc="-95" dirty="0"/>
              <a:t>d</a:t>
            </a:r>
            <a:r>
              <a:rPr sz="4050" spc="-95" dirty="0"/>
              <a:t>a</a:t>
            </a:r>
            <a:r>
              <a:rPr spc="-95" dirty="0"/>
              <a:t>l</a:t>
            </a:r>
            <a:r>
              <a:rPr spc="-140" dirty="0"/>
              <a:t> </a:t>
            </a:r>
            <a:r>
              <a:rPr sz="4050" spc="-75" dirty="0">
                <a:latin typeface="Ink Free"/>
                <a:cs typeface="Ink Free"/>
              </a:rPr>
              <a:t>F</a:t>
            </a:r>
            <a:r>
              <a:rPr sz="3850" spc="-75" dirty="0"/>
              <a:t>ou</a:t>
            </a:r>
            <a:r>
              <a:rPr spc="-75" dirty="0"/>
              <a:t>nd</a:t>
            </a:r>
            <a:r>
              <a:rPr sz="4050" spc="-75" dirty="0"/>
              <a:t>a</a:t>
            </a:r>
            <a:r>
              <a:rPr sz="3850" spc="-75" dirty="0"/>
              <a:t>t</a:t>
            </a:r>
            <a:r>
              <a:rPr spc="-75" dirty="0"/>
              <a:t>i</a:t>
            </a:r>
            <a:r>
              <a:rPr sz="3850" spc="-75" dirty="0"/>
              <a:t>o</a:t>
            </a:r>
            <a:r>
              <a:rPr spc="-75" dirty="0"/>
              <a:t>n</a:t>
            </a:r>
            <a:r>
              <a:rPr spc="-170" dirty="0"/>
              <a:t> </a:t>
            </a:r>
            <a:r>
              <a:rPr sz="4050" spc="80" dirty="0"/>
              <a:t>M</a:t>
            </a:r>
            <a:r>
              <a:rPr sz="3850" spc="80" dirty="0"/>
              <a:t>o</a:t>
            </a:r>
            <a:r>
              <a:rPr spc="80" dirty="0"/>
              <a:t>del</a:t>
            </a:r>
            <a:r>
              <a:rPr sz="3850" spc="80" dirty="0"/>
              <a:t>s</a:t>
            </a:r>
            <a:endParaRPr sz="3850">
              <a:latin typeface="Ink Free"/>
              <a:cs typeface="Ink Fre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0203" y="4748933"/>
            <a:ext cx="282892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60" dirty="0">
                <a:solidFill>
                  <a:srgbClr val="DEDEDE"/>
                </a:solidFill>
                <a:latin typeface="Arial MT"/>
                <a:cs typeface="Arial MT"/>
              </a:rPr>
              <a:t>D</a:t>
            </a:r>
            <a:r>
              <a:rPr sz="1650" spc="-60" dirty="0">
                <a:solidFill>
                  <a:srgbClr val="DEDEDE"/>
                </a:solidFill>
                <a:latin typeface="Trebuchet MS"/>
                <a:cs typeface="Trebuchet MS"/>
              </a:rPr>
              <a:t>e</a:t>
            </a:r>
            <a:r>
              <a:rPr sz="1800" spc="-60" dirty="0">
                <a:solidFill>
                  <a:srgbClr val="DEDEDE"/>
                </a:solidFill>
                <a:latin typeface="Arial MT"/>
                <a:cs typeface="Arial MT"/>
              </a:rPr>
              <a:t>a</a:t>
            </a:r>
            <a:r>
              <a:rPr sz="1650" spc="-60" dirty="0">
                <a:solidFill>
                  <a:srgbClr val="DEDEDE"/>
                </a:solidFill>
                <a:latin typeface="Trebuchet MS"/>
                <a:cs typeface="Trebuchet MS"/>
              </a:rPr>
              <a:t>l</a:t>
            </a:r>
            <a:r>
              <a:rPr sz="1550" spc="-60" dirty="0">
                <a:solidFill>
                  <a:srgbClr val="DEDEDE"/>
                </a:solidFill>
                <a:latin typeface="Trebuchet MS"/>
                <a:cs typeface="Trebuchet MS"/>
              </a:rPr>
              <a:t>s </a:t>
            </a:r>
            <a:r>
              <a:rPr sz="1550" spc="-40" dirty="0">
                <a:solidFill>
                  <a:srgbClr val="DEDEDE"/>
                </a:solidFill>
                <a:latin typeface="Trebuchet MS"/>
                <a:cs typeface="Trebuchet MS"/>
              </a:rPr>
              <a:t>w</a:t>
            </a:r>
            <a:r>
              <a:rPr sz="1650" spc="-40" dirty="0">
                <a:solidFill>
                  <a:srgbClr val="DEDEDE"/>
                </a:solidFill>
                <a:latin typeface="Trebuchet MS"/>
                <a:cs typeface="Trebuchet MS"/>
              </a:rPr>
              <a:t>i</a:t>
            </a:r>
            <a:r>
              <a:rPr sz="1550" spc="-40" dirty="0">
                <a:solidFill>
                  <a:srgbClr val="DEDEDE"/>
                </a:solidFill>
                <a:latin typeface="Trebuchet MS"/>
                <a:cs typeface="Trebuchet MS"/>
              </a:rPr>
              <a:t>t</a:t>
            </a:r>
            <a:r>
              <a:rPr sz="1650" spc="-40" dirty="0">
                <a:solidFill>
                  <a:srgbClr val="DEDEDE"/>
                </a:solidFill>
                <a:latin typeface="Trebuchet MS"/>
                <a:cs typeface="Trebuchet MS"/>
              </a:rPr>
              <a:t>h</a:t>
            </a:r>
            <a:r>
              <a:rPr sz="1650" spc="-35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DEDEDE"/>
                </a:solidFill>
                <a:latin typeface="Trebuchet MS"/>
                <a:cs typeface="Trebuchet MS"/>
              </a:rPr>
              <a:t>o</a:t>
            </a:r>
            <a:r>
              <a:rPr sz="1650" dirty="0">
                <a:solidFill>
                  <a:srgbClr val="DEDEDE"/>
                </a:solidFill>
                <a:latin typeface="Trebuchet MS"/>
                <a:cs typeface="Trebuchet MS"/>
              </a:rPr>
              <a:t>ne</a:t>
            </a:r>
            <a:r>
              <a:rPr sz="1650" spc="-30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DEDEDE"/>
                </a:solidFill>
                <a:latin typeface="Trebuchet MS"/>
                <a:cs typeface="Trebuchet MS"/>
              </a:rPr>
              <a:t>cl</a:t>
            </a:r>
            <a:r>
              <a:rPr sz="1800" dirty="0">
                <a:solidFill>
                  <a:srgbClr val="DEDEDE"/>
                </a:solidFill>
                <a:latin typeface="Arial MT"/>
                <a:cs typeface="Arial MT"/>
              </a:rPr>
              <a:t>a</a:t>
            </a:r>
            <a:r>
              <a:rPr sz="1550" dirty="0">
                <a:solidFill>
                  <a:srgbClr val="DEDEDE"/>
                </a:solidFill>
                <a:latin typeface="Trebuchet MS"/>
                <a:cs typeface="Trebuchet MS"/>
              </a:rPr>
              <a:t>ss</a:t>
            </a:r>
            <a:r>
              <a:rPr sz="1550" spc="-55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DEDEDE"/>
                </a:solidFill>
                <a:latin typeface="Trebuchet MS"/>
                <a:cs typeface="Trebuchet MS"/>
              </a:rPr>
              <a:t>o</a:t>
            </a:r>
            <a:r>
              <a:rPr sz="1650" dirty="0">
                <a:solidFill>
                  <a:srgbClr val="DEDEDE"/>
                </a:solidFill>
                <a:latin typeface="Trebuchet MS"/>
                <a:cs typeface="Trebuchet MS"/>
              </a:rPr>
              <a:t>f</a:t>
            </a:r>
            <a:r>
              <a:rPr sz="1650" spc="-65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650" spc="-35" dirty="0">
                <a:solidFill>
                  <a:srgbClr val="DEDEDE"/>
                </a:solidFill>
                <a:latin typeface="Trebuchet MS"/>
                <a:cs typeface="Trebuchet MS"/>
              </a:rPr>
              <a:t>d</a:t>
            </a:r>
            <a:r>
              <a:rPr sz="1800" spc="-35" dirty="0">
                <a:solidFill>
                  <a:srgbClr val="DEDEDE"/>
                </a:solidFill>
                <a:latin typeface="Arial MT"/>
                <a:cs typeface="Arial MT"/>
              </a:rPr>
              <a:t>a</a:t>
            </a:r>
            <a:r>
              <a:rPr sz="1550" spc="-35" dirty="0">
                <a:solidFill>
                  <a:srgbClr val="DEDEDE"/>
                </a:solidFill>
                <a:latin typeface="Trebuchet MS"/>
                <a:cs typeface="Trebuchet MS"/>
              </a:rPr>
              <a:t>t</a:t>
            </a:r>
            <a:r>
              <a:rPr sz="1800" spc="-35" dirty="0">
                <a:solidFill>
                  <a:srgbClr val="DEDEDE"/>
                </a:solidFill>
                <a:latin typeface="Arial MT"/>
                <a:cs typeface="Arial MT"/>
              </a:rPr>
              <a:t>a</a:t>
            </a:r>
            <a:r>
              <a:rPr sz="1550" spc="-35" dirty="0">
                <a:solidFill>
                  <a:srgbClr val="DEDEDE"/>
                </a:solidFill>
                <a:latin typeface="Trebuchet MS"/>
                <a:cs typeface="Trebuchet MS"/>
              </a:rPr>
              <a:t>s</a:t>
            </a:r>
            <a:r>
              <a:rPr sz="1650" spc="-35" dirty="0">
                <a:solidFill>
                  <a:srgbClr val="DEDEDE"/>
                </a:solidFill>
                <a:latin typeface="Trebuchet MS"/>
                <a:cs typeface="Trebuchet MS"/>
              </a:rPr>
              <a:t>e</a:t>
            </a:r>
            <a:r>
              <a:rPr sz="1550" spc="-35" dirty="0">
                <a:solidFill>
                  <a:srgbClr val="DEDEDE"/>
                </a:solidFill>
                <a:latin typeface="Trebuchet MS"/>
                <a:cs typeface="Trebuchet MS"/>
              </a:rPr>
              <a:t>t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6250" y="2762249"/>
            <a:ext cx="5458460" cy="1905000"/>
          </a:xfrm>
          <a:prstGeom prst="rect">
            <a:avLst/>
          </a:prstGeom>
          <a:solidFill>
            <a:srgbClr val="2573E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300" spc="-2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350" spc="-20" dirty="0">
                <a:solidFill>
                  <a:srgbClr val="FFFFFF"/>
                </a:solidFill>
                <a:latin typeface="Trebuchet MS"/>
                <a:cs typeface="Trebuchet MS"/>
              </a:rPr>
              <a:t>nim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50" spc="-2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300" spc="-2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50" spc="-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35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Ink Free"/>
                <a:cs typeface="Ink Free"/>
              </a:rPr>
              <a:t>F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ou</a:t>
            </a:r>
            <a:r>
              <a:rPr sz="2350" spc="-10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2300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50" spc="-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50" spc="-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35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50" spc="-10" dirty="0">
                <a:solidFill>
                  <a:srgbClr val="FFFFFF"/>
                </a:solidFill>
                <a:latin typeface="Trebuchet MS"/>
                <a:cs typeface="Trebuchet MS"/>
              </a:rPr>
              <a:t>del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9324" y="2762249"/>
            <a:ext cx="5687060" cy="1905000"/>
          </a:xfrm>
          <a:prstGeom prst="rect">
            <a:avLst/>
          </a:prstGeom>
          <a:solidFill>
            <a:srgbClr val="2573EC">
              <a:alpha val="399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300" spc="-2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350" spc="-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50" spc="-20" dirty="0">
                <a:solidFill>
                  <a:srgbClr val="FFFFFF"/>
                </a:solidFill>
                <a:latin typeface="Trebuchet MS"/>
                <a:cs typeface="Trebuchet MS"/>
              </a:rPr>
              <a:t>im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50" spc="-2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300" spc="-2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50" spc="-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35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Ink Free"/>
                <a:cs typeface="Ink Free"/>
              </a:rPr>
              <a:t>F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ou</a:t>
            </a:r>
            <a:r>
              <a:rPr sz="2350" spc="-10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2300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50" spc="-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50" spc="-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35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50" spc="-10" dirty="0">
                <a:solidFill>
                  <a:srgbClr val="FFFFFF"/>
                </a:solidFill>
                <a:latin typeface="Trebuchet MS"/>
                <a:cs typeface="Trebuchet MS"/>
              </a:rPr>
              <a:t>del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5174" y="6391274"/>
            <a:ext cx="1123949" cy="3238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50" spc="-25" dirty="0">
                <a:latin typeface="Courier New"/>
                <a:cs typeface="Courier New"/>
              </a:rPr>
              <a:t>E</a:t>
            </a:r>
            <a:r>
              <a:rPr sz="3850" spc="-25" dirty="0"/>
              <a:t>x</a:t>
            </a:r>
            <a:r>
              <a:rPr sz="4050" spc="-25" dirty="0"/>
              <a:t>a</a:t>
            </a:r>
            <a:r>
              <a:rPr spc="-25" dirty="0"/>
              <a:t>m</a:t>
            </a:r>
            <a:r>
              <a:rPr sz="3850" spc="-25" dirty="0"/>
              <a:t>p</a:t>
            </a:r>
            <a:r>
              <a:rPr spc="-25" dirty="0"/>
              <a:t>le</a:t>
            </a:r>
            <a:r>
              <a:rPr sz="3850" spc="-25" dirty="0"/>
              <a:t>s</a:t>
            </a:r>
            <a:r>
              <a:rPr sz="3850" spc="-130" dirty="0"/>
              <a:t> </a:t>
            </a:r>
            <a:r>
              <a:rPr sz="3850" dirty="0"/>
              <a:t>o</a:t>
            </a:r>
            <a:r>
              <a:rPr dirty="0"/>
              <a:t>f</a:t>
            </a:r>
            <a:r>
              <a:rPr spc="-204" dirty="0"/>
              <a:t> </a:t>
            </a:r>
            <a:r>
              <a:rPr sz="4050" spc="-95" dirty="0"/>
              <a:t>U</a:t>
            </a:r>
            <a:r>
              <a:rPr spc="-95" dirty="0"/>
              <a:t>nim</a:t>
            </a:r>
            <a:r>
              <a:rPr sz="3850" spc="-95" dirty="0"/>
              <a:t>o</a:t>
            </a:r>
            <a:r>
              <a:rPr spc="-95" dirty="0"/>
              <a:t>d</a:t>
            </a:r>
            <a:r>
              <a:rPr sz="4050" spc="-95" dirty="0"/>
              <a:t>a</a:t>
            </a:r>
            <a:r>
              <a:rPr spc="-95" dirty="0"/>
              <a:t>l</a:t>
            </a:r>
            <a:r>
              <a:rPr spc="-195" dirty="0"/>
              <a:t> </a:t>
            </a:r>
            <a:r>
              <a:rPr sz="4050" spc="-80" dirty="0">
                <a:latin typeface="Courier New"/>
                <a:cs typeface="Courier New"/>
              </a:rPr>
              <a:t>F</a:t>
            </a:r>
            <a:r>
              <a:rPr sz="3850" spc="-80" dirty="0"/>
              <a:t>ou</a:t>
            </a:r>
            <a:r>
              <a:rPr spc="-80" dirty="0"/>
              <a:t>nd</a:t>
            </a:r>
            <a:r>
              <a:rPr sz="4050" spc="-80" dirty="0"/>
              <a:t>a</a:t>
            </a:r>
            <a:r>
              <a:rPr sz="3850" spc="-80" dirty="0"/>
              <a:t>t</a:t>
            </a:r>
            <a:r>
              <a:rPr spc="-80" dirty="0"/>
              <a:t>i</a:t>
            </a:r>
            <a:r>
              <a:rPr sz="3850" spc="-80" dirty="0"/>
              <a:t>o</a:t>
            </a:r>
            <a:r>
              <a:rPr spc="-80" dirty="0"/>
              <a:t>n</a:t>
            </a:r>
            <a:r>
              <a:rPr spc="-220" dirty="0"/>
              <a:t> </a:t>
            </a:r>
            <a:r>
              <a:rPr sz="4050" spc="80" dirty="0"/>
              <a:t>M</a:t>
            </a:r>
            <a:r>
              <a:rPr sz="3850" spc="80" dirty="0"/>
              <a:t>o</a:t>
            </a:r>
            <a:r>
              <a:rPr spc="80" dirty="0"/>
              <a:t>del</a:t>
            </a:r>
            <a:r>
              <a:rPr sz="3850" spc="80" dirty="0"/>
              <a:t>s</a:t>
            </a:r>
            <a:endParaRPr sz="385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8293" y="1802415"/>
            <a:ext cx="2863787" cy="192919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88870" y="4155757"/>
            <a:ext cx="2862633" cy="210883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29744" y="4226051"/>
            <a:ext cx="2284136" cy="196824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5249" y="1590674"/>
            <a:ext cx="5953125" cy="2352675"/>
            <a:chOff x="95249" y="1590674"/>
            <a:chExt cx="5953125" cy="2352675"/>
          </a:xfrm>
        </p:grpSpPr>
        <p:sp>
          <p:nvSpPr>
            <p:cNvPr id="7" name="object 7"/>
            <p:cNvSpPr/>
            <p:nvPr/>
          </p:nvSpPr>
          <p:spPr>
            <a:xfrm>
              <a:off x="95249" y="1590674"/>
              <a:ext cx="5953125" cy="2352675"/>
            </a:xfrm>
            <a:custGeom>
              <a:avLst/>
              <a:gdLst/>
              <a:ahLst/>
              <a:cxnLst/>
              <a:rect l="l" t="t" r="r" b="b"/>
              <a:pathLst>
                <a:path w="5953125" h="2352675">
                  <a:moveTo>
                    <a:pt x="5953124" y="2352674"/>
                  </a:moveTo>
                  <a:lnTo>
                    <a:pt x="0" y="2352674"/>
                  </a:lnTo>
                  <a:lnTo>
                    <a:pt x="0" y="0"/>
                  </a:lnTo>
                  <a:lnTo>
                    <a:pt x="5953124" y="0"/>
                  </a:lnTo>
                  <a:lnTo>
                    <a:pt x="5953124" y="23526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7772" y="1590674"/>
              <a:ext cx="4368080" cy="235267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25174" y="6391274"/>
            <a:ext cx="1123949" cy="3238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50" spc="-25" dirty="0">
                <a:latin typeface="Courier New"/>
                <a:cs typeface="Courier New"/>
              </a:rPr>
              <a:t>E</a:t>
            </a:r>
            <a:r>
              <a:rPr sz="3850" spc="-25" dirty="0"/>
              <a:t>x</a:t>
            </a:r>
            <a:r>
              <a:rPr sz="4050" spc="-25" dirty="0"/>
              <a:t>a</a:t>
            </a:r>
            <a:r>
              <a:rPr spc="-25" dirty="0"/>
              <a:t>m</a:t>
            </a:r>
            <a:r>
              <a:rPr sz="3850" spc="-25" dirty="0"/>
              <a:t>p</a:t>
            </a:r>
            <a:r>
              <a:rPr spc="-25" dirty="0"/>
              <a:t>le</a:t>
            </a:r>
            <a:r>
              <a:rPr sz="3850" spc="-25" dirty="0"/>
              <a:t>s</a:t>
            </a:r>
            <a:r>
              <a:rPr sz="3850" spc="-130" dirty="0"/>
              <a:t> </a:t>
            </a:r>
            <a:r>
              <a:rPr sz="3850" dirty="0"/>
              <a:t>o</a:t>
            </a:r>
            <a:r>
              <a:rPr dirty="0"/>
              <a:t>f</a:t>
            </a:r>
            <a:r>
              <a:rPr spc="-204" dirty="0"/>
              <a:t> </a:t>
            </a:r>
            <a:r>
              <a:rPr sz="4050" spc="-95" dirty="0"/>
              <a:t>U</a:t>
            </a:r>
            <a:r>
              <a:rPr spc="-95" dirty="0"/>
              <a:t>nim</a:t>
            </a:r>
            <a:r>
              <a:rPr sz="3850" spc="-95" dirty="0"/>
              <a:t>o</a:t>
            </a:r>
            <a:r>
              <a:rPr spc="-95" dirty="0"/>
              <a:t>d</a:t>
            </a:r>
            <a:r>
              <a:rPr sz="4050" spc="-95" dirty="0"/>
              <a:t>a</a:t>
            </a:r>
            <a:r>
              <a:rPr spc="-95" dirty="0"/>
              <a:t>l</a:t>
            </a:r>
            <a:r>
              <a:rPr spc="-195" dirty="0"/>
              <a:t> </a:t>
            </a:r>
            <a:r>
              <a:rPr sz="4050" spc="-80" dirty="0">
                <a:latin typeface="Courier New"/>
                <a:cs typeface="Courier New"/>
              </a:rPr>
              <a:t>F</a:t>
            </a:r>
            <a:r>
              <a:rPr sz="3850" spc="-80" dirty="0"/>
              <a:t>ou</a:t>
            </a:r>
            <a:r>
              <a:rPr spc="-80" dirty="0"/>
              <a:t>nd</a:t>
            </a:r>
            <a:r>
              <a:rPr sz="4050" spc="-80" dirty="0"/>
              <a:t>a</a:t>
            </a:r>
            <a:r>
              <a:rPr sz="3850" spc="-80" dirty="0"/>
              <a:t>t</a:t>
            </a:r>
            <a:r>
              <a:rPr spc="-80" dirty="0"/>
              <a:t>i</a:t>
            </a:r>
            <a:r>
              <a:rPr sz="3850" spc="-80" dirty="0"/>
              <a:t>o</a:t>
            </a:r>
            <a:r>
              <a:rPr spc="-80" dirty="0"/>
              <a:t>n</a:t>
            </a:r>
            <a:r>
              <a:rPr spc="-220" dirty="0"/>
              <a:t> </a:t>
            </a:r>
            <a:r>
              <a:rPr sz="4050" spc="80" dirty="0"/>
              <a:t>M</a:t>
            </a:r>
            <a:r>
              <a:rPr sz="3850" spc="80" dirty="0"/>
              <a:t>o</a:t>
            </a:r>
            <a:r>
              <a:rPr spc="80" dirty="0"/>
              <a:t>del</a:t>
            </a:r>
            <a:r>
              <a:rPr sz="3850" spc="80" dirty="0"/>
              <a:t>s</a:t>
            </a:r>
            <a:endParaRPr sz="385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09725"/>
            <a:ext cx="12172949" cy="4295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5174" y="6391274"/>
            <a:ext cx="1123949" cy="3238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03973" y="1748126"/>
            <a:ext cx="2299335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-12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2500" spc="-120" dirty="0">
                <a:solidFill>
                  <a:srgbClr val="FFFFFF"/>
                </a:solidFill>
                <a:latin typeface="Trebuchet MS"/>
                <a:cs typeface="Trebuchet MS"/>
              </a:rPr>
              <a:t>iff</a:t>
            </a:r>
            <a:r>
              <a:rPr sz="2700" spc="-120" dirty="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sz="2500" spc="-1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1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500" spc="-1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5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5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500" spc="-55" dirty="0">
                <a:solidFill>
                  <a:srgbClr val="FFFFFF"/>
                </a:solidFill>
                <a:latin typeface="Trebuchet MS"/>
                <a:cs typeface="Trebuchet MS"/>
              </a:rPr>
              <a:t>del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50" spc="-75" dirty="0"/>
              <a:t>M</a:t>
            </a:r>
            <a:r>
              <a:rPr sz="3850" spc="-75" dirty="0"/>
              <a:t>u</a:t>
            </a:r>
            <a:r>
              <a:rPr spc="-75" dirty="0"/>
              <a:t>l</a:t>
            </a:r>
            <a:r>
              <a:rPr sz="3850" spc="-75" dirty="0"/>
              <a:t>t</a:t>
            </a:r>
            <a:r>
              <a:rPr spc="-75" dirty="0"/>
              <a:t>im</a:t>
            </a:r>
            <a:r>
              <a:rPr sz="3850" spc="-75" dirty="0"/>
              <a:t>o</a:t>
            </a:r>
            <a:r>
              <a:rPr spc="-75" dirty="0"/>
              <a:t>d</a:t>
            </a:r>
            <a:r>
              <a:rPr sz="4050" spc="-75" dirty="0"/>
              <a:t>a</a:t>
            </a:r>
            <a:r>
              <a:rPr spc="-75" dirty="0"/>
              <a:t>l</a:t>
            </a:r>
            <a:r>
              <a:rPr spc="-175" dirty="0"/>
              <a:t> </a:t>
            </a:r>
            <a:r>
              <a:rPr sz="4050" spc="-75" dirty="0">
                <a:latin typeface="Ink Free"/>
                <a:cs typeface="Ink Free"/>
              </a:rPr>
              <a:t>F</a:t>
            </a:r>
            <a:r>
              <a:rPr sz="3850" spc="-75" dirty="0"/>
              <a:t>ou</a:t>
            </a:r>
            <a:r>
              <a:rPr spc="-75" dirty="0"/>
              <a:t>nd</a:t>
            </a:r>
            <a:r>
              <a:rPr sz="4050" spc="-75" dirty="0"/>
              <a:t>a</a:t>
            </a:r>
            <a:r>
              <a:rPr sz="3850" spc="-75" dirty="0"/>
              <a:t>t</a:t>
            </a:r>
            <a:r>
              <a:rPr spc="-75" dirty="0"/>
              <a:t>i</a:t>
            </a:r>
            <a:r>
              <a:rPr sz="3850" spc="-75" dirty="0"/>
              <a:t>o</a:t>
            </a:r>
            <a:r>
              <a:rPr spc="-75" dirty="0"/>
              <a:t>n</a:t>
            </a:r>
            <a:r>
              <a:rPr spc="-204" dirty="0"/>
              <a:t> </a:t>
            </a:r>
            <a:r>
              <a:rPr sz="4050" spc="80" dirty="0"/>
              <a:t>M</a:t>
            </a:r>
            <a:r>
              <a:rPr sz="3850" spc="80" dirty="0"/>
              <a:t>o</a:t>
            </a:r>
            <a:r>
              <a:rPr spc="80" dirty="0"/>
              <a:t>del</a:t>
            </a:r>
            <a:r>
              <a:rPr sz="3850" spc="80" dirty="0"/>
              <a:t>s</a:t>
            </a:r>
            <a:endParaRPr sz="3850">
              <a:latin typeface="Ink Free"/>
              <a:cs typeface="Ink Fre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0203" y="4748933"/>
            <a:ext cx="282892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60" dirty="0">
                <a:solidFill>
                  <a:srgbClr val="DEDEDE"/>
                </a:solidFill>
                <a:latin typeface="Arial MT"/>
                <a:cs typeface="Arial MT"/>
              </a:rPr>
              <a:t>D</a:t>
            </a:r>
            <a:r>
              <a:rPr sz="1650" spc="-60" dirty="0">
                <a:solidFill>
                  <a:srgbClr val="DEDEDE"/>
                </a:solidFill>
                <a:latin typeface="Trebuchet MS"/>
                <a:cs typeface="Trebuchet MS"/>
              </a:rPr>
              <a:t>e</a:t>
            </a:r>
            <a:r>
              <a:rPr sz="1800" spc="-60" dirty="0">
                <a:solidFill>
                  <a:srgbClr val="DEDEDE"/>
                </a:solidFill>
                <a:latin typeface="Arial MT"/>
                <a:cs typeface="Arial MT"/>
              </a:rPr>
              <a:t>a</a:t>
            </a:r>
            <a:r>
              <a:rPr sz="1650" spc="-60" dirty="0">
                <a:solidFill>
                  <a:srgbClr val="DEDEDE"/>
                </a:solidFill>
                <a:latin typeface="Trebuchet MS"/>
                <a:cs typeface="Trebuchet MS"/>
              </a:rPr>
              <a:t>l</a:t>
            </a:r>
            <a:r>
              <a:rPr sz="1550" spc="-60" dirty="0">
                <a:solidFill>
                  <a:srgbClr val="DEDEDE"/>
                </a:solidFill>
                <a:latin typeface="Trebuchet MS"/>
                <a:cs typeface="Trebuchet MS"/>
              </a:rPr>
              <a:t>s </a:t>
            </a:r>
            <a:r>
              <a:rPr sz="1550" spc="-40" dirty="0">
                <a:solidFill>
                  <a:srgbClr val="DEDEDE"/>
                </a:solidFill>
                <a:latin typeface="Trebuchet MS"/>
                <a:cs typeface="Trebuchet MS"/>
              </a:rPr>
              <a:t>w</a:t>
            </a:r>
            <a:r>
              <a:rPr sz="1650" spc="-40" dirty="0">
                <a:solidFill>
                  <a:srgbClr val="DEDEDE"/>
                </a:solidFill>
                <a:latin typeface="Trebuchet MS"/>
                <a:cs typeface="Trebuchet MS"/>
              </a:rPr>
              <a:t>i</a:t>
            </a:r>
            <a:r>
              <a:rPr sz="1550" spc="-40" dirty="0">
                <a:solidFill>
                  <a:srgbClr val="DEDEDE"/>
                </a:solidFill>
                <a:latin typeface="Trebuchet MS"/>
                <a:cs typeface="Trebuchet MS"/>
              </a:rPr>
              <a:t>t</a:t>
            </a:r>
            <a:r>
              <a:rPr sz="1650" spc="-40" dirty="0">
                <a:solidFill>
                  <a:srgbClr val="DEDEDE"/>
                </a:solidFill>
                <a:latin typeface="Trebuchet MS"/>
                <a:cs typeface="Trebuchet MS"/>
              </a:rPr>
              <a:t>h</a:t>
            </a:r>
            <a:r>
              <a:rPr sz="1650" spc="-35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DEDEDE"/>
                </a:solidFill>
                <a:latin typeface="Trebuchet MS"/>
                <a:cs typeface="Trebuchet MS"/>
              </a:rPr>
              <a:t>o</a:t>
            </a:r>
            <a:r>
              <a:rPr sz="1650" dirty="0">
                <a:solidFill>
                  <a:srgbClr val="DEDEDE"/>
                </a:solidFill>
                <a:latin typeface="Trebuchet MS"/>
                <a:cs typeface="Trebuchet MS"/>
              </a:rPr>
              <a:t>ne</a:t>
            </a:r>
            <a:r>
              <a:rPr sz="1650" spc="-30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DEDEDE"/>
                </a:solidFill>
                <a:latin typeface="Trebuchet MS"/>
                <a:cs typeface="Trebuchet MS"/>
              </a:rPr>
              <a:t>cl</a:t>
            </a:r>
            <a:r>
              <a:rPr sz="1800" dirty="0">
                <a:solidFill>
                  <a:srgbClr val="DEDEDE"/>
                </a:solidFill>
                <a:latin typeface="Arial MT"/>
                <a:cs typeface="Arial MT"/>
              </a:rPr>
              <a:t>a</a:t>
            </a:r>
            <a:r>
              <a:rPr sz="1550" dirty="0">
                <a:solidFill>
                  <a:srgbClr val="DEDEDE"/>
                </a:solidFill>
                <a:latin typeface="Trebuchet MS"/>
                <a:cs typeface="Trebuchet MS"/>
              </a:rPr>
              <a:t>ss</a:t>
            </a:r>
            <a:r>
              <a:rPr sz="1550" spc="-55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DEDEDE"/>
                </a:solidFill>
                <a:latin typeface="Trebuchet MS"/>
                <a:cs typeface="Trebuchet MS"/>
              </a:rPr>
              <a:t>o</a:t>
            </a:r>
            <a:r>
              <a:rPr sz="1650" dirty="0">
                <a:solidFill>
                  <a:srgbClr val="DEDEDE"/>
                </a:solidFill>
                <a:latin typeface="Trebuchet MS"/>
                <a:cs typeface="Trebuchet MS"/>
              </a:rPr>
              <a:t>f</a:t>
            </a:r>
            <a:r>
              <a:rPr sz="1650" spc="-65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650" spc="-35" dirty="0">
                <a:solidFill>
                  <a:srgbClr val="DEDEDE"/>
                </a:solidFill>
                <a:latin typeface="Trebuchet MS"/>
                <a:cs typeface="Trebuchet MS"/>
              </a:rPr>
              <a:t>d</a:t>
            </a:r>
            <a:r>
              <a:rPr sz="1800" spc="-35" dirty="0">
                <a:solidFill>
                  <a:srgbClr val="DEDEDE"/>
                </a:solidFill>
                <a:latin typeface="Arial MT"/>
                <a:cs typeface="Arial MT"/>
              </a:rPr>
              <a:t>a</a:t>
            </a:r>
            <a:r>
              <a:rPr sz="1550" spc="-35" dirty="0">
                <a:solidFill>
                  <a:srgbClr val="DEDEDE"/>
                </a:solidFill>
                <a:latin typeface="Trebuchet MS"/>
                <a:cs typeface="Trebuchet MS"/>
              </a:rPr>
              <a:t>t</a:t>
            </a:r>
            <a:r>
              <a:rPr sz="1800" spc="-35" dirty="0">
                <a:solidFill>
                  <a:srgbClr val="DEDEDE"/>
                </a:solidFill>
                <a:latin typeface="Arial MT"/>
                <a:cs typeface="Arial MT"/>
              </a:rPr>
              <a:t>a</a:t>
            </a:r>
            <a:r>
              <a:rPr sz="1550" spc="-35" dirty="0">
                <a:solidFill>
                  <a:srgbClr val="DEDEDE"/>
                </a:solidFill>
                <a:latin typeface="Trebuchet MS"/>
                <a:cs typeface="Trebuchet MS"/>
              </a:rPr>
              <a:t>s</a:t>
            </a:r>
            <a:r>
              <a:rPr sz="1650" spc="-35" dirty="0">
                <a:solidFill>
                  <a:srgbClr val="DEDEDE"/>
                </a:solidFill>
                <a:latin typeface="Trebuchet MS"/>
                <a:cs typeface="Trebuchet MS"/>
              </a:rPr>
              <a:t>e</a:t>
            </a:r>
            <a:r>
              <a:rPr sz="1550" spc="-35" dirty="0">
                <a:solidFill>
                  <a:srgbClr val="DEDEDE"/>
                </a:solidFill>
                <a:latin typeface="Trebuchet MS"/>
                <a:cs typeface="Trebuchet MS"/>
              </a:rPr>
              <a:t>t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6250" y="2762249"/>
            <a:ext cx="5458460" cy="1905000"/>
          </a:xfrm>
          <a:prstGeom prst="rect">
            <a:avLst/>
          </a:prstGeom>
          <a:solidFill>
            <a:srgbClr val="2573EC">
              <a:alpha val="399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300" spc="-2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350" spc="-20" dirty="0">
                <a:solidFill>
                  <a:srgbClr val="FFFFFF"/>
                </a:solidFill>
                <a:latin typeface="Trebuchet MS"/>
                <a:cs typeface="Trebuchet MS"/>
              </a:rPr>
              <a:t>nim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50" spc="-2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300" spc="-2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50" spc="-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35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Ink Free"/>
                <a:cs typeface="Ink Free"/>
              </a:rPr>
              <a:t>F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ou</a:t>
            </a:r>
            <a:r>
              <a:rPr sz="2350" spc="-10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2300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50" spc="-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50" spc="-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35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50" spc="-10" dirty="0">
                <a:solidFill>
                  <a:srgbClr val="FFFFFF"/>
                </a:solidFill>
                <a:latin typeface="Trebuchet MS"/>
                <a:cs typeface="Trebuchet MS"/>
              </a:rPr>
              <a:t>del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24030" y="4748933"/>
            <a:ext cx="389699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60" dirty="0">
                <a:solidFill>
                  <a:srgbClr val="DEDEDE"/>
                </a:solidFill>
                <a:latin typeface="Arial MT"/>
                <a:cs typeface="Arial MT"/>
              </a:rPr>
              <a:t>D</a:t>
            </a:r>
            <a:r>
              <a:rPr sz="1650" spc="-60" dirty="0">
                <a:solidFill>
                  <a:srgbClr val="DEDEDE"/>
                </a:solidFill>
                <a:latin typeface="Trebuchet MS"/>
                <a:cs typeface="Trebuchet MS"/>
              </a:rPr>
              <a:t>e</a:t>
            </a:r>
            <a:r>
              <a:rPr sz="1800" spc="-60" dirty="0">
                <a:solidFill>
                  <a:srgbClr val="DEDEDE"/>
                </a:solidFill>
                <a:latin typeface="Arial MT"/>
                <a:cs typeface="Arial MT"/>
              </a:rPr>
              <a:t>a</a:t>
            </a:r>
            <a:r>
              <a:rPr sz="1650" spc="-60" dirty="0">
                <a:solidFill>
                  <a:srgbClr val="DEDEDE"/>
                </a:solidFill>
                <a:latin typeface="Trebuchet MS"/>
                <a:cs typeface="Trebuchet MS"/>
              </a:rPr>
              <a:t>l</a:t>
            </a:r>
            <a:r>
              <a:rPr sz="1550" spc="-60" dirty="0">
                <a:solidFill>
                  <a:srgbClr val="DEDEDE"/>
                </a:solidFill>
                <a:latin typeface="Trebuchet MS"/>
                <a:cs typeface="Trebuchet MS"/>
              </a:rPr>
              <a:t>s </a:t>
            </a:r>
            <a:r>
              <a:rPr sz="1550" spc="-40" dirty="0">
                <a:solidFill>
                  <a:srgbClr val="DEDEDE"/>
                </a:solidFill>
                <a:latin typeface="Trebuchet MS"/>
                <a:cs typeface="Trebuchet MS"/>
              </a:rPr>
              <a:t>w</a:t>
            </a:r>
            <a:r>
              <a:rPr sz="1650" spc="-40" dirty="0">
                <a:solidFill>
                  <a:srgbClr val="DEDEDE"/>
                </a:solidFill>
                <a:latin typeface="Trebuchet MS"/>
                <a:cs typeface="Trebuchet MS"/>
              </a:rPr>
              <a:t>i</a:t>
            </a:r>
            <a:r>
              <a:rPr sz="1550" spc="-40" dirty="0">
                <a:solidFill>
                  <a:srgbClr val="DEDEDE"/>
                </a:solidFill>
                <a:latin typeface="Trebuchet MS"/>
                <a:cs typeface="Trebuchet MS"/>
              </a:rPr>
              <a:t>t</a:t>
            </a:r>
            <a:r>
              <a:rPr sz="1650" spc="-40" dirty="0">
                <a:solidFill>
                  <a:srgbClr val="DEDEDE"/>
                </a:solidFill>
                <a:latin typeface="Trebuchet MS"/>
                <a:cs typeface="Trebuchet MS"/>
              </a:rPr>
              <a:t>h</a:t>
            </a:r>
            <a:r>
              <a:rPr sz="1650" spc="-55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DEDEDE"/>
                </a:solidFill>
                <a:latin typeface="Trebuchet MS"/>
                <a:cs typeface="Trebuchet MS"/>
              </a:rPr>
              <a:t>m</a:t>
            </a:r>
            <a:r>
              <a:rPr sz="1550" spc="-20" dirty="0">
                <a:solidFill>
                  <a:srgbClr val="DEDEDE"/>
                </a:solidFill>
                <a:latin typeface="Trebuchet MS"/>
                <a:cs typeface="Trebuchet MS"/>
              </a:rPr>
              <a:t>or</a:t>
            </a:r>
            <a:r>
              <a:rPr sz="1650" spc="-20" dirty="0">
                <a:solidFill>
                  <a:srgbClr val="DEDEDE"/>
                </a:solidFill>
                <a:latin typeface="Trebuchet MS"/>
                <a:cs typeface="Trebuchet MS"/>
              </a:rPr>
              <a:t>e</a:t>
            </a:r>
            <a:r>
              <a:rPr sz="1650" spc="-40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550" spc="-85" dirty="0">
                <a:solidFill>
                  <a:srgbClr val="DEDEDE"/>
                </a:solidFill>
                <a:latin typeface="Trebuchet MS"/>
                <a:cs typeface="Trebuchet MS"/>
              </a:rPr>
              <a:t>t</a:t>
            </a:r>
            <a:r>
              <a:rPr sz="1650" spc="-85" dirty="0">
                <a:solidFill>
                  <a:srgbClr val="DEDEDE"/>
                </a:solidFill>
                <a:latin typeface="Trebuchet MS"/>
                <a:cs typeface="Trebuchet MS"/>
              </a:rPr>
              <a:t>h</a:t>
            </a:r>
            <a:r>
              <a:rPr sz="1800" spc="-85" dirty="0">
                <a:solidFill>
                  <a:srgbClr val="DEDEDE"/>
                </a:solidFill>
                <a:latin typeface="Arial MT"/>
                <a:cs typeface="Arial MT"/>
              </a:rPr>
              <a:t>a</a:t>
            </a:r>
            <a:r>
              <a:rPr sz="1650" spc="-85" dirty="0">
                <a:solidFill>
                  <a:srgbClr val="DEDEDE"/>
                </a:solidFill>
                <a:latin typeface="Trebuchet MS"/>
                <a:cs typeface="Trebuchet MS"/>
              </a:rPr>
              <a:t>n</a:t>
            </a:r>
            <a:r>
              <a:rPr sz="1650" spc="-40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DEDEDE"/>
                </a:solidFill>
                <a:latin typeface="Trebuchet MS"/>
                <a:cs typeface="Trebuchet MS"/>
              </a:rPr>
              <a:t>o</a:t>
            </a:r>
            <a:r>
              <a:rPr sz="1650" dirty="0">
                <a:solidFill>
                  <a:srgbClr val="DEDEDE"/>
                </a:solidFill>
                <a:latin typeface="Trebuchet MS"/>
                <a:cs typeface="Trebuchet MS"/>
              </a:rPr>
              <a:t>ne</a:t>
            </a:r>
            <a:r>
              <a:rPr sz="1650" spc="-35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DEDEDE"/>
                </a:solidFill>
                <a:latin typeface="Trebuchet MS"/>
                <a:cs typeface="Trebuchet MS"/>
              </a:rPr>
              <a:t>cl</a:t>
            </a:r>
            <a:r>
              <a:rPr sz="1800" dirty="0">
                <a:solidFill>
                  <a:srgbClr val="DEDEDE"/>
                </a:solidFill>
                <a:latin typeface="Arial MT"/>
                <a:cs typeface="Arial MT"/>
              </a:rPr>
              <a:t>a</a:t>
            </a:r>
            <a:r>
              <a:rPr sz="1550" dirty="0">
                <a:solidFill>
                  <a:srgbClr val="DEDEDE"/>
                </a:solidFill>
                <a:latin typeface="Trebuchet MS"/>
                <a:cs typeface="Trebuchet MS"/>
              </a:rPr>
              <a:t>ss</a:t>
            </a:r>
            <a:r>
              <a:rPr sz="1550" spc="-70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DEDEDE"/>
                </a:solidFill>
                <a:latin typeface="Trebuchet MS"/>
                <a:cs typeface="Trebuchet MS"/>
              </a:rPr>
              <a:t>o</a:t>
            </a:r>
            <a:r>
              <a:rPr sz="1650" dirty="0">
                <a:solidFill>
                  <a:srgbClr val="DEDEDE"/>
                </a:solidFill>
                <a:latin typeface="Trebuchet MS"/>
                <a:cs typeface="Trebuchet MS"/>
              </a:rPr>
              <a:t>f</a:t>
            </a:r>
            <a:r>
              <a:rPr sz="1650" spc="-75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DEDEDE"/>
                </a:solidFill>
                <a:latin typeface="Trebuchet MS"/>
                <a:cs typeface="Trebuchet MS"/>
              </a:rPr>
              <a:t>d</a:t>
            </a:r>
            <a:r>
              <a:rPr sz="1800" spc="-10" dirty="0">
                <a:solidFill>
                  <a:srgbClr val="DEDEDE"/>
                </a:solidFill>
                <a:latin typeface="Arial MT"/>
                <a:cs typeface="Arial MT"/>
              </a:rPr>
              <a:t>a</a:t>
            </a:r>
            <a:r>
              <a:rPr sz="1550" spc="-10" dirty="0">
                <a:solidFill>
                  <a:srgbClr val="DEDEDE"/>
                </a:solidFill>
                <a:latin typeface="Trebuchet MS"/>
                <a:cs typeface="Trebuchet MS"/>
              </a:rPr>
              <a:t>t</a:t>
            </a:r>
            <a:r>
              <a:rPr sz="1800" spc="-10" dirty="0">
                <a:solidFill>
                  <a:srgbClr val="DEDEDE"/>
                </a:solidFill>
                <a:latin typeface="Arial MT"/>
                <a:cs typeface="Arial MT"/>
              </a:rPr>
              <a:t>a</a:t>
            </a:r>
            <a:r>
              <a:rPr sz="1550" spc="-10" dirty="0">
                <a:solidFill>
                  <a:srgbClr val="DEDEDE"/>
                </a:solidFill>
                <a:latin typeface="Trebuchet MS"/>
                <a:cs typeface="Trebuchet MS"/>
              </a:rPr>
              <a:t>s</a:t>
            </a:r>
            <a:r>
              <a:rPr sz="1650" spc="-10" dirty="0">
                <a:solidFill>
                  <a:srgbClr val="DEDEDE"/>
                </a:solidFill>
                <a:latin typeface="Trebuchet MS"/>
                <a:cs typeface="Trebuchet MS"/>
              </a:rPr>
              <a:t>e</a:t>
            </a:r>
            <a:r>
              <a:rPr sz="1550" spc="-10" dirty="0">
                <a:solidFill>
                  <a:srgbClr val="DEDEDE"/>
                </a:solidFill>
                <a:latin typeface="Trebuchet MS"/>
                <a:cs typeface="Trebuchet MS"/>
              </a:rPr>
              <a:t>ts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9324" y="2762249"/>
            <a:ext cx="5687060" cy="1905000"/>
          </a:xfrm>
          <a:prstGeom prst="rect">
            <a:avLst/>
          </a:prstGeom>
          <a:solidFill>
            <a:srgbClr val="2573E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300" spc="-2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350" spc="-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50" spc="-20" dirty="0">
                <a:solidFill>
                  <a:srgbClr val="FFFFFF"/>
                </a:solidFill>
                <a:latin typeface="Trebuchet MS"/>
                <a:cs typeface="Trebuchet MS"/>
              </a:rPr>
              <a:t>im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50" spc="-2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300" spc="-2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50" spc="-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35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Ink Free"/>
                <a:cs typeface="Ink Free"/>
              </a:rPr>
              <a:t>F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ou</a:t>
            </a:r>
            <a:r>
              <a:rPr sz="2350" spc="-10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2300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50" spc="-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50" spc="-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35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50" spc="-10" dirty="0">
                <a:solidFill>
                  <a:srgbClr val="FFFFFF"/>
                </a:solidFill>
                <a:latin typeface="Trebuchet MS"/>
                <a:cs typeface="Trebuchet MS"/>
              </a:rPr>
              <a:t>del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5174" y="6391274"/>
            <a:ext cx="1123949" cy="3238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50" dirty="0"/>
              <a:t>E</a:t>
            </a:r>
            <a:r>
              <a:rPr sz="3850" dirty="0"/>
              <a:t>x</a:t>
            </a:r>
            <a:r>
              <a:rPr sz="4100" dirty="0"/>
              <a:t>a</a:t>
            </a:r>
            <a:r>
              <a:rPr dirty="0"/>
              <a:t>m</a:t>
            </a:r>
            <a:r>
              <a:rPr sz="3850" dirty="0"/>
              <a:t>p</a:t>
            </a:r>
            <a:r>
              <a:rPr dirty="0"/>
              <a:t>le</a:t>
            </a:r>
            <a:r>
              <a:rPr sz="3850" dirty="0"/>
              <a:t>s</a:t>
            </a:r>
            <a:r>
              <a:rPr sz="3850" spc="-145" dirty="0"/>
              <a:t> </a:t>
            </a:r>
            <a:r>
              <a:rPr sz="3850" dirty="0"/>
              <a:t>o</a:t>
            </a:r>
            <a:r>
              <a:rPr dirty="0"/>
              <a:t>f</a:t>
            </a:r>
            <a:r>
              <a:rPr spc="-220" dirty="0"/>
              <a:t> </a:t>
            </a:r>
            <a:r>
              <a:rPr sz="4100" spc="-90" dirty="0"/>
              <a:t>M</a:t>
            </a:r>
            <a:r>
              <a:rPr sz="3850" spc="-90" dirty="0"/>
              <a:t>u</a:t>
            </a:r>
            <a:r>
              <a:rPr spc="-90" dirty="0"/>
              <a:t>l</a:t>
            </a:r>
            <a:r>
              <a:rPr sz="3850" spc="-90" dirty="0"/>
              <a:t>t</a:t>
            </a:r>
            <a:r>
              <a:rPr spc="-90" dirty="0"/>
              <a:t>im</a:t>
            </a:r>
            <a:r>
              <a:rPr sz="3850" spc="-90" dirty="0"/>
              <a:t>o</a:t>
            </a:r>
            <a:r>
              <a:rPr spc="-90" dirty="0"/>
              <a:t>d</a:t>
            </a:r>
            <a:r>
              <a:rPr sz="4100" spc="-90" dirty="0"/>
              <a:t>a</a:t>
            </a:r>
            <a:r>
              <a:rPr spc="-90" dirty="0"/>
              <a:t>l</a:t>
            </a:r>
            <a:r>
              <a:rPr spc="-204" dirty="0"/>
              <a:t> </a:t>
            </a:r>
            <a:r>
              <a:rPr sz="4050" spc="-45" dirty="0"/>
              <a:t>F</a:t>
            </a:r>
            <a:r>
              <a:rPr sz="3850" spc="-45" dirty="0"/>
              <a:t>ou</a:t>
            </a:r>
            <a:r>
              <a:rPr spc="-45" dirty="0"/>
              <a:t>nd</a:t>
            </a:r>
            <a:r>
              <a:rPr sz="4100" spc="-45" dirty="0"/>
              <a:t>a</a:t>
            </a:r>
            <a:r>
              <a:rPr sz="3850" spc="-45" dirty="0"/>
              <a:t>t</a:t>
            </a:r>
            <a:r>
              <a:rPr spc="-45" dirty="0"/>
              <a:t>i</a:t>
            </a:r>
            <a:r>
              <a:rPr sz="3850" spc="-45" dirty="0"/>
              <a:t>o</a:t>
            </a:r>
            <a:r>
              <a:rPr spc="-45" dirty="0"/>
              <a:t>n</a:t>
            </a:r>
            <a:r>
              <a:rPr spc="-235" dirty="0"/>
              <a:t> </a:t>
            </a:r>
            <a:r>
              <a:rPr sz="4100" spc="75" dirty="0"/>
              <a:t>M</a:t>
            </a:r>
            <a:r>
              <a:rPr sz="3850" spc="75" dirty="0"/>
              <a:t>o</a:t>
            </a:r>
            <a:r>
              <a:rPr spc="75" dirty="0"/>
              <a:t>del</a:t>
            </a:r>
            <a:r>
              <a:rPr sz="3850" spc="75" dirty="0"/>
              <a:t>s</a:t>
            </a:r>
            <a:endParaRPr sz="3850"/>
          </a:p>
        </p:txBody>
      </p:sp>
      <p:sp>
        <p:nvSpPr>
          <p:cNvPr id="3" name="object 3"/>
          <p:cNvSpPr txBox="1"/>
          <p:nvPr/>
        </p:nvSpPr>
        <p:spPr>
          <a:xfrm>
            <a:off x="7326312" y="2400696"/>
            <a:ext cx="3590290" cy="661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-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85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100" spc="-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50" spc="-35" dirty="0">
                <a:solidFill>
                  <a:srgbClr val="FFFFFF"/>
                </a:solidFill>
                <a:latin typeface="Trebuchet MS"/>
                <a:cs typeface="Trebuchet MS"/>
              </a:rPr>
              <a:t>ble</a:t>
            </a:r>
            <a:r>
              <a:rPr sz="4150" spc="-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50" spc="-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150" spc="-10" dirty="0">
                <a:solidFill>
                  <a:srgbClr val="FFFFFF"/>
                </a:solidFill>
                <a:latin typeface="Trebuchet MS"/>
                <a:cs typeface="Trebuchet MS"/>
              </a:rPr>
              <a:t>iff</a:t>
            </a:r>
            <a:r>
              <a:rPr sz="3850" spc="-10" dirty="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sz="4150" spc="-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850" spc="-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150" spc="-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41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3584" y="4378356"/>
            <a:ext cx="1973204" cy="16636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7817" y="4284630"/>
            <a:ext cx="3727988" cy="185108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5249" y="1590674"/>
            <a:ext cx="5953125" cy="2352675"/>
            <a:chOff x="95249" y="1590674"/>
            <a:chExt cx="5953125" cy="2352675"/>
          </a:xfrm>
        </p:grpSpPr>
        <p:sp>
          <p:nvSpPr>
            <p:cNvPr id="7" name="object 7"/>
            <p:cNvSpPr/>
            <p:nvPr/>
          </p:nvSpPr>
          <p:spPr>
            <a:xfrm>
              <a:off x="95249" y="1590674"/>
              <a:ext cx="5953125" cy="2352675"/>
            </a:xfrm>
            <a:custGeom>
              <a:avLst/>
              <a:gdLst/>
              <a:ahLst/>
              <a:cxnLst/>
              <a:rect l="l" t="t" r="r" b="b"/>
              <a:pathLst>
                <a:path w="5953125" h="2352675">
                  <a:moveTo>
                    <a:pt x="5953124" y="2352674"/>
                  </a:moveTo>
                  <a:lnTo>
                    <a:pt x="0" y="2352674"/>
                  </a:lnTo>
                  <a:lnTo>
                    <a:pt x="0" y="0"/>
                  </a:lnTo>
                  <a:lnTo>
                    <a:pt x="5953124" y="0"/>
                  </a:lnTo>
                  <a:lnTo>
                    <a:pt x="5953124" y="23526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1221" y="1678852"/>
              <a:ext cx="3861181" cy="217631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25174" y="6391274"/>
            <a:ext cx="1123949" cy="3238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dirty="0"/>
              <a:t>E</a:t>
            </a:r>
            <a:r>
              <a:rPr sz="3850" dirty="0"/>
              <a:t>x</a:t>
            </a:r>
            <a:r>
              <a:rPr sz="4050" dirty="0"/>
              <a:t>a</a:t>
            </a:r>
            <a:r>
              <a:rPr dirty="0"/>
              <a:t>m</a:t>
            </a:r>
            <a:r>
              <a:rPr sz="3850" dirty="0"/>
              <a:t>p</a:t>
            </a:r>
            <a:r>
              <a:rPr dirty="0"/>
              <a:t>le</a:t>
            </a:r>
            <a:r>
              <a:rPr sz="3850" dirty="0"/>
              <a:t>s</a:t>
            </a:r>
            <a:r>
              <a:rPr sz="3850" spc="-160" dirty="0"/>
              <a:t> </a:t>
            </a:r>
            <a:r>
              <a:rPr sz="3850" dirty="0"/>
              <a:t>o</a:t>
            </a:r>
            <a:r>
              <a:rPr dirty="0"/>
              <a:t>f</a:t>
            </a:r>
            <a:r>
              <a:rPr spc="-235" dirty="0"/>
              <a:t> </a:t>
            </a:r>
            <a:r>
              <a:rPr sz="4050" spc="-75" dirty="0"/>
              <a:t>M</a:t>
            </a:r>
            <a:r>
              <a:rPr sz="3850" spc="-75" dirty="0"/>
              <a:t>u</a:t>
            </a:r>
            <a:r>
              <a:rPr spc="-75" dirty="0"/>
              <a:t>l</a:t>
            </a:r>
            <a:r>
              <a:rPr sz="3850" spc="-75" dirty="0"/>
              <a:t>t</a:t>
            </a:r>
            <a:r>
              <a:rPr spc="-75" dirty="0"/>
              <a:t>im</a:t>
            </a:r>
            <a:r>
              <a:rPr sz="3850" spc="-75" dirty="0"/>
              <a:t>o</a:t>
            </a:r>
            <a:r>
              <a:rPr spc="-75" dirty="0"/>
              <a:t>d</a:t>
            </a:r>
            <a:r>
              <a:rPr sz="4050" spc="-75" dirty="0"/>
              <a:t>a</a:t>
            </a:r>
            <a:r>
              <a:rPr spc="-75" dirty="0"/>
              <a:t>l</a:t>
            </a:r>
            <a:r>
              <a:rPr spc="-220" dirty="0"/>
              <a:t> </a:t>
            </a:r>
            <a:r>
              <a:rPr sz="4100" spc="-45" dirty="0"/>
              <a:t>F</a:t>
            </a:r>
            <a:r>
              <a:rPr sz="3850" spc="-45" dirty="0"/>
              <a:t>ou</a:t>
            </a:r>
            <a:r>
              <a:rPr spc="-45" dirty="0"/>
              <a:t>nd</a:t>
            </a:r>
            <a:r>
              <a:rPr sz="4050" spc="-45" dirty="0"/>
              <a:t>a</a:t>
            </a:r>
            <a:r>
              <a:rPr sz="3850" spc="-45" dirty="0"/>
              <a:t>t</a:t>
            </a:r>
            <a:r>
              <a:rPr spc="-45" dirty="0"/>
              <a:t>i</a:t>
            </a:r>
            <a:r>
              <a:rPr sz="3850" spc="-45" dirty="0"/>
              <a:t>o</a:t>
            </a:r>
            <a:r>
              <a:rPr spc="-45" dirty="0"/>
              <a:t>n</a:t>
            </a:r>
            <a:r>
              <a:rPr spc="-254" dirty="0"/>
              <a:t> </a:t>
            </a:r>
            <a:r>
              <a:rPr sz="4050" spc="80" dirty="0"/>
              <a:t>M</a:t>
            </a:r>
            <a:r>
              <a:rPr sz="3850" spc="80" dirty="0"/>
              <a:t>o</a:t>
            </a:r>
            <a:r>
              <a:rPr spc="80" dirty="0"/>
              <a:t>del</a:t>
            </a:r>
            <a:r>
              <a:rPr sz="3850" spc="80" dirty="0"/>
              <a:t>s</a:t>
            </a:r>
            <a:endParaRPr sz="3850"/>
          </a:p>
        </p:txBody>
      </p:sp>
      <p:sp>
        <p:nvSpPr>
          <p:cNvPr id="3" name="object 3"/>
          <p:cNvSpPr txBox="1"/>
          <p:nvPr/>
        </p:nvSpPr>
        <p:spPr>
          <a:xfrm>
            <a:off x="7893050" y="3619896"/>
            <a:ext cx="2456180" cy="661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850" spc="-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150" spc="-10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3850" spc="-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100" spc="-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850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050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50" spc="-1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850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38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8975" y="3619896"/>
            <a:ext cx="2228215" cy="661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850" spc="-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150" spc="-10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3850" spc="-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100" spc="-1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4150" spc="-10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endParaRPr sz="41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5174" y="6391274"/>
            <a:ext cx="1123949" cy="32384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2573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06887" y="2574852"/>
            <a:ext cx="3574415" cy="1058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100" spc="-90" dirty="0"/>
              <a:t>T</a:t>
            </a:r>
            <a:r>
              <a:rPr sz="6100" spc="-90" dirty="0">
                <a:latin typeface="Georgia"/>
                <a:cs typeface="Georgia"/>
              </a:rPr>
              <a:t>h</a:t>
            </a:r>
            <a:r>
              <a:rPr sz="6100" spc="-90" dirty="0"/>
              <a:t>a</a:t>
            </a:r>
            <a:r>
              <a:rPr sz="6100" spc="-90" dirty="0">
                <a:latin typeface="Georgia"/>
                <a:cs typeface="Georgia"/>
              </a:rPr>
              <a:t>nk</a:t>
            </a:r>
            <a:r>
              <a:rPr sz="6100" spc="-260" dirty="0">
                <a:latin typeface="Georgia"/>
                <a:cs typeface="Georgia"/>
              </a:rPr>
              <a:t> </a:t>
            </a:r>
            <a:r>
              <a:rPr sz="6100" spc="-570" dirty="0"/>
              <a:t>Y</a:t>
            </a:r>
            <a:r>
              <a:rPr sz="6750" spc="-570" dirty="0">
                <a:latin typeface="Microsoft JhengHei UI Light"/>
                <a:cs typeface="Microsoft JhengHei UI Light"/>
              </a:rPr>
              <a:t>ou</a:t>
            </a:r>
            <a:endParaRPr sz="6750">
              <a:latin typeface="Microsoft JhengHei UI Light"/>
              <a:cs typeface="Microsoft JhengHei U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250" y="3819525"/>
            <a:ext cx="11239500" cy="0"/>
          </a:xfrm>
          <a:custGeom>
            <a:avLst/>
            <a:gdLst/>
            <a:ahLst/>
            <a:cxnLst/>
            <a:rect l="l" t="t" r="r" b="b"/>
            <a:pathLst>
              <a:path w="11239500">
                <a:moveTo>
                  <a:pt x="0" y="0"/>
                </a:moveTo>
                <a:lnTo>
                  <a:pt x="112394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5174" y="6391274"/>
            <a:ext cx="1123949" cy="3238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550" y="242310"/>
            <a:ext cx="9155430" cy="714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50" spc="-60" dirty="0">
                <a:latin typeface="Franklin Gothic Medium"/>
                <a:cs typeface="Franklin Gothic Medium"/>
              </a:rPr>
              <a:t>I</a:t>
            </a:r>
            <a:r>
              <a:rPr spc="-60" dirty="0"/>
              <a:t>n</a:t>
            </a:r>
            <a:r>
              <a:rPr sz="3850" spc="-60" dirty="0"/>
              <a:t>tro</a:t>
            </a:r>
            <a:r>
              <a:rPr spc="-60" dirty="0"/>
              <a:t>d</a:t>
            </a:r>
            <a:r>
              <a:rPr sz="3850" spc="-60" dirty="0"/>
              <a:t>u</a:t>
            </a:r>
            <a:r>
              <a:rPr spc="-60" dirty="0"/>
              <a:t>c</a:t>
            </a:r>
            <a:r>
              <a:rPr sz="3850" spc="-60" dirty="0"/>
              <a:t>t</a:t>
            </a:r>
            <a:r>
              <a:rPr spc="-60" dirty="0"/>
              <a:t>i</a:t>
            </a:r>
            <a:r>
              <a:rPr sz="3850" spc="-60" dirty="0"/>
              <a:t>o</a:t>
            </a:r>
            <a:r>
              <a:rPr spc="-60" dirty="0"/>
              <a:t>n</a:t>
            </a:r>
            <a:r>
              <a:rPr spc="-210" dirty="0"/>
              <a:t> </a:t>
            </a:r>
            <a:r>
              <a:rPr sz="3850" dirty="0"/>
              <a:t>to</a:t>
            </a:r>
            <a:r>
              <a:rPr sz="3850" spc="-85" dirty="0"/>
              <a:t> </a:t>
            </a:r>
            <a:r>
              <a:rPr sz="4100" spc="-125" dirty="0"/>
              <a:t>S</a:t>
            </a:r>
            <a:r>
              <a:rPr spc="-125" dirty="0"/>
              <a:t>elf</a:t>
            </a:r>
            <a:r>
              <a:rPr sz="4500" spc="-125" dirty="0">
                <a:latin typeface="Verdana"/>
                <a:cs typeface="Verdana"/>
              </a:rPr>
              <a:t>-</a:t>
            </a:r>
            <a:r>
              <a:rPr sz="4100" spc="60" dirty="0"/>
              <a:t>S</a:t>
            </a:r>
            <a:r>
              <a:rPr sz="3850" spc="60" dirty="0"/>
              <a:t>up</a:t>
            </a:r>
            <a:r>
              <a:rPr spc="60" dirty="0"/>
              <a:t>e</a:t>
            </a:r>
            <a:r>
              <a:rPr sz="3850" spc="60" dirty="0"/>
              <a:t>rv</a:t>
            </a:r>
            <a:r>
              <a:rPr spc="60" dirty="0"/>
              <a:t>i</a:t>
            </a:r>
            <a:r>
              <a:rPr sz="3850" spc="60" dirty="0"/>
              <a:t>s</a:t>
            </a:r>
            <a:r>
              <a:rPr spc="60" dirty="0"/>
              <a:t>ed</a:t>
            </a:r>
            <a:r>
              <a:rPr spc="-190" dirty="0"/>
              <a:t> </a:t>
            </a:r>
            <a:r>
              <a:rPr sz="4100" spc="-10" dirty="0"/>
              <a:t>L</a:t>
            </a:r>
            <a:r>
              <a:rPr spc="-10" dirty="0"/>
              <a:t>e</a:t>
            </a:r>
            <a:r>
              <a:rPr sz="4100" spc="-10" dirty="0"/>
              <a:t>a</a:t>
            </a:r>
            <a:r>
              <a:rPr sz="3850" spc="-10" dirty="0"/>
              <a:t>r</a:t>
            </a:r>
            <a:r>
              <a:rPr spc="-10" dirty="0"/>
              <a:t>ning</a:t>
            </a:r>
            <a:endParaRPr sz="385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4363920"/>
            <a:ext cx="82902" cy="8290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4691105"/>
            <a:ext cx="82902" cy="8576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5240220"/>
            <a:ext cx="82902" cy="8290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67308" y="4163536"/>
            <a:ext cx="3173095" cy="123507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600" dirty="0">
                <a:solidFill>
                  <a:srgbClr val="DEDEDE"/>
                </a:solidFill>
                <a:latin typeface="Trebuchet MS"/>
                <a:cs typeface="Trebuchet MS"/>
              </a:rPr>
              <a:t>P</a:t>
            </a:r>
            <a:r>
              <a:rPr sz="1650" dirty="0">
                <a:solidFill>
                  <a:srgbClr val="DEDEDE"/>
                </a:solidFill>
                <a:latin typeface="Trebuchet MS"/>
                <a:cs typeface="Trebuchet MS"/>
              </a:rPr>
              <a:t>e</a:t>
            </a:r>
            <a:r>
              <a:rPr sz="1550" dirty="0">
                <a:solidFill>
                  <a:srgbClr val="DEDEDE"/>
                </a:solidFill>
                <a:latin typeface="Trebuchet MS"/>
                <a:cs typeface="Trebuchet MS"/>
              </a:rPr>
              <a:t>r</a:t>
            </a:r>
            <a:r>
              <a:rPr sz="1650" dirty="0">
                <a:solidFill>
                  <a:srgbClr val="DEDEDE"/>
                </a:solidFill>
                <a:latin typeface="Trebuchet MS"/>
                <a:cs typeface="Trebuchet MS"/>
              </a:rPr>
              <a:t>f</a:t>
            </a:r>
            <a:r>
              <a:rPr sz="1550" dirty="0">
                <a:solidFill>
                  <a:srgbClr val="DEDEDE"/>
                </a:solidFill>
                <a:latin typeface="Trebuchet MS"/>
                <a:cs typeface="Trebuchet MS"/>
              </a:rPr>
              <a:t>or</a:t>
            </a:r>
            <a:r>
              <a:rPr sz="1650" dirty="0">
                <a:solidFill>
                  <a:srgbClr val="DEDEDE"/>
                </a:solidFill>
                <a:latin typeface="Trebuchet MS"/>
                <a:cs typeface="Trebuchet MS"/>
              </a:rPr>
              <a:t>m</a:t>
            </a:r>
            <a:r>
              <a:rPr sz="1550" dirty="0">
                <a:solidFill>
                  <a:srgbClr val="DEDEDE"/>
                </a:solidFill>
                <a:latin typeface="Trebuchet MS"/>
                <a:cs typeface="Trebuchet MS"/>
              </a:rPr>
              <a:t>s</a:t>
            </a:r>
            <a:r>
              <a:rPr sz="1550" spc="-55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550" spc="-45" dirty="0">
                <a:solidFill>
                  <a:srgbClr val="DEDEDE"/>
                </a:solidFill>
                <a:latin typeface="Trebuchet MS"/>
                <a:cs typeface="Trebuchet MS"/>
              </a:rPr>
              <a:t>w</a:t>
            </a:r>
            <a:r>
              <a:rPr sz="1650" spc="-45" dirty="0">
                <a:solidFill>
                  <a:srgbClr val="DEDEDE"/>
                </a:solidFill>
                <a:latin typeface="Trebuchet MS"/>
                <a:cs typeface="Trebuchet MS"/>
              </a:rPr>
              <a:t>ell</a:t>
            </a:r>
            <a:r>
              <a:rPr sz="1650" spc="-30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DEDEDE"/>
                </a:solidFill>
                <a:latin typeface="Trebuchet MS"/>
                <a:cs typeface="Trebuchet MS"/>
              </a:rPr>
              <a:t>o</a:t>
            </a:r>
            <a:r>
              <a:rPr sz="1650" dirty="0">
                <a:solidFill>
                  <a:srgbClr val="DEDEDE"/>
                </a:solidFill>
                <a:latin typeface="Trebuchet MS"/>
                <a:cs typeface="Trebuchet MS"/>
              </a:rPr>
              <a:t>n</a:t>
            </a:r>
            <a:r>
              <a:rPr sz="1650" spc="-25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650" spc="-40" dirty="0">
                <a:solidFill>
                  <a:srgbClr val="DEDEDE"/>
                </a:solidFill>
                <a:latin typeface="Trebuchet MS"/>
                <a:cs typeface="Trebuchet MS"/>
              </a:rPr>
              <a:t>l</a:t>
            </a:r>
            <a:r>
              <a:rPr sz="1600" spc="-40" dirty="0">
                <a:solidFill>
                  <a:srgbClr val="DEDEDE"/>
                </a:solidFill>
                <a:latin typeface="Trebuchet MS"/>
                <a:cs typeface="Trebuchet MS"/>
              </a:rPr>
              <a:t>a</a:t>
            </a:r>
            <a:r>
              <a:rPr sz="1650" spc="-40" dirty="0">
                <a:solidFill>
                  <a:srgbClr val="DEDEDE"/>
                </a:solidFill>
                <a:latin typeface="Trebuchet MS"/>
                <a:cs typeface="Trebuchet MS"/>
              </a:rPr>
              <a:t>beled</a:t>
            </a:r>
            <a:r>
              <a:rPr sz="1650" spc="-80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DEDEDE"/>
                </a:solidFill>
                <a:latin typeface="Trebuchet MS"/>
                <a:cs typeface="Trebuchet MS"/>
              </a:rPr>
              <a:t>d</a:t>
            </a:r>
            <a:r>
              <a:rPr sz="1600" spc="-20" dirty="0">
                <a:solidFill>
                  <a:srgbClr val="DEDEDE"/>
                </a:solidFill>
                <a:latin typeface="Trebuchet MS"/>
                <a:cs typeface="Trebuchet MS"/>
              </a:rPr>
              <a:t>a</a:t>
            </a:r>
            <a:r>
              <a:rPr sz="1550" spc="-20" dirty="0">
                <a:solidFill>
                  <a:srgbClr val="DEDEDE"/>
                </a:solidFill>
                <a:latin typeface="Trebuchet MS"/>
                <a:cs typeface="Trebuchet MS"/>
              </a:rPr>
              <a:t>t</a:t>
            </a:r>
            <a:r>
              <a:rPr sz="1600" spc="-20" dirty="0">
                <a:solidFill>
                  <a:srgbClr val="DEDEDE"/>
                </a:solidFill>
                <a:latin typeface="Trebuchet MS"/>
                <a:cs typeface="Trebuchet MS"/>
              </a:rPr>
              <a:t>a</a:t>
            </a:r>
            <a:endParaRPr sz="1600">
              <a:latin typeface="Trebuchet MS"/>
              <a:cs typeface="Trebuchet MS"/>
            </a:endParaRPr>
          </a:p>
          <a:p>
            <a:pPr marL="12700" marR="167640">
              <a:lnSpc>
                <a:spcPts val="1730"/>
              </a:lnSpc>
              <a:spcBef>
                <a:spcPts val="910"/>
              </a:spcBef>
            </a:pPr>
            <a:r>
              <a:rPr sz="1650" spc="-35" dirty="0">
                <a:solidFill>
                  <a:srgbClr val="DEDEDE"/>
                </a:solidFill>
                <a:latin typeface="Arial MT"/>
                <a:cs typeface="Arial MT"/>
              </a:rPr>
              <a:t>D</a:t>
            </a:r>
            <a:r>
              <a:rPr sz="1650" spc="-35" dirty="0">
                <a:solidFill>
                  <a:srgbClr val="DEDEDE"/>
                </a:solidFill>
                <a:latin typeface="Trebuchet MS"/>
                <a:cs typeface="Trebuchet MS"/>
              </a:rPr>
              <a:t>ecen</a:t>
            </a:r>
            <a:r>
              <a:rPr sz="1550" spc="-35" dirty="0">
                <a:solidFill>
                  <a:srgbClr val="DEDEDE"/>
                </a:solidFill>
                <a:latin typeface="Trebuchet MS"/>
                <a:cs typeface="Trebuchet MS"/>
              </a:rPr>
              <a:t>t</a:t>
            </a:r>
            <a:r>
              <a:rPr sz="1550" spc="-85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DEDEDE"/>
                </a:solidFill>
                <a:latin typeface="Trebuchet MS"/>
                <a:cs typeface="Trebuchet MS"/>
              </a:rPr>
              <a:t>a</a:t>
            </a:r>
            <a:r>
              <a:rPr sz="1650" spc="-10" dirty="0">
                <a:solidFill>
                  <a:srgbClr val="DEDEDE"/>
                </a:solidFill>
                <a:latin typeface="Trebuchet MS"/>
                <a:cs typeface="Trebuchet MS"/>
              </a:rPr>
              <a:t>m</a:t>
            </a:r>
            <a:r>
              <a:rPr sz="1550" spc="-10" dirty="0">
                <a:solidFill>
                  <a:srgbClr val="DEDEDE"/>
                </a:solidFill>
                <a:latin typeface="Trebuchet MS"/>
                <a:cs typeface="Trebuchet MS"/>
              </a:rPr>
              <a:t>ou</a:t>
            </a:r>
            <a:r>
              <a:rPr sz="1650" spc="-10" dirty="0">
                <a:solidFill>
                  <a:srgbClr val="DEDEDE"/>
                </a:solidFill>
                <a:latin typeface="Trebuchet MS"/>
                <a:cs typeface="Trebuchet MS"/>
              </a:rPr>
              <a:t>n</a:t>
            </a:r>
            <a:r>
              <a:rPr sz="1550" spc="-10" dirty="0">
                <a:solidFill>
                  <a:srgbClr val="DEDEDE"/>
                </a:solidFill>
                <a:latin typeface="Trebuchet MS"/>
                <a:cs typeface="Trebuchet MS"/>
              </a:rPr>
              <a:t>t</a:t>
            </a:r>
            <a:r>
              <a:rPr sz="1550" spc="-60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DEDEDE"/>
                </a:solidFill>
                <a:latin typeface="Trebuchet MS"/>
                <a:cs typeface="Trebuchet MS"/>
              </a:rPr>
              <a:t>o</a:t>
            </a:r>
            <a:r>
              <a:rPr sz="1650" dirty="0">
                <a:solidFill>
                  <a:srgbClr val="DEDEDE"/>
                </a:solidFill>
                <a:latin typeface="Trebuchet MS"/>
                <a:cs typeface="Trebuchet MS"/>
              </a:rPr>
              <a:t>f</a:t>
            </a:r>
            <a:r>
              <a:rPr sz="1650" spc="-90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650" spc="-40" dirty="0">
                <a:solidFill>
                  <a:srgbClr val="DEDEDE"/>
                </a:solidFill>
                <a:latin typeface="Trebuchet MS"/>
                <a:cs typeface="Trebuchet MS"/>
              </a:rPr>
              <a:t>l</a:t>
            </a:r>
            <a:r>
              <a:rPr sz="1600" spc="-40" dirty="0">
                <a:solidFill>
                  <a:srgbClr val="DEDEDE"/>
                </a:solidFill>
                <a:latin typeface="Trebuchet MS"/>
                <a:cs typeface="Trebuchet MS"/>
              </a:rPr>
              <a:t>a</a:t>
            </a:r>
            <a:r>
              <a:rPr sz="1650" spc="-40" dirty="0">
                <a:solidFill>
                  <a:srgbClr val="DEDEDE"/>
                </a:solidFill>
                <a:latin typeface="Trebuchet MS"/>
                <a:cs typeface="Trebuchet MS"/>
              </a:rPr>
              <a:t>beled</a:t>
            </a:r>
            <a:r>
              <a:rPr sz="1650" spc="-85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650" spc="-30" dirty="0">
                <a:solidFill>
                  <a:srgbClr val="DEDEDE"/>
                </a:solidFill>
                <a:latin typeface="Trebuchet MS"/>
                <a:cs typeface="Trebuchet MS"/>
              </a:rPr>
              <a:t>d</a:t>
            </a:r>
            <a:r>
              <a:rPr sz="1600" spc="-30" dirty="0">
                <a:solidFill>
                  <a:srgbClr val="DEDEDE"/>
                </a:solidFill>
                <a:latin typeface="Trebuchet MS"/>
                <a:cs typeface="Trebuchet MS"/>
              </a:rPr>
              <a:t>a</a:t>
            </a:r>
            <a:r>
              <a:rPr sz="1550" spc="-30" dirty="0">
                <a:solidFill>
                  <a:srgbClr val="DEDEDE"/>
                </a:solidFill>
                <a:latin typeface="Trebuchet MS"/>
                <a:cs typeface="Trebuchet MS"/>
              </a:rPr>
              <a:t>t</a:t>
            </a:r>
            <a:r>
              <a:rPr sz="1600" spc="-30" dirty="0">
                <a:solidFill>
                  <a:srgbClr val="DEDEDE"/>
                </a:solidFill>
                <a:latin typeface="Trebuchet MS"/>
                <a:cs typeface="Trebuchet MS"/>
              </a:rPr>
              <a:t>a</a:t>
            </a:r>
            <a:r>
              <a:rPr sz="1600" spc="-80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650" spc="-25" dirty="0">
                <a:solidFill>
                  <a:srgbClr val="DEDEDE"/>
                </a:solidFill>
                <a:latin typeface="Trebuchet MS"/>
                <a:cs typeface="Trebuchet MS"/>
              </a:rPr>
              <a:t>i</a:t>
            </a:r>
            <a:r>
              <a:rPr sz="1550" spc="-25" dirty="0">
                <a:solidFill>
                  <a:srgbClr val="DEDEDE"/>
                </a:solidFill>
                <a:latin typeface="Trebuchet MS"/>
                <a:cs typeface="Trebuchet MS"/>
              </a:rPr>
              <a:t>s </a:t>
            </a:r>
            <a:r>
              <a:rPr sz="1650" spc="-10" dirty="0">
                <a:solidFill>
                  <a:srgbClr val="DEDEDE"/>
                </a:solidFill>
                <a:latin typeface="Trebuchet MS"/>
                <a:cs typeface="Trebuchet MS"/>
              </a:rPr>
              <a:t>needed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600" spc="-25" dirty="0">
                <a:solidFill>
                  <a:srgbClr val="DEDEDE"/>
                </a:solidFill>
                <a:latin typeface="Trebuchet MS"/>
                <a:cs typeface="Trebuchet MS"/>
              </a:rPr>
              <a:t>La</a:t>
            </a:r>
            <a:r>
              <a:rPr sz="1650" spc="-25" dirty="0">
                <a:solidFill>
                  <a:srgbClr val="DEDEDE"/>
                </a:solidFill>
                <a:latin typeface="Trebuchet MS"/>
                <a:cs typeface="Trebuchet MS"/>
              </a:rPr>
              <a:t>bel</a:t>
            </a:r>
            <a:r>
              <a:rPr sz="1650" spc="-55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650" spc="-40" dirty="0">
                <a:solidFill>
                  <a:srgbClr val="DEDEDE"/>
                </a:solidFill>
                <a:latin typeface="Arial MT"/>
                <a:cs typeface="Arial MT"/>
              </a:rPr>
              <a:t>C</a:t>
            </a:r>
            <a:r>
              <a:rPr sz="1550" spc="-40" dirty="0">
                <a:solidFill>
                  <a:srgbClr val="DEDEDE"/>
                </a:solidFill>
                <a:latin typeface="Trebuchet MS"/>
                <a:cs typeface="Trebuchet MS"/>
              </a:rPr>
              <a:t>r</a:t>
            </a:r>
            <a:r>
              <a:rPr sz="1650" spc="-40" dirty="0">
                <a:solidFill>
                  <a:srgbClr val="DEDEDE"/>
                </a:solidFill>
                <a:latin typeface="Trebuchet MS"/>
                <a:cs typeface="Trebuchet MS"/>
              </a:rPr>
              <a:t>e</a:t>
            </a:r>
            <a:r>
              <a:rPr sz="1600" spc="-40" dirty="0">
                <a:solidFill>
                  <a:srgbClr val="DEDEDE"/>
                </a:solidFill>
                <a:latin typeface="Trebuchet MS"/>
                <a:cs typeface="Trebuchet MS"/>
              </a:rPr>
              <a:t>a</a:t>
            </a:r>
            <a:r>
              <a:rPr sz="1550" spc="-40" dirty="0">
                <a:solidFill>
                  <a:srgbClr val="DEDEDE"/>
                </a:solidFill>
                <a:latin typeface="Trebuchet MS"/>
                <a:cs typeface="Trebuchet MS"/>
              </a:rPr>
              <a:t>t</a:t>
            </a:r>
            <a:r>
              <a:rPr sz="1650" spc="-40" dirty="0">
                <a:solidFill>
                  <a:srgbClr val="DEDEDE"/>
                </a:solidFill>
                <a:latin typeface="Trebuchet MS"/>
                <a:cs typeface="Trebuchet MS"/>
              </a:rPr>
              <a:t>i</a:t>
            </a:r>
            <a:r>
              <a:rPr sz="1550" spc="-40" dirty="0">
                <a:solidFill>
                  <a:srgbClr val="DEDEDE"/>
                </a:solidFill>
                <a:latin typeface="Trebuchet MS"/>
                <a:cs typeface="Trebuchet MS"/>
              </a:rPr>
              <a:t>o</a:t>
            </a:r>
            <a:r>
              <a:rPr sz="1650" spc="-40" dirty="0">
                <a:solidFill>
                  <a:srgbClr val="DEDEDE"/>
                </a:solidFill>
                <a:latin typeface="Trebuchet MS"/>
                <a:cs typeface="Trebuchet MS"/>
              </a:rPr>
              <a:t>n</a:t>
            </a:r>
            <a:r>
              <a:rPr sz="1650" spc="-50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DEDEDE"/>
                </a:solidFill>
                <a:latin typeface="Trebuchet MS"/>
                <a:cs typeface="Trebuchet MS"/>
              </a:rPr>
              <a:t>i</a:t>
            </a:r>
            <a:r>
              <a:rPr sz="1550" dirty="0">
                <a:solidFill>
                  <a:srgbClr val="DEDEDE"/>
                </a:solidFill>
                <a:latin typeface="Trebuchet MS"/>
                <a:cs typeface="Trebuchet MS"/>
              </a:rPr>
              <a:t>s</a:t>
            </a:r>
            <a:r>
              <a:rPr sz="1550" spc="-75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EDEDE"/>
                </a:solidFill>
                <a:latin typeface="Trebuchet MS"/>
                <a:cs typeface="Trebuchet MS"/>
              </a:rPr>
              <a:t>a</a:t>
            </a:r>
            <a:r>
              <a:rPr sz="1600" spc="-75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650" spc="-35" dirty="0">
                <a:solidFill>
                  <a:srgbClr val="DEDEDE"/>
                </a:solidFill>
                <a:latin typeface="Trebuchet MS"/>
                <a:cs typeface="Trebuchet MS"/>
              </a:rPr>
              <a:t>m</a:t>
            </a:r>
            <a:r>
              <a:rPr sz="1600" spc="-35" dirty="0">
                <a:solidFill>
                  <a:srgbClr val="DEDEDE"/>
                </a:solidFill>
                <a:latin typeface="Trebuchet MS"/>
                <a:cs typeface="Trebuchet MS"/>
              </a:rPr>
              <a:t>a</a:t>
            </a:r>
            <a:r>
              <a:rPr sz="1650" spc="-35" dirty="0">
                <a:solidFill>
                  <a:srgbClr val="DEDEDE"/>
                </a:solidFill>
                <a:latin typeface="Trebuchet MS"/>
                <a:cs typeface="Trebuchet MS"/>
              </a:rPr>
              <a:t>n</a:t>
            </a:r>
            <a:r>
              <a:rPr sz="1550" spc="-35" dirty="0">
                <a:solidFill>
                  <a:srgbClr val="DEDEDE"/>
                </a:solidFill>
                <a:latin typeface="Trebuchet MS"/>
                <a:cs typeface="Trebuchet MS"/>
              </a:rPr>
              <a:t>u</a:t>
            </a:r>
            <a:r>
              <a:rPr sz="1600" spc="-35" dirty="0">
                <a:solidFill>
                  <a:srgbClr val="DEDEDE"/>
                </a:solidFill>
                <a:latin typeface="Trebuchet MS"/>
                <a:cs typeface="Trebuchet MS"/>
              </a:rPr>
              <a:t>a</a:t>
            </a:r>
            <a:r>
              <a:rPr sz="1650" spc="-35" dirty="0">
                <a:solidFill>
                  <a:srgbClr val="DEDEDE"/>
                </a:solidFill>
                <a:latin typeface="Trebuchet MS"/>
                <a:cs typeface="Trebuchet MS"/>
              </a:rPr>
              <a:t>l</a:t>
            </a:r>
            <a:r>
              <a:rPr sz="1650" spc="-50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rgbClr val="DEDEDE"/>
                </a:solidFill>
                <a:latin typeface="Trebuchet MS"/>
                <a:cs typeface="Trebuchet MS"/>
              </a:rPr>
              <a:t>pro</a:t>
            </a:r>
            <a:r>
              <a:rPr sz="1650" spc="-10" dirty="0">
                <a:solidFill>
                  <a:srgbClr val="DEDEDE"/>
                </a:solidFill>
                <a:latin typeface="Trebuchet MS"/>
                <a:cs typeface="Trebuchet MS"/>
              </a:rPr>
              <a:t>ce</a:t>
            </a:r>
            <a:r>
              <a:rPr sz="1550" spc="-10" dirty="0">
                <a:solidFill>
                  <a:srgbClr val="DEDEDE"/>
                </a:solidFill>
                <a:latin typeface="Trebuchet MS"/>
                <a:cs typeface="Trebuchet MS"/>
              </a:rPr>
              <a:t>ss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6250" y="2247900"/>
            <a:ext cx="3677285" cy="1956946"/>
          </a:xfrm>
          <a:prstGeom prst="rect">
            <a:avLst/>
          </a:prstGeom>
          <a:solidFill>
            <a:srgbClr val="2573EC"/>
          </a:solidFill>
        </p:spPr>
        <p:txBody>
          <a:bodyPr vert="horz" wrap="square" lIns="0" tIns="2743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160"/>
              </a:spcBef>
            </a:pPr>
            <a:endParaRPr lang="en-IN" sz="2500" dirty="0">
              <a:latin typeface="Trebuchet MS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160"/>
              </a:spcBef>
            </a:pPr>
            <a:r>
              <a:rPr lang="en-IN" sz="2500" b="1" dirty="0">
                <a:latin typeface="Trebuchet MS"/>
                <a:cs typeface="Times New Roman"/>
              </a:rPr>
              <a:t>Supervised Learning</a:t>
            </a:r>
          </a:p>
          <a:p>
            <a:pPr>
              <a:lnSpc>
                <a:spcPct val="100000"/>
              </a:lnSpc>
              <a:spcBef>
                <a:spcPts val="2160"/>
              </a:spcBef>
            </a:pPr>
            <a:endParaRPr sz="2250" dirty="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3400" y="4363920"/>
            <a:ext cx="82902" cy="829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3400" y="4691105"/>
            <a:ext cx="82902" cy="8576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41887" y="4163536"/>
            <a:ext cx="2943225" cy="91122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600" dirty="0">
                <a:solidFill>
                  <a:srgbClr val="DEDEDE"/>
                </a:solidFill>
                <a:latin typeface="Trebuchet MS"/>
                <a:cs typeface="Trebuchet MS"/>
              </a:rPr>
              <a:t>P</a:t>
            </a:r>
            <a:r>
              <a:rPr sz="1650" dirty="0">
                <a:solidFill>
                  <a:srgbClr val="DEDEDE"/>
                </a:solidFill>
                <a:latin typeface="Trebuchet MS"/>
                <a:cs typeface="Trebuchet MS"/>
              </a:rPr>
              <a:t>e</a:t>
            </a:r>
            <a:r>
              <a:rPr sz="1550" dirty="0">
                <a:solidFill>
                  <a:srgbClr val="DEDEDE"/>
                </a:solidFill>
                <a:latin typeface="Trebuchet MS"/>
                <a:cs typeface="Trebuchet MS"/>
              </a:rPr>
              <a:t>r</a:t>
            </a:r>
            <a:r>
              <a:rPr sz="1650" dirty="0">
                <a:solidFill>
                  <a:srgbClr val="DEDEDE"/>
                </a:solidFill>
                <a:latin typeface="Trebuchet MS"/>
                <a:cs typeface="Trebuchet MS"/>
              </a:rPr>
              <a:t>f</a:t>
            </a:r>
            <a:r>
              <a:rPr sz="1550" dirty="0">
                <a:solidFill>
                  <a:srgbClr val="DEDEDE"/>
                </a:solidFill>
                <a:latin typeface="Trebuchet MS"/>
                <a:cs typeface="Trebuchet MS"/>
              </a:rPr>
              <a:t>or</a:t>
            </a:r>
            <a:r>
              <a:rPr sz="1650" dirty="0">
                <a:solidFill>
                  <a:srgbClr val="DEDEDE"/>
                </a:solidFill>
                <a:latin typeface="Trebuchet MS"/>
                <a:cs typeface="Trebuchet MS"/>
              </a:rPr>
              <a:t>m</a:t>
            </a:r>
            <a:r>
              <a:rPr sz="1550" dirty="0">
                <a:solidFill>
                  <a:srgbClr val="DEDEDE"/>
                </a:solidFill>
                <a:latin typeface="Trebuchet MS"/>
                <a:cs typeface="Trebuchet MS"/>
              </a:rPr>
              <a:t>s</a:t>
            </a:r>
            <a:r>
              <a:rPr sz="1550" spc="-55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550" spc="-45" dirty="0">
                <a:solidFill>
                  <a:srgbClr val="DEDEDE"/>
                </a:solidFill>
                <a:latin typeface="Trebuchet MS"/>
                <a:cs typeface="Trebuchet MS"/>
              </a:rPr>
              <a:t>w</a:t>
            </a:r>
            <a:r>
              <a:rPr sz="1650" spc="-45" dirty="0">
                <a:solidFill>
                  <a:srgbClr val="DEDEDE"/>
                </a:solidFill>
                <a:latin typeface="Trebuchet MS"/>
                <a:cs typeface="Trebuchet MS"/>
              </a:rPr>
              <a:t>ell</a:t>
            </a:r>
            <a:r>
              <a:rPr sz="1650" spc="-25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DEDEDE"/>
                </a:solidFill>
                <a:latin typeface="Trebuchet MS"/>
                <a:cs typeface="Trebuchet MS"/>
              </a:rPr>
              <a:t>o</a:t>
            </a:r>
            <a:r>
              <a:rPr sz="1650" dirty="0">
                <a:solidFill>
                  <a:srgbClr val="DEDEDE"/>
                </a:solidFill>
                <a:latin typeface="Trebuchet MS"/>
                <a:cs typeface="Trebuchet MS"/>
              </a:rPr>
              <a:t>n</a:t>
            </a:r>
            <a:r>
              <a:rPr sz="1650" spc="-20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550" spc="-30" dirty="0">
                <a:solidFill>
                  <a:srgbClr val="DEDEDE"/>
                </a:solidFill>
                <a:latin typeface="Trebuchet MS"/>
                <a:cs typeface="Trebuchet MS"/>
              </a:rPr>
              <a:t>u</a:t>
            </a:r>
            <a:r>
              <a:rPr sz="1650" spc="-30" dirty="0">
                <a:solidFill>
                  <a:srgbClr val="DEDEDE"/>
                </a:solidFill>
                <a:latin typeface="Trebuchet MS"/>
                <a:cs typeface="Trebuchet MS"/>
              </a:rPr>
              <a:t>nl</a:t>
            </a:r>
            <a:r>
              <a:rPr sz="1600" spc="-30" dirty="0">
                <a:solidFill>
                  <a:srgbClr val="DEDEDE"/>
                </a:solidFill>
                <a:latin typeface="Trebuchet MS"/>
                <a:cs typeface="Trebuchet MS"/>
              </a:rPr>
              <a:t>a</a:t>
            </a:r>
            <a:r>
              <a:rPr sz="1650" spc="-30" dirty="0">
                <a:solidFill>
                  <a:srgbClr val="DEDEDE"/>
                </a:solidFill>
                <a:latin typeface="Trebuchet MS"/>
                <a:cs typeface="Trebuchet MS"/>
              </a:rPr>
              <a:t>beled</a:t>
            </a:r>
            <a:r>
              <a:rPr sz="1650" spc="-75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DEDEDE"/>
                </a:solidFill>
                <a:latin typeface="Trebuchet MS"/>
                <a:cs typeface="Trebuchet MS"/>
              </a:rPr>
              <a:t>d</a:t>
            </a:r>
            <a:r>
              <a:rPr sz="1600" spc="-20" dirty="0">
                <a:solidFill>
                  <a:srgbClr val="DEDEDE"/>
                </a:solidFill>
                <a:latin typeface="Trebuchet MS"/>
                <a:cs typeface="Trebuchet MS"/>
              </a:rPr>
              <a:t>a</a:t>
            </a:r>
            <a:r>
              <a:rPr sz="1550" spc="-20" dirty="0">
                <a:solidFill>
                  <a:srgbClr val="DEDEDE"/>
                </a:solidFill>
                <a:latin typeface="Trebuchet MS"/>
                <a:cs typeface="Trebuchet MS"/>
              </a:rPr>
              <a:t>t</a:t>
            </a:r>
            <a:r>
              <a:rPr sz="1600" spc="-20" dirty="0">
                <a:solidFill>
                  <a:srgbClr val="DEDEDE"/>
                </a:solidFill>
                <a:latin typeface="Trebuchet MS"/>
                <a:cs typeface="Trebuchet MS"/>
              </a:rPr>
              <a:t>a</a:t>
            </a:r>
            <a:endParaRPr sz="1600">
              <a:latin typeface="Trebuchet MS"/>
              <a:cs typeface="Trebuchet MS"/>
            </a:endParaRPr>
          </a:p>
          <a:p>
            <a:pPr marL="12700" marR="8255">
              <a:lnSpc>
                <a:spcPts val="1730"/>
              </a:lnSpc>
              <a:spcBef>
                <a:spcPts val="910"/>
              </a:spcBef>
            </a:pPr>
            <a:r>
              <a:rPr sz="1600" dirty="0">
                <a:solidFill>
                  <a:srgbClr val="DEDEDE"/>
                </a:solidFill>
                <a:latin typeface="Trebuchet MS"/>
                <a:cs typeface="Trebuchet MS"/>
              </a:rPr>
              <a:t>N</a:t>
            </a:r>
            <a:r>
              <a:rPr sz="1550" dirty="0">
                <a:solidFill>
                  <a:srgbClr val="DEDEDE"/>
                </a:solidFill>
                <a:latin typeface="Trebuchet MS"/>
                <a:cs typeface="Trebuchet MS"/>
              </a:rPr>
              <a:t>ot</a:t>
            </a:r>
            <a:r>
              <a:rPr sz="1550" spc="-50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550" spc="-40" dirty="0">
                <a:solidFill>
                  <a:srgbClr val="DEDEDE"/>
                </a:solidFill>
                <a:latin typeface="Trebuchet MS"/>
                <a:cs typeface="Trebuchet MS"/>
              </a:rPr>
              <a:t>r</a:t>
            </a:r>
            <a:r>
              <a:rPr sz="1650" spc="-40" dirty="0">
                <a:solidFill>
                  <a:srgbClr val="DEDEDE"/>
                </a:solidFill>
                <a:latin typeface="Trebuchet MS"/>
                <a:cs typeface="Trebuchet MS"/>
              </a:rPr>
              <a:t>e</a:t>
            </a:r>
            <a:r>
              <a:rPr sz="1600" spc="-40" dirty="0">
                <a:solidFill>
                  <a:srgbClr val="DEDEDE"/>
                </a:solidFill>
                <a:latin typeface="Trebuchet MS"/>
                <a:cs typeface="Trebuchet MS"/>
              </a:rPr>
              <a:t>a</a:t>
            </a:r>
            <a:r>
              <a:rPr sz="1650" spc="-40" dirty="0">
                <a:solidFill>
                  <a:srgbClr val="DEDEDE"/>
                </a:solidFill>
                <a:latin typeface="Trebuchet MS"/>
                <a:cs typeface="Trebuchet MS"/>
              </a:rPr>
              <a:t>ll</a:t>
            </a:r>
            <a:r>
              <a:rPr sz="1550" spc="-40" dirty="0">
                <a:solidFill>
                  <a:srgbClr val="DEDEDE"/>
                </a:solidFill>
                <a:latin typeface="Trebuchet MS"/>
                <a:cs typeface="Trebuchet MS"/>
              </a:rPr>
              <a:t>y</a:t>
            </a:r>
            <a:r>
              <a:rPr sz="1550" spc="-35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650" spc="-35" dirty="0">
                <a:solidFill>
                  <a:srgbClr val="DEDEDE"/>
                </a:solidFill>
                <a:latin typeface="Trebuchet MS"/>
                <a:cs typeface="Trebuchet MS"/>
              </a:rPr>
              <a:t>effec</a:t>
            </a:r>
            <a:r>
              <a:rPr sz="1550" spc="-35" dirty="0">
                <a:solidFill>
                  <a:srgbClr val="DEDEDE"/>
                </a:solidFill>
                <a:latin typeface="Trebuchet MS"/>
                <a:cs typeface="Trebuchet MS"/>
              </a:rPr>
              <a:t>t</a:t>
            </a:r>
            <a:r>
              <a:rPr sz="1650" spc="-35" dirty="0">
                <a:solidFill>
                  <a:srgbClr val="DEDEDE"/>
                </a:solidFill>
                <a:latin typeface="Trebuchet MS"/>
                <a:cs typeface="Trebuchet MS"/>
              </a:rPr>
              <a:t>i</a:t>
            </a:r>
            <a:r>
              <a:rPr sz="1550" spc="-35" dirty="0">
                <a:solidFill>
                  <a:srgbClr val="DEDEDE"/>
                </a:solidFill>
                <a:latin typeface="Trebuchet MS"/>
                <a:cs typeface="Trebuchet MS"/>
              </a:rPr>
              <a:t>v</a:t>
            </a:r>
            <a:r>
              <a:rPr sz="1650" spc="-35" dirty="0">
                <a:solidFill>
                  <a:srgbClr val="DEDEDE"/>
                </a:solidFill>
                <a:latin typeface="Trebuchet MS"/>
                <a:cs typeface="Trebuchet MS"/>
              </a:rPr>
              <a:t>e</a:t>
            </a:r>
            <a:r>
              <a:rPr sz="1650" spc="-30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DEDEDE"/>
                </a:solidFill>
                <a:latin typeface="Trebuchet MS"/>
                <a:cs typeface="Trebuchet MS"/>
              </a:rPr>
              <a:t>c</a:t>
            </a:r>
            <a:r>
              <a:rPr sz="1550" spc="-10" dirty="0">
                <a:solidFill>
                  <a:srgbClr val="DEDEDE"/>
                </a:solidFill>
                <a:latin typeface="Trebuchet MS"/>
                <a:cs typeface="Trebuchet MS"/>
              </a:rPr>
              <a:t>o</a:t>
            </a:r>
            <a:r>
              <a:rPr sz="1650" spc="-10" dirty="0">
                <a:solidFill>
                  <a:srgbClr val="DEDEDE"/>
                </a:solidFill>
                <a:latin typeface="Trebuchet MS"/>
                <a:cs typeface="Trebuchet MS"/>
              </a:rPr>
              <a:t>m</a:t>
            </a:r>
            <a:r>
              <a:rPr sz="1550" spc="-10" dirty="0">
                <a:solidFill>
                  <a:srgbClr val="DEDEDE"/>
                </a:solidFill>
                <a:latin typeface="Trebuchet MS"/>
                <a:cs typeface="Trebuchet MS"/>
              </a:rPr>
              <a:t>p</a:t>
            </a:r>
            <a:r>
              <a:rPr sz="1600" spc="-10" dirty="0">
                <a:solidFill>
                  <a:srgbClr val="DEDEDE"/>
                </a:solidFill>
                <a:latin typeface="Trebuchet MS"/>
                <a:cs typeface="Trebuchet MS"/>
              </a:rPr>
              <a:t>a</a:t>
            </a:r>
            <a:r>
              <a:rPr sz="1550" spc="-10" dirty="0">
                <a:solidFill>
                  <a:srgbClr val="DEDEDE"/>
                </a:solidFill>
                <a:latin typeface="Trebuchet MS"/>
                <a:cs typeface="Trebuchet MS"/>
              </a:rPr>
              <a:t>r</a:t>
            </a:r>
            <a:r>
              <a:rPr sz="1650" spc="-10" dirty="0">
                <a:solidFill>
                  <a:srgbClr val="DEDEDE"/>
                </a:solidFill>
                <a:latin typeface="Trebuchet MS"/>
                <a:cs typeface="Trebuchet MS"/>
              </a:rPr>
              <a:t>ed</a:t>
            </a:r>
            <a:r>
              <a:rPr sz="1650" spc="-85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550" spc="-25" dirty="0">
                <a:solidFill>
                  <a:srgbClr val="DEDEDE"/>
                </a:solidFill>
                <a:latin typeface="Trebuchet MS"/>
                <a:cs typeface="Trebuchet MS"/>
              </a:rPr>
              <a:t>to </a:t>
            </a:r>
            <a:r>
              <a:rPr sz="1550" dirty="0">
                <a:solidFill>
                  <a:srgbClr val="DEDEDE"/>
                </a:solidFill>
                <a:latin typeface="Trebuchet MS"/>
                <a:cs typeface="Trebuchet MS"/>
              </a:rPr>
              <a:t>sup</a:t>
            </a:r>
            <a:r>
              <a:rPr sz="1650" dirty="0">
                <a:solidFill>
                  <a:srgbClr val="DEDEDE"/>
                </a:solidFill>
                <a:latin typeface="Trebuchet MS"/>
                <a:cs typeface="Trebuchet MS"/>
              </a:rPr>
              <a:t>e</a:t>
            </a:r>
            <a:r>
              <a:rPr sz="1550" dirty="0">
                <a:solidFill>
                  <a:srgbClr val="DEDEDE"/>
                </a:solidFill>
                <a:latin typeface="Trebuchet MS"/>
                <a:cs typeface="Trebuchet MS"/>
              </a:rPr>
              <a:t>rv</a:t>
            </a:r>
            <a:r>
              <a:rPr sz="1650" dirty="0">
                <a:solidFill>
                  <a:srgbClr val="DEDEDE"/>
                </a:solidFill>
                <a:latin typeface="Trebuchet MS"/>
                <a:cs typeface="Trebuchet MS"/>
              </a:rPr>
              <a:t>i</a:t>
            </a:r>
            <a:r>
              <a:rPr sz="1550" dirty="0">
                <a:solidFill>
                  <a:srgbClr val="DEDEDE"/>
                </a:solidFill>
                <a:latin typeface="Trebuchet MS"/>
                <a:cs typeface="Trebuchet MS"/>
              </a:rPr>
              <a:t>s</a:t>
            </a:r>
            <a:r>
              <a:rPr sz="1650" dirty="0">
                <a:solidFill>
                  <a:srgbClr val="DEDEDE"/>
                </a:solidFill>
                <a:latin typeface="Trebuchet MS"/>
                <a:cs typeface="Trebuchet MS"/>
              </a:rPr>
              <a:t>ed</a:t>
            </a:r>
            <a:r>
              <a:rPr sz="1650" spc="75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DEDEDE"/>
                </a:solidFill>
                <a:latin typeface="Trebuchet MS"/>
                <a:cs typeface="Trebuchet MS"/>
              </a:rPr>
              <a:t>le</a:t>
            </a:r>
            <a:r>
              <a:rPr sz="1600" spc="-10" dirty="0">
                <a:solidFill>
                  <a:srgbClr val="DEDEDE"/>
                </a:solidFill>
                <a:latin typeface="Trebuchet MS"/>
                <a:cs typeface="Trebuchet MS"/>
              </a:rPr>
              <a:t>a</a:t>
            </a:r>
            <a:r>
              <a:rPr sz="1550" spc="-10" dirty="0">
                <a:solidFill>
                  <a:srgbClr val="DEDEDE"/>
                </a:solidFill>
                <a:latin typeface="Trebuchet MS"/>
                <a:cs typeface="Trebuchet MS"/>
              </a:rPr>
              <a:t>r</a:t>
            </a:r>
            <a:r>
              <a:rPr sz="1650" spc="-10" dirty="0">
                <a:solidFill>
                  <a:srgbClr val="DEDEDE"/>
                </a:solidFill>
                <a:latin typeface="Trebuchet MS"/>
                <a:cs typeface="Trebuchet MS"/>
              </a:rPr>
              <a:t>ning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48150" y="2247900"/>
            <a:ext cx="3696335" cy="1956946"/>
          </a:xfrm>
          <a:prstGeom prst="rect">
            <a:avLst/>
          </a:prstGeom>
          <a:solidFill>
            <a:srgbClr val="2573EC"/>
          </a:solidFill>
        </p:spPr>
        <p:txBody>
          <a:bodyPr vert="horz" wrap="square" lIns="0" tIns="2743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160"/>
              </a:spcBef>
            </a:pPr>
            <a:endParaRPr lang="en-IN" sz="2500" dirty="0">
              <a:latin typeface="Trebuchet MS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160"/>
              </a:spcBef>
            </a:pPr>
            <a:r>
              <a:rPr lang="en-IN" sz="2500" b="1" dirty="0">
                <a:latin typeface="Trebuchet MS"/>
                <a:cs typeface="Times New Roman"/>
              </a:rPr>
              <a:t>Unsupervised Learning</a:t>
            </a:r>
          </a:p>
          <a:p>
            <a:pPr>
              <a:lnSpc>
                <a:spcPct val="100000"/>
              </a:lnSpc>
              <a:spcBef>
                <a:spcPts val="2160"/>
              </a:spcBef>
            </a:pPr>
            <a:endParaRPr sz="2250" dirty="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4350" y="4363920"/>
            <a:ext cx="82902" cy="8290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4350" y="4910180"/>
            <a:ext cx="82902" cy="8576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328372" y="4242593"/>
            <a:ext cx="3136900" cy="105156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 marR="425450">
              <a:lnSpc>
                <a:spcPts val="1730"/>
              </a:lnSpc>
              <a:spcBef>
                <a:spcPts val="384"/>
              </a:spcBef>
            </a:pPr>
            <a:r>
              <a:rPr sz="1600" spc="75" dirty="0">
                <a:solidFill>
                  <a:srgbClr val="DEDEDE"/>
                </a:solidFill>
                <a:latin typeface="Trebuchet MS"/>
                <a:cs typeface="Trebuchet MS"/>
              </a:rPr>
              <a:t>N</a:t>
            </a:r>
            <a:r>
              <a:rPr sz="1550" spc="75" dirty="0">
                <a:solidFill>
                  <a:srgbClr val="DEDEDE"/>
                </a:solidFill>
                <a:latin typeface="Trebuchet MS"/>
                <a:cs typeface="Trebuchet MS"/>
              </a:rPr>
              <a:t>o</a:t>
            </a:r>
            <a:r>
              <a:rPr sz="1550" spc="-40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650" spc="-35" dirty="0">
                <a:solidFill>
                  <a:srgbClr val="DEDEDE"/>
                </a:solidFill>
                <a:latin typeface="Trebuchet MS"/>
                <a:cs typeface="Trebuchet MS"/>
              </a:rPr>
              <a:t>e</a:t>
            </a:r>
            <a:r>
              <a:rPr sz="1550" spc="-35" dirty="0">
                <a:solidFill>
                  <a:srgbClr val="DEDEDE"/>
                </a:solidFill>
                <a:latin typeface="Trebuchet MS"/>
                <a:cs typeface="Trebuchet MS"/>
              </a:rPr>
              <a:t>xt</a:t>
            </a:r>
            <a:r>
              <a:rPr sz="1650" spc="-35" dirty="0">
                <a:solidFill>
                  <a:srgbClr val="DEDEDE"/>
                </a:solidFill>
                <a:latin typeface="Trebuchet MS"/>
                <a:cs typeface="Trebuchet MS"/>
              </a:rPr>
              <a:t>e</a:t>
            </a:r>
            <a:r>
              <a:rPr sz="1550" spc="-35" dirty="0">
                <a:solidFill>
                  <a:srgbClr val="DEDEDE"/>
                </a:solidFill>
                <a:latin typeface="Trebuchet MS"/>
                <a:cs typeface="Trebuchet MS"/>
              </a:rPr>
              <a:t>r</a:t>
            </a:r>
            <a:r>
              <a:rPr sz="1650" spc="-35" dirty="0">
                <a:solidFill>
                  <a:srgbClr val="DEDEDE"/>
                </a:solidFill>
                <a:latin typeface="Trebuchet MS"/>
                <a:cs typeface="Trebuchet MS"/>
              </a:rPr>
              <a:t>n</a:t>
            </a:r>
            <a:r>
              <a:rPr sz="1600" spc="-35" dirty="0">
                <a:solidFill>
                  <a:srgbClr val="DEDEDE"/>
                </a:solidFill>
                <a:latin typeface="Trebuchet MS"/>
                <a:cs typeface="Trebuchet MS"/>
              </a:rPr>
              <a:t>a</a:t>
            </a:r>
            <a:r>
              <a:rPr sz="1650" spc="-35" dirty="0">
                <a:solidFill>
                  <a:srgbClr val="DEDEDE"/>
                </a:solidFill>
                <a:latin typeface="Trebuchet MS"/>
                <a:cs typeface="Trebuchet MS"/>
              </a:rPr>
              <a:t>l</a:t>
            </a:r>
            <a:r>
              <a:rPr sz="1650" spc="-40" dirty="0">
                <a:solidFill>
                  <a:srgbClr val="DEDEDE"/>
                </a:solidFill>
                <a:latin typeface="Trebuchet MS"/>
                <a:cs typeface="Trebuchet MS"/>
              </a:rPr>
              <a:t> l</a:t>
            </a:r>
            <a:r>
              <a:rPr sz="1600" spc="-40" dirty="0">
                <a:solidFill>
                  <a:srgbClr val="DEDEDE"/>
                </a:solidFill>
                <a:latin typeface="Trebuchet MS"/>
                <a:cs typeface="Trebuchet MS"/>
              </a:rPr>
              <a:t>a</a:t>
            </a:r>
            <a:r>
              <a:rPr sz="1650" spc="-40" dirty="0">
                <a:solidFill>
                  <a:srgbClr val="DEDEDE"/>
                </a:solidFill>
                <a:latin typeface="Trebuchet MS"/>
                <a:cs typeface="Trebuchet MS"/>
              </a:rPr>
              <a:t>beled</a:t>
            </a:r>
            <a:r>
              <a:rPr sz="1650" spc="-85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DEDEDE"/>
                </a:solidFill>
                <a:latin typeface="Trebuchet MS"/>
                <a:cs typeface="Trebuchet MS"/>
              </a:rPr>
              <a:t>d</a:t>
            </a:r>
            <a:r>
              <a:rPr sz="1600" spc="-20" dirty="0">
                <a:solidFill>
                  <a:srgbClr val="DEDEDE"/>
                </a:solidFill>
                <a:latin typeface="Trebuchet MS"/>
                <a:cs typeface="Trebuchet MS"/>
              </a:rPr>
              <a:t>a</a:t>
            </a:r>
            <a:r>
              <a:rPr sz="1550" spc="-20" dirty="0">
                <a:solidFill>
                  <a:srgbClr val="DEDEDE"/>
                </a:solidFill>
                <a:latin typeface="Trebuchet MS"/>
                <a:cs typeface="Trebuchet MS"/>
              </a:rPr>
              <a:t>t</a:t>
            </a:r>
            <a:r>
              <a:rPr sz="1600" spc="-20" dirty="0">
                <a:solidFill>
                  <a:srgbClr val="DEDEDE"/>
                </a:solidFill>
                <a:latin typeface="Trebuchet MS"/>
                <a:cs typeface="Trebuchet MS"/>
              </a:rPr>
              <a:t>a</a:t>
            </a:r>
            <a:r>
              <a:rPr sz="1550" spc="-20" dirty="0">
                <a:solidFill>
                  <a:srgbClr val="DEDEDE"/>
                </a:solidFill>
                <a:latin typeface="Trebuchet MS"/>
                <a:cs typeface="Trebuchet MS"/>
              </a:rPr>
              <a:t>s</a:t>
            </a:r>
            <a:r>
              <a:rPr sz="1650" spc="-20" dirty="0">
                <a:solidFill>
                  <a:srgbClr val="DEDEDE"/>
                </a:solidFill>
                <a:latin typeface="Trebuchet MS"/>
                <a:cs typeface="Trebuchet MS"/>
              </a:rPr>
              <a:t>e</a:t>
            </a:r>
            <a:r>
              <a:rPr sz="1550" spc="-20" dirty="0">
                <a:solidFill>
                  <a:srgbClr val="DEDEDE"/>
                </a:solidFill>
                <a:latin typeface="Trebuchet MS"/>
                <a:cs typeface="Trebuchet MS"/>
              </a:rPr>
              <a:t>t</a:t>
            </a:r>
            <a:r>
              <a:rPr sz="1550" spc="-55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650" spc="-25" dirty="0">
                <a:solidFill>
                  <a:srgbClr val="DEDEDE"/>
                </a:solidFill>
                <a:latin typeface="Trebuchet MS"/>
                <a:cs typeface="Trebuchet MS"/>
              </a:rPr>
              <a:t>i</a:t>
            </a:r>
            <a:r>
              <a:rPr sz="1550" spc="-25" dirty="0">
                <a:solidFill>
                  <a:srgbClr val="DEDEDE"/>
                </a:solidFill>
                <a:latin typeface="Trebuchet MS"/>
                <a:cs typeface="Trebuchet MS"/>
              </a:rPr>
              <a:t>s </a:t>
            </a:r>
            <a:r>
              <a:rPr sz="1650" spc="-10" dirty="0">
                <a:solidFill>
                  <a:srgbClr val="DEDEDE"/>
                </a:solidFill>
                <a:latin typeface="Trebuchet MS"/>
                <a:cs typeface="Trebuchet MS"/>
              </a:rPr>
              <a:t>needed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ts val="1730"/>
              </a:lnSpc>
              <a:spcBef>
                <a:spcPts val="890"/>
              </a:spcBef>
            </a:pPr>
            <a:r>
              <a:rPr sz="1600" spc="-35" dirty="0">
                <a:solidFill>
                  <a:srgbClr val="DEDEDE"/>
                </a:solidFill>
                <a:latin typeface="Trebuchet MS"/>
                <a:cs typeface="Trebuchet MS"/>
              </a:rPr>
              <a:t>T</a:t>
            </a:r>
            <a:r>
              <a:rPr sz="1550" spc="-35" dirty="0">
                <a:solidFill>
                  <a:srgbClr val="DEDEDE"/>
                </a:solidFill>
                <a:latin typeface="Trebuchet MS"/>
                <a:cs typeface="Trebuchet MS"/>
              </a:rPr>
              <a:t>r</a:t>
            </a:r>
            <a:r>
              <a:rPr sz="1600" spc="-35" dirty="0">
                <a:solidFill>
                  <a:srgbClr val="DEDEDE"/>
                </a:solidFill>
                <a:latin typeface="Trebuchet MS"/>
                <a:cs typeface="Trebuchet MS"/>
              </a:rPr>
              <a:t>a</a:t>
            </a:r>
            <a:r>
              <a:rPr sz="1650" spc="-35" dirty="0">
                <a:solidFill>
                  <a:srgbClr val="DEDEDE"/>
                </a:solidFill>
                <a:latin typeface="Trebuchet MS"/>
                <a:cs typeface="Trebuchet MS"/>
              </a:rPr>
              <a:t>ining</a:t>
            </a:r>
            <a:r>
              <a:rPr sz="1650" spc="-90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DEDEDE"/>
                </a:solidFill>
                <a:latin typeface="Trebuchet MS"/>
                <a:cs typeface="Trebuchet MS"/>
              </a:rPr>
              <a:t>l</a:t>
            </a:r>
            <a:r>
              <a:rPr sz="1600" spc="-20" dirty="0">
                <a:solidFill>
                  <a:srgbClr val="DEDEDE"/>
                </a:solidFill>
                <a:latin typeface="Trebuchet MS"/>
                <a:cs typeface="Trebuchet MS"/>
              </a:rPr>
              <a:t>a</a:t>
            </a:r>
            <a:r>
              <a:rPr sz="1650" spc="-20" dirty="0">
                <a:solidFill>
                  <a:srgbClr val="DEDEDE"/>
                </a:solidFill>
                <a:latin typeface="Trebuchet MS"/>
                <a:cs typeface="Trebuchet MS"/>
              </a:rPr>
              <a:t>bel</a:t>
            </a:r>
            <a:r>
              <a:rPr sz="1550" spc="-20" dirty="0">
                <a:solidFill>
                  <a:srgbClr val="DEDEDE"/>
                </a:solidFill>
                <a:latin typeface="Trebuchet MS"/>
                <a:cs typeface="Trebuchet MS"/>
              </a:rPr>
              <a:t>s</a:t>
            </a:r>
            <a:r>
              <a:rPr sz="1550" spc="-90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DEDEDE"/>
                </a:solidFill>
                <a:latin typeface="Trebuchet MS"/>
                <a:cs typeface="Trebuchet MS"/>
              </a:rPr>
              <a:t>a</a:t>
            </a:r>
            <a:r>
              <a:rPr sz="1550" spc="-30" dirty="0">
                <a:solidFill>
                  <a:srgbClr val="DEDEDE"/>
                </a:solidFill>
                <a:latin typeface="Trebuchet MS"/>
                <a:cs typeface="Trebuchet MS"/>
              </a:rPr>
              <a:t>r</a:t>
            </a:r>
            <a:r>
              <a:rPr sz="1650" spc="-30" dirty="0">
                <a:solidFill>
                  <a:srgbClr val="DEDEDE"/>
                </a:solidFill>
                <a:latin typeface="Trebuchet MS"/>
                <a:cs typeface="Trebuchet MS"/>
              </a:rPr>
              <a:t>e</a:t>
            </a:r>
            <a:r>
              <a:rPr sz="1650" spc="-55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650" spc="-30" dirty="0">
                <a:solidFill>
                  <a:srgbClr val="DEDEDE"/>
                </a:solidFill>
                <a:latin typeface="Trebuchet MS"/>
                <a:cs typeface="Trebuchet MS"/>
              </a:rPr>
              <a:t>c</a:t>
            </a:r>
            <a:r>
              <a:rPr sz="1550" spc="-30" dirty="0">
                <a:solidFill>
                  <a:srgbClr val="DEDEDE"/>
                </a:solidFill>
                <a:latin typeface="Trebuchet MS"/>
                <a:cs typeface="Trebuchet MS"/>
              </a:rPr>
              <a:t>r</a:t>
            </a:r>
            <a:r>
              <a:rPr sz="1650" spc="-30" dirty="0">
                <a:solidFill>
                  <a:srgbClr val="DEDEDE"/>
                </a:solidFill>
                <a:latin typeface="Trebuchet MS"/>
                <a:cs typeface="Trebuchet MS"/>
              </a:rPr>
              <a:t>e</a:t>
            </a:r>
            <a:r>
              <a:rPr sz="1600" spc="-30" dirty="0">
                <a:solidFill>
                  <a:srgbClr val="DEDEDE"/>
                </a:solidFill>
                <a:latin typeface="Trebuchet MS"/>
                <a:cs typeface="Trebuchet MS"/>
              </a:rPr>
              <a:t>a</a:t>
            </a:r>
            <a:r>
              <a:rPr sz="1550" spc="-30" dirty="0">
                <a:solidFill>
                  <a:srgbClr val="DEDEDE"/>
                </a:solidFill>
                <a:latin typeface="Trebuchet MS"/>
                <a:cs typeface="Trebuchet MS"/>
              </a:rPr>
              <a:t>t</a:t>
            </a:r>
            <a:r>
              <a:rPr sz="1650" spc="-30" dirty="0">
                <a:solidFill>
                  <a:srgbClr val="DEDEDE"/>
                </a:solidFill>
                <a:latin typeface="Trebuchet MS"/>
                <a:cs typeface="Trebuchet MS"/>
              </a:rPr>
              <a:t>ed</a:t>
            </a:r>
            <a:r>
              <a:rPr sz="1650" spc="-95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DEDEDE"/>
                </a:solidFill>
                <a:latin typeface="Trebuchet MS"/>
                <a:cs typeface="Trebuchet MS"/>
              </a:rPr>
              <a:t>f</a:t>
            </a:r>
            <a:r>
              <a:rPr sz="1550" spc="-10" dirty="0">
                <a:solidFill>
                  <a:srgbClr val="DEDEDE"/>
                </a:solidFill>
                <a:latin typeface="Trebuchet MS"/>
                <a:cs typeface="Trebuchet MS"/>
              </a:rPr>
              <a:t>or</a:t>
            </a:r>
            <a:r>
              <a:rPr sz="1550" spc="-80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DEDEDE"/>
                </a:solidFill>
                <a:latin typeface="Trebuchet MS"/>
                <a:cs typeface="Trebuchet MS"/>
              </a:rPr>
              <a:t>f</a:t>
            </a:r>
            <a:r>
              <a:rPr sz="1550" spc="-20" dirty="0">
                <a:solidFill>
                  <a:srgbClr val="DEDEDE"/>
                </a:solidFill>
                <a:latin typeface="Trebuchet MS"/>
                <a:cs typeface="Trebuchet MS"/>
              </a:rPr>
              <a:t>r</a:t>
            </a:r>
            <a:r>
              <a:rPr sz="1650" spc="-20" dirty="0">
                <a:solidFill>
                  <a:srgbClr val="DEDEDE"/>
                </a:solidFill>
                <a:latin typeface="Trebuchet MS"/>
                <a:cs typeface="Trebuchet MS"/>
              </a:rPr>
              <a:t>ee </a:t>
            </a:r>
            <a:r>
              <a:rPr sz="1650" spc="-55" dirty="0">
                <a:solidFill>
                  <a:srgbClr val="DEDEDE"/>
                </a:solidFill>
                <a:latin typeface="Trebuchet MS"/>
                <a:cs typeface="Trebuchet MS"/>
              </a:rPr>
              <a:t>f</a:t>
            </a:r>
            <a:r>
              <a:rPr sz="1550" spc="-55" dirty="0">
                <a:solidFill>
                  <a:srgbClr val="DEDEDE"/>
                </a:solidFill>
                <a:latin typeface="Trebuchet MS"/>
                <a:cs typeface="Trebuchet MS"/>
              </a:rPr>
              <a:t>ro</a:t>
            </a:r>
            <a:r>
              <a:rPr sz="1650" spc="-55" dirty="0">
                <a:solidFill>
                  <a:srgbClr val="DEDEDE"/>
                </a:solidFill>
                <a:latin typeface="Trebuchet MS"/>
                <a:cs typeface="Trebuchet MS"/>
              </a:rPr>
              <a:t>m</a:t>
            </a:r>
            <a:r>
              <a:rPr sz="1650" spc="-80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550" spc="-25" dirty="0">
                <a:solidFill>
                  <a:srgbClr val="DEDEDE"/>
                </a:solidFill>
                <a:latin typeface="Trebuchet MS"/>
                <a:cs typeface="Trebuchet MS"/>
              </a:rPr>
              <a:t>t</a:t>
            </a:r>
            <a:r>
              <a:rPr sz="1650" spc="-25" dirty="0">
                <a:solidFill>
                  <a:srgbClr val="DEDEDE"/>
                </a:solidFill>
                <a:latin typeface="Trebuchet MS"/>
                <a:cs typeface="Trebuchet MS"/>
              </a:rPr>
              <a:t>he</a:t>
            </a:r>
            <a:r>
              <a:rPr sz="1650" spc="-45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550" spc="-30" dirty="0">
                <a:solidFill>
                  <a:srgbClr val="DEDEDE"/>
                </a:solidFill>
                <a:latin typeface="Trebuchet MS"/>
                <a:cs typeface="Trebuchet MS"/>
              </a:rPr>
              <a:t>u</a:t>
            </a:r>
            <a:r>
              <a:rPr sz="1650" spc="-30" dirty="0">
                <a:solidFill>
                  <a:srgbClr val="DEDEDE"/>
                </a:solidFill>
                <a:latin typeface="Trebuchet MS"/>
                <a:cs typeface="Trebuchet MS"/>
              </a:rPr>
              <a:t>nl</a:t>
            </a:r>
            <a:r>
              <a:rPr sz="1600" spc="-30" dirty="0">
                <a:solidFill>
                  <a:srgbClr val="DEDEDE"/>
                </a:solidFill>
                <a:latin typeface="Trebuchet MS"/>
                <a:cs typeface="Trebuchet MS"/>
              </a:rPr>
              <a:t>a</a:t>
            </a:r>
            <a:r>
              <a:rPr sz="1650" spc="-30" dirty="0">
                <a:solidFill>
                  <a:srgbClr val="DEDEDE"/>
                </a:solidFill>
                <a:latin typeface="Trebuchet MS"/>
                <a:cs typeface="Trebuchet MS"/>
              </a:rPr>
              <a:t>beled</a:t>
            </a:r>
            <a:r>
              <a:rPr sz="1650" spc="-85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DEDEDE"/>
                </a:solidFill>
                <a:latin typeface="Trebuchet MS"/>
                <a:cs typeface="Trebuchet MS"/>
              </a:rPr>
              <a:t>d</a:t>
            </a:r>
            <a:r>
              <a:rPr sz="1600" spc="-10" dirty="0">
                <a:solidFill>
                  <a:srgbClr val="DEDEDE"/>
                </a:solidFill>
                <a:latin typeface="Trebuchet MS"/>
                <a:cs typeface="Trebuchet MS"/>
              </a:rPr>
              <a:t>a</a:t>
            </a:r>
            <a:r>
              <a:rPr sz="1550" spc="-10" dirty="0">
                <a:solidFill>
                  <a:srgbClr val="DEDEDE"/>
                </a:solidFill>
                <a:latin typeface="Trebuchet MS"/>
                <a:cs typeface="Trebuchet MS"/>
              </a:rPr>
              <a:t>t</a:t>
            </a:r>
            <a:r>
              <a:rPr sz="1600" spc="-10" dirty="0">
                <a:solidFill>
                  <a:srgbClr val="DEDEDE"/>
                </a:solidFill>
                <a:latin typeface="Trebuchet MS"/>
                <a:cs typeface="Trebuchet MS"/>
              </a:rPr>
              <a:t>a</a:t>
            </a:r>
            <a:r>
              <a:rPr sz="1550" spc="-10" dirty="0">
                <a:solidFill>
                  <a:srgbClr val="DEDEDE"/>
                </a:solidFill>
                <a:latin typeface="Trebuchet MS"/>
                <a:cs typeface="Trebuchet MS"/>
              </a:rPr>
              <a:t>s</a:t>
            </a:r>
            <a:r>
              <a:rPr sz="1650" spc="-10" dirty="0">
                <a:solidFill>
                  <a:srgbClr val="DEDEDE"/>
                </a:solidFill>
                <a:latin typeface="Trebuchet MS"/>
                <a:cs typeface="Trebuchet MS"/>
              </a:rPr>
              <a:t>e</a:t>
            </a:r>
            <a:r>
              <a:rPr sz="1550" spc="-10" dirty="0">
                <a:solidFill>
                  <a:srgbClr val="DEDEDE"/>
                </a:solidFill>
                <a:latin typeface="Trebuchet MS"/>
                <a:cs typeface="Trebuchet MS"/>
              </a:rPr>
              <a:t>t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39100" y="2247900"/>
            <a:ext cx="3677285" cy="2018501"/>
          </a:xfrm>
          <a:prstGeom prst="rect">
            <a:avLst/>
          </a:prstGeom>
          <a:solidFill>
            <a:srgbClr val="2573EC"/>
          </a:solidFill>
        </p:spPr>
        <p:txBody>
          <a:bodyPr vert="horz" wrap="square" lIns="0" tIns="3124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460"/>
              </a:spcBef>
            </a:pPr>
            <a:endParaRPr lang="en-IN" sz="22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60"/>
              </a:spcBef>
            </a:pPr>
            <a:r>
              <a:rPr lang="en-IN" sz="2400" b="1" dirty="0">
                <a:latin typeface="Trebuchet MS" panose="020B0603020202020204" pitchFamily="34" charset="0"/>
                <a:cs typeface="Times New Roman"/>
              </a:rPr>
              <a:t> Self Supervised Learning</a:t>
            </a:r>
          </a:p>
          <a:p>
            <a:pPr>
              <a:lnSpc>
                <a:spcPct val="100000"/>
              </a:lnSpc>
              <a:spcBef>
                <a:spcPts val="2460"/>
              </a:spcBef>
            </a:pPr>
            <a:endParaRPr lang="en-IN" sz="2250" dirty="0">
              <a:latin typeface="Times New Roman"/>
              <a:cs typeface="Times New Roman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5174" y="6391274"/>
            <a:ext cx="1123949" cy="3238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4100" spc="-45" dirty="0"/>
              <a:t>W</a:t>
            </a:r>
            <a:r>
              <a:rPr spc="-45" dirty="0"/>
              <a:t>h</a:t>
            </a:r>
            <a:r>
              <a:rPr sz="4100" spc="-45" dirty="0"/>
              <a:t>a</a:t>
            </a:r>
            <a:r>
              <a:rPr sz="3850" spc="-45" dirty="0"/>
              <a:t>t</a:t>
            </a:r>
            <a:r>
              <a:rPr sz="3850" spc="-155" dirty="0"/>
              <a:t> </a:t>
            </a:r>
            <a:r>
              <a:rPr spc="50" dirty="0"/>
              <a:t>i</a:t>
            </a:r>
            <a:r>
              <a:rPr sz="3850" spc="50" dirty="0"/>
              <a:t>s</a:t>
            </a:r>
            <a:r>
              <a:rPr sz="3850" spc="-150" dirty="0"/>
              <a:t> </a:t>
            </a:r>
            <a:r>
              <a:rPr sz="4100" spc="-35" dirty="0"/>
              <a:t>S</a:t>
            </a:r>
            <a:r>
              <a:rPr spc="-35" dirty="0"/>
              <a:t>elf</a:t>
            </a:r>
            <a:r>
              <a:rPr spc="-229" dirty="0"/>
              <a:t> </a:t>
            </a:r>
            <a:r>
              <a:rPr sz="4100" spc="60" dirty="0"/>
              <a:t>S</a:t>
            </a:r>
            <a:r>
              <a:rPr sz="3850" spc="60" dirty="0"/>
              <a:t>up</a:t>
            </a:r>
            <a:r>
              <a:rPr spc="60" dirty="0"/>
              <a:t>e</a:t>
            </a:r>
            <a:r>
              <a:rPr sz="3850" spc="60" dirty="0"/>
              <a:t>rv</a:t>
            </a:r>
            <a:r>
              <a:rPr spc="60" dirty="0"/>
              <a:t>i</a:t>
            </a:r>
            <a:r>
              <a:rPr sz="3850" spc="60" dirty="0"/>
              <a:t>s</a:t>
            </a:r>
            <a:r>
              <a:rPr spc="60" dirty="0"/>
              <a:t>ed</a:t>
            </a:r>
            <a:r>
              <a:rPr spc="-235" dirty="0"/>
              <a:t> </a:t>
            </a:r>
            <a:r>
              <a:rPr sz="4100" spc="-45" dirty="0"/>
              <a:t>L</a:t>
            </a:r>
            <a:r>
              <a:rPr spc="-45" dirty="0"/>
              <a:t>e</a:t>
            </a:r>
            <a:r>
              <a:rPr sz="4100" spc="-45" dirty="0"/>
              <a:t>a</a:t>
            </a:r>
            <a:r>
              <a:rPr sz="3850" spc="-45" dirty="0"/>
              <a:t>r</a:t>
            </a:r>
            <a:r>
              <a:rPr spc="-45" dirty="0"/>
              <a:t>ning</a:t>
            </a:r>
            <a:r>
              <a:rPr sz="4100" spc="-45" dirty="0">
                <a:latin typeface="SimSun"/>
                <a:cs typeface="SimSun"/>
              </a:rPr>
              <a:t>?</a:t>
            </a:r>
            <a:endParaRPr sz="4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000" dirty="0">
                <a:solidFill>
                  <a:srgbClr val="DEDEDE"/>
                </a:solidFill>
                <a:latin typeface="Verdana"/>
                <a:cs typeface="Verdana"/>
              </a:rPr>
              <a:t>N</a:t>
            </a:r>
            <a:r>
              <a:rPr sz="2050" dirty="0">
                <a:solidFill>
                  <a:srgbClr val="DEDEDE"/>
                </a:solidFill>
              </a:rPr>
              <a:t>e</a:t>
            </a:r>
            <a:r>
              <a:rPr sz="1900" dirty="0">
                <a:solidFill>
                  <a:srgbClr val="DEDEDE"/>
                </a:solidFill>
              </a:rPr>
              <a:t>xt</a:t>
            </a:r>
            <a:r>
              <a:rPr sz="1900" spc="-30" dirty="0">
                <a:solidFill>
                  <a:srgbClr val="DEDEDE"/>
                </a:solidFill>
              </a:rPr>
              <a:t> </a:t>
            </a:r>
            <a:r>
              <a:rPr sz="1900" dirty="0">
                <a:solidFill>
                  <a:srgbClr val="DEDEDE"/>
                </a:solidFill>
              </a:rPr>
              <a:t>wor</a:t>
            </a:r>
            <a:r>
              <a:rPr sz="2050" dirty="0">
                <a:solidFill>
                  <a:srgbClr val="DEDEDE"/>
                </a:solidFill>
              </a:rPr>
              <a:t>d</a:t>
            </a:r>
            <a:r>
              <a:rPr sz="2050" spc="-25" dirty="0">
                <a:solidFill>
                  <a:srgbClr val="DEDEDE"/>
                </a:solidFill>
              </a:rPr>
              <a:t> </a:t>
            </a:r>
            <a:r>
              <a:rPr sz="1900" spc="-10" dirty="0">
                <a:solidFill>
                  <a:srgbClr val="DEDEDE"/>
                </a:solidFill>
              </a:rPr>
              <a:t>pr</a:t>
            </a:r>
            <a:r>
              <a:rPr sz="2050" spc="-10" dirty="0">
                <a:solidFill>
                  <a:srgbClr val="DEDEDE"/>
                </a:solidFill>
              </a:rPr>
              <a:t>edic</a:t>
            </a:r>
            <a:r>
              <a:rPr sz="1900" spc="-10" dirty="0">
                <a:solidFill>
                  <a:srgbClr val="DEDEDE"/>
                </a:solidFill>
              </a:rPr>
              <a:t>t</a:t>
            </a:r>
            <a:r>
              <a:rPr sz="2050" spc="-10" dirty="0">
                <a:solidFill>
                  <a:srgbClr val="DEDEDE"/>
                </a:solidFill>
              </a:rPr>
              <a:t>i</a:t>
            </a:r>
            <a:r>
              <a:rPr sz="1900" spc="-10" dirty="0">
                <a:solidFill>
                  <a:srgbClr val="DEDEDE"/>
                </a:solidFill>
              </a:rPr>
              <a:t>o</a:t>
            </a:r>
            <a:r>
              <a:rPr sz="2050" spc="-10" dirty="0">
                <a:solidFill>
                  <a:srgbClr val="DEDEDE"/>
                </a:solidFill>
              </a:rPr>
              <a:t>n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43470" y="2371795"/>
            <a:ext cx="3390900" cy="600075"/>
          </a:xfrm>
          <a:prstGeom prst="rect">
            <a:avLst/>
          </a:prstGeom>
          <a:solidFill>
            <a:srgbClr val="2573EC"/>
          </a:solidFill>
        </p:spPr>
        <p:txBody>
          <a:bodyPr vert="horz" wrap="square" lIns="0" tIns="57150" rIns="0" bIns="0" rtlCol="0">
            <a:spAutoFit/>
          </a:bodyPr>
          <a:lstStyle/>
          <a:p>
            <a:pPr marL="497205">
              <a:lnSpc>
                <a:spcPct val="100000"/>
              </a:lnSpc>
              <a:spcBef>
                <a:spcPts val="450"/>
              </a:spcBef>
            </a:pPr>
            <a:r>
              <a:rPr sz="24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sz="245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700" spc="-24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500" spc="-245" dirty="0">
                <a:solidFill>
                  <a:srgbClr val="FFFFFF"/>
                </a:solidFill>
                <a:latin typeface="Malgun Gothic"/>
                <a:cs typeface="Malgun Gothic"/>
              </a:rPr>
              <a:t>m</a:t>
            </a:r>
            <a:r>
              <a:rPr sz="2500" spc="-2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500" spc="-85" dirty="0">
                <a:solidFill>
                  <a:srgbClr val="FFFFFF"/>
                </a:solidFill>
                <a:latin typeface="Malgun Gothic"/>
                <a:cs typeface="Malgun Gothic"/>
              </a:rPr>
              <a:t>g</a:t>
            </a:r>
            <a:r>
              <a:rPr sz="2300" spc="-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500" spc="-85" dirty="0">
                <a:solidFill>
                  <a:srgbClr val="FFFFFF"/>
                </a:solidFill>
                <a:latin typeface="Malgun Gothic"/>
                <a:cs typeface="Malgun Gothic"/>
              </a:rPr>
              <a:t>ing</a:t>
            </a:r>
            <a:r>
              <a:rPr sz="2500" spc="-3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500" spc="-20" dirty="0">
                <a:solidFill>
                  <a:srgbClr val="FFFFFF"/>
                </a:solidFill>
                <a:latin typeface="Malgun Gothic"/>
                <a:cs typeface="Malgun Gothic"/>
              </a:rPr>
              <a:t>l</a:t>
            </a:r>
            <a:r>
              <a:rPr sz="2700" spc="-2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300" spc="-2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5675" y="4124325"/>
            <a:ext cx="1714500" cy="542925"/>
          </a:xfrm>
          <a:prstGeom prst="rect">
            <a:avLst/>
          </a:prstGeom>
          <a:solidFill>
            <a:srgbClr val="2573EC"/>
          </a:solidFill>
        </p:spPr>
        <p:txBody>
          <a:bodyPr vert="horz" wrap="square" lIns="0" tIns="98425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775"/>
              </a:spcBef>
            </a:pP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95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-10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05" dirty="0">
                <a:solidFill>
                  <a:srgbClr val="FFFFFF"/>
                </a:solidFill>
                <a:latin typeface="Malgun Gothic"/>
                <a:cs typeface="Malgun Gothic"/>
              </a:rPr>
              <a:t>m</a:t>
            </a:r>
            <a:r>
              <a:rPr sz="2000" spc="-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Malgun Gothic"/>
                <a:cs typeface="Malgun Gothic"/>
              </a:rPr>
              <a:t>g</a:t>
            </a:r>
            <a:r>
              <a:rPr sz="1850" spc="-6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65" dirty="0">
                <a:solidFill>
                  <a:srgbClr val="FFFFFF"/>
                </a:solidFill>
                <a:latin typeface="Malgun Gothic"/>
                <a:cs typeface="Malgun Gothic"/>
              </a:rPr>
              <a:t>ing</a:t>
            </a:r>
            <a:r>
              <a:rPr sz="2000" spc="-15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50" spc="-2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endParaRPr sz="18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5174" y="6391274"/>
            <a:ext cx="1123949" cy="3238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991350" y="4124325"/>
            <a:ext cx="1600200" cy="552450"/>
          </a:xfrm>
          <a:prstGeom prst="rect">
            <a:avLst/>
          </a:prstGeom>
          <a:solidFill>
            <a:srgbClr val="2573EC"/>
          </a:solidFill>
        </p:spPr>
        <p:txBody>
          <a:bodyPr vert="horz" wrap="square" lIns="0" tIns="98425" rIns="0" bIns="0" rtlCol="0">
            <a:spAutoFit/>
          </a:bodyPr>
          <a:lstStyle/>
          <a:p>
            <a:pPr marL="633730">
              <a:lnSpc>
                <a:spcPct val="100000"/>
              </a:lnSpc>
              <a:spcBef>
                <a:spcPts val="775"/>
              </a:spcBef>
            </a:pPr>
            <a:r>
              <a:rPr sz="1850" spc="-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20" dirty="0">
                <a:solidFill>
                  <a:srgbClr val="FFFFFF"/>
                </a:solidFill>
                <a:latin typeface="Malgun Gothic"/>
                <a:cs typeface="Malgun Gothic"/>
              </a:rPr>
              <a:t>l</a:t>
            </a:r>
            <a:r>
              <a:rPr sz="1950" spc="-2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50" spc="-2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185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86265" y="2957507"/>
            <a:ext cx="3334385" cy="1086485"/>
            <a:chOff x="4386265" y="2957507"/>
            <a:chExt cx="3334385" cy="1086485"/>
          </a:xfrm>
        </p:grpSpPr>
        <p:sp>
          <p:nvSpPr>
            <p:cNvPr id="8" name="object 8"/>
            <p:cNvSpPr/>
            <p:nvPr/>
          </p:nvSpPr>
          <p:spPr>
            <a:xfrm>
              <a:off x="4528431" y="2971799"/>
              <a:ext cx="1510665" cy="975360"/>
            </a:xfrm>
            <a:custGeom>
              <a:avLst/>
              <a:gdLst/>
              <a:ahLst/>
              <a:cxnLst/>
              <a:rect l="l" t="t" r="r" b="b"/>
              <a:pathLst>
                <a:path w="1510664" h="975360">
                  <a:moveTo>
                    <a:pt x="1510442" y="0"/>
                  </a:moveTo>
                  <a:lnTo>
                    <a:pt x="0" y="974869"/>
                  </a:lnTo>
                </a:path>
              </a:pathLst>
            </a:custGeom>
            <a:ln w="28584">
              <a:solidFill>
                <a:srgbClr val="257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6265" y="3868181"/>
              <a:ext cx="197589" cy="17529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038849" y="2990849"/>
              <a:ext cx="1537970" cy="958215"/>
            </a:xfrm>
            <a:custGeom>
              <a:avLst/>
              <a:gdLst/>
              <a:ahLst/>
              <a:cxnLst/>
              <a:rect l="l" t="t" r="r" b="b"/>
              <a:pathLst>
                <a:path w="1537970" h="958214">
                  <a:moveTo>
                    <a:pt x="0" y="0"/>
                  </a:moveTo>
                  <a:lnTo>
                    <a:pt x="1537620" y="957724"/>
                  </a:lnTo>
                </a:path>
              </a:pathLst>
            </a:custGeom>
            <a:ln w="28607">
              <a:solidFill>
                <a:srgbClr val="257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1879" y="3869497"/>
              <a:ext cx="198241" cy="17399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016375" y="4943157"/>
            <a:ext cx="5753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25" dirty="0">
                <a:solidFill>
                  <a:srgbClr val="DEDEDE"/>
                </a:solidFill>
                <a:latin typeface="Arial MT"/>
                <a:cs typeface="Arial MT"/>
              </a:rPr>
              <a:t>I</a:t>
            </a:r>
            <a:r>
              <a:rPr sz="2000" spc="-25" dirty="0">
                <a:solidFill>
                  <a:srgbClr val="DEDEDE"/>
                </a:solidFill>
                <a:latin typeface="Malgun Gothic"/>
                <a:cs typeface="Malgun Gothic"/>
              </a:rPr>
              <a:t>n</a:t>
            </a:r>
            <a:r>
              <a:rPr sz="1850" spc="-25" dirty="0">
                <a:solidFill>
                  <a:srgbClr val="DEDEDE"/>
                </a:solidFill>
                <a:latin typeface="Trebuchet MS"/>
                <a:cs typeface="Trebuchet MS"/>
              </a:rPr>
              <a:t>put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45375" y="4946518"/>
            <a:ext cx="7753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10" dirty="0">
                <a:solidFill>
                  <a:srgbClr val="DEDEDE"/>
                </a:solidFill>
                <a:latin typeface="Trebuchet MS"/>
                <a:cs typeface="Trebuchet MS"/>
              </a:rPr>
              <a:t>O</a:t>
            </a:r>
            <a:r>
              <a:rPr sz="1850" spc="-10" dirty="0">
                <a:solidFill>
                  <a:srgbClr val="DEDEDE"/>
                </a:solidFill>
                <a:latin typeface="Trebuchet MS"/>
                <a:cs typeface="Trebuchet MS"/>
              </a:rPr>
              <a:t>utput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24710" y="1847532"/>
            <a:ext cx="14789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50" spc="-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95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75" dirty="0">
                <a:solidFill>
                  <a:srgbClr val="FFFFFF"/>
                </a:solidFill>
                <a:latin typeface="Malgun Gothic"/>
                <a:cs typeface="Malgun Gothic"/>
              </a:rPr>
              <a:t>ining</a:t>
            </a:r>
            <a:r>
              <a:rPr sz="2000" spc="-11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950" spc="-3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950" spc="-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50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950" spc="-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4100" spc="-45" dirty="0"/>
              <a:t>W</a:t>
            </a:r>
            <a:r>
              <a:rPr spc="-45" dirty="0"/>
              <a:t>h</a:t>
            </a:r>
            <a:r>
              <a:rPr sz="4100" spc="-45" dirty="0"/>
              <a:t>a</a:t>
            </a:r>
            <a:r>
              <a:rPr sz="3850" spc="-45" dirty="0"/>
              <a:t>t</a:t>
            </a:r>
            <a:r>
              <a:rPr sz="3850" spc="-155" dirty="0"/>
              <a:t> </a:t>
            </a:r>
            <a:r>
              <a:rPr spc="50" dirty="0"/>
              <a:t>i</a:t>
            </a:r>
            <a:r>
              <a:rPr sz="3850" spc="50" dirty="0"/>
              <a:t>s</a:t>
            </a:r>
            <a:r>
              <a:rPr sz="3850" spc="-150" dirty="0"/>
              <a:t> </a:t>
            </a:r>
            <a:r>
              <a:rPr sz="4100" spc="-35" dirty="0"/>
              <a:t>S</a:t>
            </a:r>
            <a:r>
              <a:rPr spc="-35" dirty="0"/>
              <a:t>elf</a:t>
            </a:r>
            <a:r>
              <a:rPr spc="-229" dirty="0"/>
              <a:t> </a:t>
            </a:r>
            <a:r>
              <a:rPr sz="4100" spc="60" dirty="0"/>
              <a:t>S</a:t>
            </a:r>
            <a:r>
              <a:rPr sz="3850" spc="60" dirty="0"/>
              <a:t>up</a:t>
            </a:r>
            <a:r>
              <a:rPr spc="60" dirty="0"/>
              <a:t>e</a:t>
            </a:r>
            <a:r>
              <a:rPr sz="3850" spc="60" dirty="0"/>
              <a:t>rv</a:t>
            </a:r>
            <a:r>
              <a:rPr spc="60" dirty="0"/>
              <a:t>i</a:t>
            </a:r>
            <a:r>
              <a:rPr sz="3850" spc="60" dirty="0"/>
              <a:t>s</a:t>
            </a:r>
            <a:r>
              <a:rPr spc="60" dirty="0"/>
              <a:t>ed</a:t>
            </a:r>
            <a:r>
              <a:rPr spc="-235" dirty="0"/>
              <a:t> </a:t>
            </a:r>
            <a:r>
              <a:rPr sz="4100" spc="-45" dirty="0"/>
              <a:t>L</a:t>
            </a:r>
            <a:r>
              <a:rPr spc="-45" dirty="0"/>
              <a:t>e</a:t>
            </a:r>
            <a:r>
              <a:rPr sz="4100" spc="-45" dirty="0"/>
              <a:t>a</a:t>
            </a:r>
            <a:r>
              <a:rPr sz="3850" spc="-45" dirty="0"/>
              <a:t>r</a:t>
            </a:r>
            <a:r>
              <a:rPr spc="-45" dirty="0"/>
              <a:t>ning</a:t>
            </a:r>
            <a:r>
              <a:rPr sz="4100" spc="-45" dirty="0">
                <a:latin typeface="SimSun"/>
                <a:cs typeface="SimSun"/>
              </a:rPr>
              <a:t>?</a:t>
            </a:r>
            <a:endParaRPr sz="4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000" dirty="0">
                <a:solidFill>
                  <a:srgbClr val="DEDEDE"/>
                </a:solidFill>
                <a:latin typeface="Verdana"/>
                <a:cs typeface="Verdana"/>
              </a:rPr>
              <a:t>N</a:t>
            </a:r>
            <a:r>
              <a:rPr sz="2050" dirty="0">
                <a:solidFill>
                  <a:srgbClr val="DEDEDE"/>
                </a:solidFill>
              </a:rPr>
              <a:t>e</a:t>
            </a:r>
            <a:r>
              <a:rPr sz="1900" dirty="0">
                <a:solidFill>
                  <a:srgbClr val="DEDEDE"/>
                </a:solidFill>
              </a:rPr>
              <a:t>xt</a:t>
            </a:r>
            <a:r>
              <a:rPr sz="1900" spc="-30" dirty="0">
                <a:solidFill>
                  <a:srgbClr val="DEDEDE"/>
                </a:solidFill>
              </a:rPr>
              <a:t> </a:t>
            </a:r>
            <a:r>
              <a:rPr sz="1900" dirty="0">
                <a:solidFill>
                  <a:srgbClr val="DEDEDE"/>
                </a:solidFill>
              </a:rPr>
              <a:t>wor</a:t>
            </a:r>
            <a:r>
              <a:rPr sz="2050" dirty="0">
                <a:solidFill>
                  <a:srgbClr val="DEDEDE"/>
                </a:solidFill>
              </a:rPr>
              <a:t>d</a:t>
            </a:r>
            <a:r>
              <a:rPr sz="2050" spc="-25" dirty="0">
                <a:solidFill>
                  <a:srgbClr val="DEDEDE"/>
                </a:solidFill>
              </a:rPr>
              <a:t> </a:t>
            </a:r>
            <a:r>
              <a:rPr sz="1900" spc="-10" dirty="0">
                <a:solidFill>
                  <a:srgbClr val="DEDEDE"/>
                </a:solidFill>
              </a:rPr>
              <a:t>pr</a:t>
            </a:r>
            <a:r>
              <a:rPr sz="2050" spc="-10" dirty="0">
                <a:solidFill>
                  <a:srgbClr val="DEDEDE"/>
                </a:solidFill>
              </a:rPr>
              <a:t>edic</a:t>
            </a:r>
            <a:r>
              <a:rPr sz="1900" spc="-10" dirty="0">
                <a:solidFill>
                  <a:srgbClr val="DEDEDE"/>
                </a:solidFill>
              </a:rPr>
              <a:t>t</a:t>
            </a:r>
            <a:r>
              <a:rPr sz="2050" spc="-10" dirty="0">
                <a:solidFill>
                  <a:srgbClr val="DEDEDE"/>
                </a:solidFill>
              </a:rPr>
              <a:t>i</a:t>
            </a:r>
            <a:r>
              <a:rPr sz="1900" spc="-10" dirty="0">
                <a:solidFill>
                  <a:srgbClr val="DEDEDE"/>
                </a:solidFill>
              </a:rPr>
              <a:t>o</a:t>
            </a:r>
            <a:r>
              <a:rPr sz="2050" spc="-10" dirty="0">
                <a:solidFill>
                  <a:srgbClr val="DEDEDE"/>
                </a:solidFill>
              </a:rPr>
              <a:t>n</a:t>
            </a:r>
            <a:endParaRPr sz="205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81400" y="3695233"/>
            <a:ext cx="1172845" cy="134620"/>
            <a:chOff x="3581400" y="3695233"/>
            <a:chExt cx="1172845" cy="134620"/>
          </a:xfrm>
        </p:grpSpPr>
        <p:sp>
          <p:nvSpPr>
            <p:cNvPr id="4" name="object 4"/>
            <p:cNvSpPr/>
            <p:nvPr/>
          </p:nvSpPr>
          <p:spPr>
            <a:xfrm>
              <a:off x="3581400" y="3762374"/>
              <a:ext cx="1067435" cy="0"/>
            </a:xfrm>
            <a:custGeom>
              <a:avLst/>
              <a:gdLst/>
              <a:ahLst/>
              <a:cxnLst/>
              <a:rect l="l" t="t" r="r" b="b"/>
              <a:pathLst>
                <a:path w="1067435">
                  <a:moveTo>
                    <a:pt x="0" y="0"/>
                  </a:moveTo>
                  <a:lnTo>
                    <a:pt x="1066882" y="0"/>
                  </a:lnTo>
                </a:path>
              </a:pathLst>
            </a:custGeom>
            <a:ln w="22682">
              <a:solidFill>
                <a:srgbClr val="257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7848" y="3695233"/>
              <a:ext cx="116143" cy="134282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258050" y="3733806"/>
            <a:ext cx="1400175" cy="114300"/>
            <a:chOff x="7258050" y="3733806"/>
            <a:chExt cx="1400175" cy="114300"/>
          </a:xfrm>
        </p:grpSpPr>
        <p:sp>
          <p:nvSpPr>
            <p:cNvPr id="7" name="object 7"/>
            <p:cNvSpPr/>
            <p:nvPr/>
          </p:nvSpPr>
          <p:spPr>
            <a:xfrm>
              <a:off x="7258050" y="3790949"/>
              <a:ext cx="1296035" cy="0"/>
            </a:xfrm>
            <a:custGeom>
              <a:avLst/>
              <a:gdLst/>
              <a:ahLst/>
              <a:cxnLst/>
              <a:rect l="l" t="t" r="r" b="b"/>
              <a:pathLst>
                <a:path w="1296034">
                  <a:moveTo>
                    <a:pt x="0" y="0"/>
                  </a:moveTo>
                  <a:lnTo>
                    <a:pt x="1295502" y="0"/>
                  </a:lnTo>
                </a:path>
              </a:pathLst>
            </a:custGeom>
            <a:ln w="19049">
              <a:solidFill>
                <a:srgbClr val="257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44034" y="3733806"/>
              <a:ext cx="114154" cy="11428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62074" y="3181349"/>
            <a:ext cx="2219325" cy="1066800"/>
          </a:xfrm>
          <a:prstGeom prst="rect">
            <a:avLst/>
          </a:prstGeom>
          <a:solidFill>
            <a:srgbClr val="2573EC"/>
          </a:solidFill>
        </p:spPr>
        <p:txBody>
          <a:bodyPr vert="horz" wrap="square" lIns="0" tIns="203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0"/>
              </a:spcBef>
            </a:pPr>
            <a:endParaRPr sz="225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</a:pPr>
            <a:r>
              <a:rPr sz="24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sz="2450" spc="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450" spc="-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500" spc="-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ing</a:t>
            </a:r>
            <a:r>
              <a:rPr sz="25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48700" y="3162299"/>
            <a:ext cx="2143125" cy="1085850"/>
          </a:xfrm>
          <a:prstGeom prst="rect">
            <a:avLst/>
          </a:prstGeom>
          <a:solidFill>
            <a:srgbClr val="2573EC"/>
          </a:solidFill>
        </p:spPr>
        <p:txBody>
          <a:bodyPr vert="horz" wrap="square" lIns="0" tIns="393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10"/>
              </a:spcBef>
            </a:pPr>
            <a:endParaRPr sz="2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300" spc="-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500" spc="-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450" spc="-2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spc="-2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52974" y="3143249"/>
            <a:ext cx="2505075" cy="1104900"/>
          </a:xfrm>
          <a:prstGeom prst="rect">
            <a:avLst/>
          </a:prstGeom>
          <a:solidFill>
            <a:srgbClr val="2573EC"/>
          </a:solidFill>
        </p:spPr>
        <p:txBody>
          <a:bodyPr vert="horz" wrap="square" lIns="0" tIns="584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9"/>
              </a:spcBef>
            </a:pPr>
            <a:endParaRPr sz="2250">
              <a:latin typeface="Times New Roman"/>
              <a:cs typeface="Times New Roman"/>
            </a:endParaRPr>
          </a:p>
          <a:p>
            <a:pPr marL="832485">
              <a:lnSpc>
                <a:spcPct val="100000"/>
              </a:lnSpc>
            </a:pP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300" spc="-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500" spc="-10" dirty="0">
                <a:solidFill>
                  <a:srgbClr val="FFFFFF"/>
                </a:solidFill>
                <a:latin typeface="Trebuchet MS"/>
                <a:cs typeface="Trebuchet MS"/>
              </a:rPr>
              <a:t>del</a:t>
            </a:r>
            <a:endParaRPr sz="250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25174" y="6391274"/>
            <a:ext cx="1123949" cy="3238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0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4100" spc="-45" dirty="0"/>
              <a:t>W</a:t>
            </a:r>
            <a:r>
              <a:rPr spc="-45" dirty="0"/>
              <a:t>h</a:t>
            </a:r>
            <a:r>
              <a:rPr sz="4100" spc="-45" dirty="0"/>
              <a:t>a</a:t>
            </a:r>
            <a:r>
              <a:rPr sz="3850" spc="-45" dirty="0"/>
              <a:t>t</a:t>
            </a:r>
            <a:r>
              <a:rPr sz="3850" spc="-155" dirty="0"/>
              <a:t> </a:t>
            </a:r>
            <a:r>
              <a:rPr spc="50" dirty="0"/>
              <a:t>i</a:t>
            </a:r>
            <a:r>
              <a:rPr sz="3850" spc="50" dirty="0"/>
              <a:t>s</a:t>
            </a:r>
            <a:r>
              <a:rPr sz="3850" spc="-150" dirty="0"/>
              <a:t> </a:t>
            </a:r>
            <a:r>
              <a:rPr sz="4100" spc="-35" dirty="0"/>
              <a:t>S</a:t>
            </a:r>
            <a:r>
              <a:rPr spc="-35" dirty="0"/>
              <a:t>elf</a:t>
            </a:r>
            <a:r>
              <a:rPr spc="-229" dirty="0"/>
              <a:t> </a:t>
            </a:r>
            <a:r>
              <a:rPr sz="4100" spc="60" dirty="0"/>
              <a:t>S</a:t>
            </a:r>
            <a:r>
              <a:rPr sz="3850" spc="60" dirty="0"/>
              <a:t>up</a:t>
            </a:r>
            <a:r>
              <a:rPr spc="60" dirty="0"/>
              <a:t>e</a:t>
            </a:r>
            <a:r>
              <a:rPr sz="3850" spc="60" dirty="0"/>
              <a:t>rv</a:t>
            </a:r>
            <a:r>
              <a:rPr spc="60" dirty="0"/>
              <a:t>i</a:t>
            </a:r>
            <a:r>
              <a:rPr sz="3850" spc="60" dirty="0"/>
              <a:t>s</a:t>
            </a:r>
            <a:r>
              <a:rPr spc="60" dirty="0"/>
              <a:t>ed</a:t>
            </a:r>
            <a:r>
              <a:rPr spc="-235" dirty="0"/>
              <a:t> </a:t>
            </a:r>
            <a:r>
              <a:rPr sz="4100" spc="-10" dirty="0"/>
              <a:t>L</a:t>
            </a:r>
            <a:r>
              <a:rPr spc="-10" dirty="0"/>
              <a:t>e</a:t>
            </a:r>
            <a:r>
              <a:rPr sz="4100" spc="-10" dirty="0"/>
              <a:t>a</a:t>
            </a:r>
            <a:r>
              <a:rPr sz="3850" spc="-10" dirty="0"/>
              <a:t>r</a:t>
            </a:r>
            <a:r>
              <a:rPr spc="-10" dirty="0"/>
              <a:t>ning</a:t>
            </a:r>
            <a:r>
              <a:rPr sz="4100" spc="-10" dirty="0">
                <a:latin typeface="SimSun"/>
                <a:cs typeface="SimSun"/>
              </a:rPr>
              <a:t>?</a:t>
            </a:r>
            <a:endParaRPr sz="4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2050" dirty="0">
                <a:solidFill>
                  <a:srgbClr val="DEDEDE"/>
                </a:solidFill>
              </a:rPr>
              <a:t>Self</a:t>
            </a:r>
            <a:r>
              <a:rPr sz="2050" spc="-155" dirty="0">
                <a:solidFill>
                  <a:srgbClr val="DEDEDE"/>
                </a:solidFill>
              </a:rPr>
              <a:t> </a:t>
            </a:r>
            <a:r>
              <a:rPr sz="2050" spc="45" dirty="0">
                <a:solidFill>
                  <a:srgbClr val="DEDEDE"/>
                </a:solidFill>
              </a:rPr>
              <a:t>S</a:t>
            </a:r>
            <a:r>
              <a:rPr sz="1900" spc="45" dirty="0">
                <a:solidFill>
                  <a:srgbClr val="DEDEDE"/>
                </a:solidFill>
              </a:rPr>
              <a:t>up</a:t>
            </a:r>
            <a:r>
              <a:rPr sz="2050" spc="45" dirty="0">
                <a:solidFill>
                  <a:srgbClr val="DEDEDE"/>
                </a:solidFill>
              </a:rPr>
              <a:t>e</a:t>
            </a:r>
            <a:r>
              <a:rPr sz="1900" spc="45" dirty="0">
                <a:solidFill>
                  <a:srgbClr val="DEDEDE"/>
                </a:solidFill>
              </a:rPr>
              <a:t>rv</a:t>
            </a:r>
            <a:r>
              <a:rPr sz="2050" spc="45" dirty="0">
                <a:solidFill>
                  <a:srgbClr val="DEDEDE"/>
                </a:solidFill>
              </a:rPr>
              <a:t>i</a:t>
            </a:r>
            <a:r>
              <a:rPr sz="1900" spc="45" dirty="0">
                <a:solidFill>
                  <a:srgbClr val="DEDEDE"/>
                </a:solidFill>
              </a:rPr>
              <a:t>s</a:t>
            </a:r>
            <a:r>
              <a:rPr sz="2050" spc="45" dirty="0">
                <a:solidFill>
                  <a:srgbClr val="DEDEDE"/>
                </a:solidFill>
              </a:rPr>
              <a:t>ed</a:t>
            </a:r>
            <a:r>
              <a:rPr sz="2050" spc="-110" dirty="0">
                <a:solidFill>
                  <a:srgbClr val="DEDEDE"/>
                </a:solidFill>
              </a:rPr>
              <a:t> </a:t>
            </a:r>
            <a:r>
              <a:rPr sz="2050" spc="-20" dirty="0">
                <a:solidFill>
                  <a:srgbClr val="DEDEDE"/>
                </a:solidFill>
              </a:rPr>
              <a:t>Lea</a:t>
            </a:r>
            <a:r>
              <a:rPr sz="1900" spc="-20" dirty="0">
                <a:solidFill>
                  <a:srgbClr val="DEDEDE"/>
                </a:solidFill>
              </a:rPr>
              <a:t>r</a:t>
            </a:r>
            <a:r>
              <a:rPr sz="2050" spc="-20" dirty="0">
                <a:solidFill>
                  <a:srgbClr val="DEDEDE"/>
                </a:solidFill>
              </a:rPr>
              <a:t>ning</a:t>
            </a:r>
            <a:r>
              <a:rPr sz="2050" spc="-135" dirty="0">
                <a:solidFill>
                  <a:srgbClr val="DEDEDE"/>
                </a:solidFill>
              </a:rPr>
              <a:t> </a:t>
            </a:r>
            <a:r>
              <a:rPr sz="2050" dirty="0">
                <a:solidFill>
                  <a:srgbClr val="DEDEDE"/>
                </a:solidFill>
              </a:rPr>
              <a:t>lea</a:t>
            </a:r>
            <a:r>
              <a:rPr sz="1900" dirty="0">
                <a:solidFill>
                  <a:srgbClr val="DEDEDE"/>
                </a:solidFill>
              </a:rPr>
              <a:t>r</a:t>
            </a:r>
            <a:r>
              <a:rPr sz="2050" dirty="0">
                <a:solidFill>
                  <a:srgbClr val="DEDEDE"/>
                </a:solidFill>
              </a:rPr>
              <a:t>n</a:t>
            </a:r>
            <a:r>
              <a:rPr sz="1900" dirty="0">
                <a:solidFill>
                  <a:srgbClr val="DEDEDE"/>
                </a:solidFill>
              </a:rPr>
              <a:t>s</a:t>
            </a:r>
            <a:r>
              <a:rPr sz="1900" spc="-90" dirty="0">
                <a:solidFill>
                  <a:srgbClr val="DEDEDE"/>
                </a:solidFill>
              </a:rPr>
              <a:t> </a:t>
            </a:r>
            <a:r>
              <a:rPr sz="1900" spc="-20" dirty="0">
                <a:solidFill>
                  <a:srgbClr val="DEDEDE"/>
                </a:solidFill>
              </a:rPr>
              <a:t>t</a:t>
            </a:r>
            <a:r>
              <a:rPr sz="2050" spc="-20" dirty="0">
                <a:solidFill>
                  <a:srgbClr val="DEDEDE"/>
                </a:solidFill>
              </a:rPr>
              <a:t>he</a:t>
            </a:r>
            <a:r>
              <a:rPr sz="2050" spc="-100" dirty="0">
                <a:solidFill>
                  <a:srgbClr val="DEDEDE"/>
                </a:solidFill>
              </a:rPr>
              <a:t> </a:t>
            </a:r>
            <a:r>
              <a:rPr sz="1900" spc="-10" dirty="0">
                <a:solidFill>
                  <a:srgbClr val="DEDEDE"/>
                </a:solidFill>
              </a:rPr>
              <a:t>r</a:t>
            </a:r>
            <a:r>
              <a:rPr sz="2050" spc="-10" dirty="0">
                <a:solidFill>
                  <a:srgbClr val="DEDEDE"/>
                </a:solidFill>
              </a:rPr>
              <a:t>e</a:t>
            </a:r>
            <a:r>
              <a:rPr sz="1900" spc="-10" dirty="0">
                <a:solidFill>
                  <a:srgbClr val="DEDEDE"/>
                </a:solidFill>
              </a:rPr>
              <a:t>pr</a:t>
            </a:r>
            <a:r>
              <a:rPr sz="2050" spc="-10" dirty="0">
                <a:solidFill>
                  <a:srgbClr val="DEDEDE"/>
                </a:solidFill>
              </a:rPr>
              <a:t>e</a:t>
            </a:r>
            <a:r>
              <a:rPr sz="1900" spc="-10" dirty="0">
                <a:solidFill>
                  <a:srgbClr val="DEDEDE"/>
                </a:solidFill>
              </a:rPr>
              <a:t>s</a:t>
            </a:r>
            <a:r>
              <a:rPr sz="2050" spc="-10" dirty="0">
                <a:solidFill>
                  <a:srgbClr val="DEDEDE"/>
                </a:solidFill>
              </a:rPr>
              <a:t>en</a:t>
            </a:r>
            <a:r>
              <a:rPr sz="1900" spc="-10" dirty="0">
                <a:solidFill>
                  <a:srgbClr val="DEDEDE"/>
                </a:solidFill>
              </a:rPr>
              <a:t>t</a:t>
            </a:r>
            <a:r>
              <a:rPr sz="2050" spc="-10" dirty="0">
                <a:solidFill>
                  <a:srgbClr val="DEDEDE"/>
                </a:solidFill>
              </a:rPr>
              <a:t>a</a:t>
            </a:r>
            <a:r>
              <a:rPr sz="1900" spc="-10" dirty="0">
                <a:solidFill>
                  <a:srgbClr val="DEDEDE"/>
                </a:solidFill>
              </a:rPr>
              <a:t>t</a:t>
            </a:r>
            <a:r>
              <a:rPr sz="2050" spc="-10" dirty="0">
                <a:solidFill>
                  <a:srgbClr val="DEDEDE"/>
                </a:solidFill>
              </a:rPr>
              <a:t>i</a:t>
            </a:r>
            <a:r>
              <a:rPr sz="1900" spc="-10" dirty="0">
                <a:solidFill>
                  <a:srgbClr val="DEDEDE"/>
                </a:solidFill>
              </a:rPr>
              <a:t>o</a:t>
            </a:r>
            <a:r>
              <a:rPr sz="2050" spc="-10" dirty="0">
                <a:solidFill>
                  <a:srgbClr val="DEDEDE"/>
                </a:solidFill>
              </a:rPr>
              <a:t>n</a:t>
            </a:r>
            <a:r>
              <a:rPr sz="2050" spc="-105" dirty="0">
                <a:solidFill>
                  <a:srgbClr val="DEDEDE"/>
                </a:solidFill>
              </a:rPr>
              <a:t> </a:t>
            </a:r>
            <a:r>
              <a:rPr sz="2050" spc="-55" dirty="0">
                <a:solidFill>
                  <a:srgbClr val="DEDEDE"/>
                </a:solidFill>
              </a:rPr>
              <a:t>f</a:t>
            </a:r>
            <a:r>
              <a:rPr sz="1900" spc="-55" dirty="0">
                <a:solidFill>
                  <a:srgbClr val="DEDEDE"/>
                </a:solidFill>
              </a:rPr>
              <a:t>or</a:t>
            </a:r>
            <a:r>
              <a:rPr sz="2050" spc="-55" dirty="0">
                <a:solidFill>
                  <a:srgbClr val="DEDEDE"/>
                </a:solidFill>
              </a:rPr>
              <a:t>m</a:t>
            </a:r>
            <a:r>
              <a:rPr sz="2050" spc="-95" dirty="0">
                <a:solidFill>
                  <a:srgbClr val="DEDEDE"/>
                </a:solidFill>
              </a:rPr>
              <a:t> </a:t>
            </a:r>
            <a:r>
              <a:rPr sz="1900" spc="-20" dirty="0">
                <a:solidFill>
                  <a:srgbClr val="DEDEDE"/>
                </a:solidFill>
              </a:rPr>
              <a:t>t</a:t>
            </a:r>
            <a:r>
              <a:rPr sz="2050" spc="-20" dirty="0">
                <a:solidFill>
                  <a:srgbClr val="DEDEDE"/>
                </a:solidFill>
              </a:rPr>
              <a:t>he</a:t>
            </a:r>
            <a:r>
              <a:rPr sz="2050" spc="-100" dirty="0">
                <a:solidFill>
                  <a:srgbClr val="DEDEDE"/>
                </a:solidFill>
              </a:rPr>
              <a:t> </a:t>
            </a:r>
            <a:r>
              <a:rPr sz="1900" spc="-20" dirty="0">
                <a:solidFill>
                  <a:srgbClr val="DEDEDE"/>
                </a:solidFill>
              </a:rPr>
              <a:t>u</a:t>
            </a:r>
            <a:r>
              <a:rPr sz="2050" spc="-20" dirty="0">
                <a:solidFill>
                  <a:srgbClr val="DEDEDE"/>
                </a:solidFill>
              </a:rPr>
              <a:t>nlabeled</a:t>
            </a:r>
            <a:r>
              <a:rPr sz="2050" spc="-100" dirty="0">
                <a:solidFill>
                  <a:srgbClr val="DEDEDE"/>
                </a:solidFill>
              </a:rPr>
              <a:t> </a:t>
            </a:r>
            <a:r>
              <a:rPr sz="2050" spc="-10" dirty="0">
                <a:solidFill>
                  <a:srgbClr val="DEDEDE"/>
                </a:solidFill>
              </a:rPr>
              <a:t>da</a:t>
            </a:r>
            <a:r>
              <a:rPr sz="1900" spc="-10" dirty="0">
                <a:solidFill>
                  <a:srgbClr val="DEDEDE"/>
                </a:solidFill>
              </a:rPr>
              <a:t>t</a:t>
            </a:r>
            <a:r>
              <a:rPr sz="2050" spc="-10" dirty="0">
                <a:solidFill>
                  <a:srgbClr val="DEDEDE"/>
                </a:solidFill>
              </a:rPr>
              <a:t>a</a:t>
            </a:r>
            <a:r>
              <a:rPr sz="2250" spc="-10" dirty="0">
                <a:solidFill>
                  <a:srgbClr val="DEDEDE"/>
                </a:solidFill>
                <a:latin typeface="Arial MT"/>
                <a:cs typeface="Arial MT"/>
              </a:rPr>
              <a:t>.</a:t>
            </a:r>
            <a:endParaRPr sz="225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14674" y="3562328"/>
            <a:ext cx="1410335" cy="114935"/>
            <a:chOff x="3114674" y="3562328"/>
            <a:chExt cx="1410335" cy="114935"/>
          </a:xfrm>
        </p:grpSpPr>
        <p:sp>
          <p:nvSpPr>
            <p:cNvPr id="4" name="object 4"/>
            <p:cNvSpPr/>
            <p:nvPr/>
          </p:nvSpPr>
          <p:spPr>
            <a:xfrm>
              <a:off x="3114674" y="3619500"/>
              <a:ext cx="1304925" cy="0"/>
            </a:xfrm>
            <a:custGeom>
              <a:avLst/>
              <a:gdLst/>
              <a:ahLst/>
              <a:cxnLst/>
              <a:rect l="l" t="t" r="r" b="b"/>
              <a:pathLst>
                <a:path w="1304925">
                  <a:moveTo>
                    <a:pt x="0" y="0"/>
                  </a:moveTo>
                  <a:lnTo>
                    <a:pt x="1304557" y="0"/>
                  </a:lnTo>
                </a:path>
              </a:pathLst>
            </a:custGeom>
            <a:ln w="19049">
              <a:solidFill>
                <a:srgbClr val="257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9686" y="3562328"/>
              <a:ext cx="114769" cy="114342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6467474" y="3562324"/>
            <a:ext cx="1409700" cy="114935"/>
            <a:chOff x="6467474" y="3562324"/>
            <a:chExt cx="1409700" cy="114935"/>
          </a:xfrm>
        </p:grpSpPr>
        <p:sp>
          <p:nvSpPr>
            <p:cNvPr id="7" name="object 7"/>
            <p:cNvSpPr/>
            <p:nvPr/>
          </p:nvSpPr>
          <p:spPr>
            <a:xfrm>
              <a:off x="6467474" y="3619499"/>
              <a:ext cx="1304925" cy="0"/>
            </a:xfrm>
            <a:custGeom>
              <a:avLst/>
              <a:gdLst/>
              <a:ahLst/>
              <a:cxnLst/>
              <a:rect l="l" t="t" r="r" b="b"/>
              <a:pathLst>
                <a:path w="1304925">
                  <a:moveTo>
                    <a:pt x="0" y="0"/>
                  </a:moveTo>
                  <a:lnTo>
                    <a:pt x="1304375" y="0"/>
                  </a:lnTo>
                </a:path>
              </a:pathLst>
            </a:custGeom>
            <a:ln w="19049">
              <a:solidFill>
                <a:srgbClr val="257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299" y="3562324"/>
              <a:ext cx="114871" cy="114351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5174" y="6391274"/>
            <a:ext cx="1123949" cy="3238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134350" y="3190874"/>
            <a:ext cx="2067560" cy="857885"/>
          </a:xfrm>
          <a:prstGeom prst="rect">
            <a:avLst/>
          </a:prstGeom>
          <a:solidFill>
            <a:srgbClr val="2573EC"/>
          </a:solidFill>
        </p:spPr>
        <p:txBody>
          <a:bodyPr vert="horz" wrap="square" lIns="0" tIns="260350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2050"/>
              </a:spcBef>
            </a:pPr>
            <a:r>
              <a:rPr sz="19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50" spc="-10" dirty="0">
                <a:solidFill>
                  <a:srgbClr val="FFFFFF"/>
                </a:solidFill>
                <a:latin typeface="Trebuchet MS"/>
                <a:cs typeface="Trebuchet MS"/>
              </a:rPr>
              <a:t>pr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50" spc="-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1850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9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850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50" spc="-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78798" y="3140872"/>
            <a:ext cx="770255" cy="972819"/>
          </a:xfrm>
          <a:custGeom>
            <a:avLst/>
            <a:gdLst/>
            <a:ahLst/>
            <a:cxnLst/>
            <a:rect l="l" t="t" r="r" b="b"/>
            <a:pathLst>
              <a:path w="770255" h="972820">
                <a:moveTo>
                  <a:pt x="704978" y="878919"/>
                </a:moveTo>
                <a:lnTo>
                  <a:pt x="156850" y="878919"/>
                </a:lnTo>
                <a:lnTo>
                  <a:pt x="131563" y="873814"/>
                </a:lnTo>
                <a:lnTo>
                  <a:pt x="110915" y="859894"/>
                </a:lnTo>
                <a:lnTo>
                  <a:pt x="96994" y="839245"/>
                </a:lnTo>
                <a:lnTo>
                  <a:pt x="91890" y="813958"/>
                </a:lnTo>
                <a:lnTo>
                  <a:pt x="91890" y="64960"/>
                </a:lnTo>
                <a:lnTo>
                  <a:pt x="96994" y="39673"/>
                </a:lnTo>
                <a:lnTo>
                  <a:pt x="110915" y="19025"/>
                </a:lnTo>
                <a:lnTo>
                  <a:pt x="131563" y="5104"/>
                </a:lnTo>
                <a:lnTo>
                  <a:pt x="156850" y="0"/>
                </a:lnTo>
                <a:lnTo>
                  <a:pt x="704978" y="0"/>
                </a:lnTo>
                <a:lnTo>
                  <a:pt x="730265" y="5104"/>
                </a:lnTo>
                <a:lnTo>
                  <a:pt x="750913" y="19025"/>
                </a:lnTo>
                <a:lnTo>
                  <a:pt x="764834" y="39673"/>
                </a:lnTo>
                <a:lnTo>
                  <a:pt x="766439" y="47624"/>
                </a:lnTo>
                <a:lnTo>
                  <a:pt x="147272" y="47624"/>
                </a:lnTo>
                <a:lnTo>
                  <a:pt x="139515" y="55382"/>
                </a:lnTo>
                <a:lnTo>
                  <a:pt x="139515" y="823536"/>
                </a:lnTo>
                <a:lnTo>
                  <a:pt x="147272" y="831294"/>
                </a:lnTo>
                <a:lnTo>
                  <a:pt x="766439" y="831294"/>
                </a:lnTo>
                <a:lnTo>
                  <a:pt x="764834" y="839245"/>
                </a:lnTo>
                <a:lnTo>
                  <a:pt x="750913" y="859894"/>
                </a:lnTo>
                <a:lnTo>
                  <a:pt x="730265" y="873814"/>
                </a:lnTo>
                <a:lnTo>
                  <a:pt x="704978" y="878919"/>
                </a:lnTo>
                <a:close/>
              </a:path>
              <a:path w="770255" h="972820">
                <a:moveTo>
                  <a:pt x="766439" y="831294"/>
                </a:moveTo>
                <a:lnTo>
                  <a:pt x="714556" y="831294"/>
                </a:lnTo>
                <a:lnTo>
                  <a:pt x="722313" y="823536"/>
                </a:lnTo>
                <a:lnTo>
                  <a:pt x="722313" y="55382"/>
                </a:lnTo>
                <a:lnTo>
                  <a:pt x="714556" y="47624"/>
                </a:lnTo>
                <a:lnTo>
                  <a:pt x="766439" y="47624"/>
                </a:lnTo>
                <a:lnTo>
                  <a:pt x="769938" y="64960"/>
                </a:lnTo>
                <a:lnTo>
                  <a:pt x="769938" y="813958"/>
                </a:lnTo>
                <a:lnTo>
                  <a:pt x="766439" y="831294"/>
                </a:lnTo>
                <a:close/>
              </a:path>
              <a:path w="770255" h="972820">
                <a:moveTo>
                  <a:pt x="613088" y="972360"/>
                </a:moveTo>
                <a:lnTo>
                  <a:pt x="134897" y="972360"/>
                </a:lnTo>
                <a:lnTo>
                  <a:pt x="91653" y="965386"/>
                </a:lnTo>
                <a:lnTo>
                  <a:pt x="92070" y="965386"/>
                </a:lnTo>
                <a:lnTo>
                  <a:pt x="55227" y="946333"/>
                </a:lnTo>
                <a:lnTo>
                  <a:pt x="26026" y="917132"/>
                </a:lnTo>
                <a:lnTo>
                  <a:pt x="6876" y="880101"/>
                </a:lnTo>
                <a:lnTo>
                  <a:pt x="0" y="837462"/>
                </a:lnTo>
                <a:lnTo>
                  <a:pt x="0" y="158401"/>
                </a:lnTo>
                <a:lnTo>
                  <a:pt x="1871" y="149133"/>
                </a:lnTo>
                <a:lnTo>
                  <a:pt x="6974" y="141563"/>
                </a:lnTo>
                <a:lnTo>
                  <a:pt x="14543" y="136460"/>
                </a:lnTo>
                <a:lnTo>
                  <a:pt x="23812" y="134589"/>
                </a:lnTo>
                <a:lnTo>
                  <a:pt x="33081" y="136460"/>
                </a:lnTo>
                <a:lnTo>
                  <a:pt x="40650" y="141563"/>
                </a:lnTo>
                <a:lnTo>
                  <a:pt x="45753" y="149133"/>
                </a:lnTo>
                <a:lnTo>
                  <a:pt x="47624" y="158401"/>
                </a:lnTo>
                <a:lnTo>
                  <a:pt x="47624" y="837462"/>
                </a:lnTo>
                <a:lnTo>
                  <a:pt x="54483" y="871434"/>
                </a:lnTo>
                <a:lnTo>
                  <a:pt x="73185" y="899174"/>
                </a:lnTo>
                <a:lnTo>
                  <a:pt x="100926" y="917877"/>
                </a:lnTo>
                <a:lnTo>
                  <a:pt x="134897" y="924735"/>
                </a:lnTo>
                <a:lnTo>
                  <a:pt x="613088" y="924735"/>
                </a:lnTo>
                <a:lnTo>
                  <a:pt x="622357" y="926606"/>
                </a:lnTo>
                <a:lnTo>
                  <a:pt x="629926" y="931710"/>
                </a:lnTo>
                <a:lnTo>
                  <a:pt x="635029" y="939279"/>
                </a:lnTo>
                <a:lnTo>
                  <a:pt x="636900" y="948548"/>
                </a:lnTo>
                <a:lnTo>
                  <a:pt x="635029" y="957817"/>
                </a:lnTo>
                <a:lnTo>
                  <a:pt x="629926" y="965386"/>
                </a:lnTo>
                <a:lnTo>
                  <a:pt x="622357" y="970489"/>
                </a:lnTo>
                <a:lnTo>
                  <a:pt x="613088" y="972360"/>
                </a:lnTo>
                <a:close/>
              </a:path>
              <a:path w="770255" h="972820">
                <a:moveTo>
                  <a:pt x="622401" y="240178"/>
                </a:moveTo>
                <a:lnTo>
                  <a:pt x="239425" y="240178"/>
                </a:lnTo>
                <a:lnTo>
                  <a:pt x="230156" y="238307"/>
                </a:lnTo>
                <a:lnTo>
                  <a:pt x="222587" y="233204"/>
                </a:lnTo>
                <a:lnTo>
                  <a:pt x="217483" y="225635"/>
                </a:lnTo>
                <a:lnTo>
                  <a:pt x="215612" y="216366"/>
                </a:lnTo>
                <a:lnTo>
                  <a:pt x="217483" y="207097"/>
                </a:lnTo>
                <a:lnTo>
                  <a:pt x="222587" y="199528"/>
                </a:lnTo>
                <a:lnTo>
                  <a:pt x="230156" y="194425"/>
                </a:lnTo>
                <a:lnTo>
                  <a:pt x="239425" y="192553"/>
                </a:lnTo>
                <a:lnTo>
                  <a:pt x="622401" y="192553"/>
                </a:lnTo>
                <a:lnTo>
                  <a:pt x="631670" y="194425"/>
                </a:lnTo>
                <a:lnTo>
                  <a:pt x="639239" y="199528"/>
                </a:lnTo>
                <a:lnTo>
                  <a:pt x="644342" y="207097"/>
                </a:lnTo>
                <a:lnTo>
                  <a:pt x="646213" y="216366"/>
                </a:lnTo>
                <a:lnTo>
                  <a:pt x="644342" y="225635"/>
                </a:lnTo>
                <a:lnTo>
                  <a:pt x="639239" y="233204"/>
                </a:lnTo>
                <a:lnTo>
                  <a:pt x="631670" y="238307"/>
                </a:lnTo>
                <a:lnTo>
                  <a:pt x="622401" y="240178"/>
                </a:lnTo>
                <a:close/>
              </a:path>
              <a:path w="770255" h="972820">
                <a:moveTo>
                  <a:pt x="622401" y="425638"/>
                </a:moveTo>
                <a:lnTo>
                  <a:pt x="239425" y="425638"/>
                </a:lnTo>
                <a:lnTo>
                  <a:pt x="230156" y="423767"/>
                </a:lnTo>
                <a:lnTo>
                  <a:pt x="222587" y="418664"/>
                </a:lnTo>
                <a:lnTo>
                  <a:pt x="217483" y="411095"/>
                </a:lnTo>
                <a:lnTo>
                  <a:pt x="215612" y="401826"/>
                </a:lnTo>
                <a:lnTo>
                  <a:pt x="217483" y="392557"/>
                </a:lnTo>
                <a:lnTo>
                  <a:pt x="222587" y="384988"/>
                </a:lnTo>
                <a:lnTo>
                  <a:pt x="230156" y="379885"/>
                </a:lnTo>
                <a:lnTo>
                  <a:pt x="239425" y="378013"/>
                </a:lnTo>
                <a:lnTo>
                  <a:pt x="622401" y="378013"/>
                </a:lnTo>
                <a:lnTo>
                  <a:pt x="631670" y="379885"/>
                </a:lnTo>
                <a:lnTo>
                  <a:pt x="639239" y="384988"/>
                </a:lnTo>
                <a:lnTo>
                  <a:pt x="644342" y="392557"/>
                </a:lnTo>
                <a:lnTo>
                  <a:pt x="646213" y="401826"/>
                </a:lnTo>
                <a:lnTo>
                  <a:pt x="644342" y="411095"/>
                </a:lnTo>
                <a:lnTo>
                  <a:pt x="639239" y="418664"/>
                </a:lnTo>
                <a:lnTo>
                  <a:pt x="631670" y="423767"/>
                </a:lnTo>
                <a:lnTo>
                  <a:pt x="622401" y="425638"/>
                </a:lnTo>
                <a:close/>
              </a:path>
              <a:path w="770255" h="972820">
                <a:moveTo>
                  <a:pt x="622401" y="611103"/>
                </a:moveTo>
                <a:lnTo>
                  <a:pt x="239425" y="611103"/>
                </a:lnTo>
                <a:lnTo>
                  <a:pt x="230156" y="609232"/>
                </a:lnTo>
                <a:lnTo>
                  <a:pt x="222587" y="604129"/>
                </a:lnTo>
                <a:lnTo>
                  <a:pt x="217483" y="596560"/>
                </a:lnTo>
                <a:lnTo>
                  <a:pt x="215612" y="587291"/>
                </a:lnTo>
                <a:lnTo>
                  <a:pt x="217483" y="578022"/>
                </a:lnTo>
                <a:lnTo>
                  <a:pt x="222587" y="570453"/>
                </a:lnTo>
                <a:lnTo>
                  <a:pt x="230156" y="565349"/>
                </a:lnTo>
                <a:lnTo>
                  <a:pt x="239425" y="563478"/>
                </a:lnTo>
                <a:lnTo>
                  <a:pt x="622401" y="563478"/>
                </a:lnTo>
                <a:lnTo>
                  <a:pt x="631670" y="565349"/>
                </a:lnTo>
                <a:lnTo>
                  <a:pt x="639239" y="570453"/>
                </a:lnTo>
                <a:lnTo>
                  <a:pt x="644342" y="578022"/>
                </a:lnTo>
                <a:lnTo>
                  <a:pt x="646213" y="587291"/>
                </a:lnTo>
                <a:lnTo>
                  <a:pt x="644342" y="596560"/>
                </a:lnTo>
                <a:lnTo>
                  <a:pt x="639239" y="604129"/>
                </a:lnTo>
                <a:lnTo>
                  <a:pt x="631670" y="609232"/>
                </a:lnTo>
                <a:lnTo>
                  <a:pt x="622401" y="611103"/>
                </a:lnTo>
                <a:close/>
              </a:path>
            </a:pathLst>
          </a:custGeom>
          <a:solidFill>
            <a:srgbClr val="2573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43450" y="2828925"/>
            <a:ext cx="1562099" cy="15620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550" y="2748251"/>
            <a:ext cx="3859529" cy="110553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715"/>
              </a:spcBef>
            </a:pPr>
            <a:r>
              <a:rPr sz="2450" dirty="0"/>
              <a:t>AI</a:t>
            </a:r>
            <a:r>
              <a:rPr sz="2450" spc="-120" dirty="0"/>
              <a:t> </a:t>
            </a:r>
            <a:r>
              <a:rPr sz="2500" spc="-65" dirty="0"/>
              <a:t>m</a:t>
            </a:r>
            <a:r>
              <a:rPr sz="2300" spc="-65" dirty="0"/>
              <a:t>o</a:t>
            </a:r>
            <a:r>
              <a:rPr sz="2500" spc="-65" dirty="0"/>
              <a:t>del</a:t>
            </a:r>
            <a:r>
              <a:rPr sz="2500" spc="-145" dirty="0"/>
              <a:t> </a:t>
            </a:r>
            <a:r>
              <a:rPr sz="2300" spc="-60" dirty="0"/>
              <a:t>tr</a:t>
            </a:r>
            <a:r>
              <a:rPr sz="2700" spc="-60" dirty="0">
                <a:latin typeface="Arial MT"/>
                <a:cs typeface="Arial MT"/>
              </a:rPr>
              <a:t>a</a:t>
            </a:r>
            <a:r>
              <a:rPr sz="2500" spc="-60" dirty="0"/>
              <a:t>in</a:t>
            </a:r>
            <a:r>
              <a:rPr sz="2300" spc="-60" dirty="0"/>
              <a:t>s</a:t>
            </a:r>
            <a:r>
              <a:rPr sz="2300" spc="-50" dirty="0"/>
              <a:t> </a:t>
            </a:r>
            <a:r>
              <a:rPr sz="2300" dirty="0"/>
              <a:t>o</a:t>
            </a:r>
            <a:r>
              <a:rPr sz="2500" dirty="0"/>
              <a:t>n</a:t>
            </a:r>
            <a:r>
              <a:rPr sz="2500" spc="-100" dirty="0"/>
              <a:t> </a:t>
            </a:r>
            <a:r>
              <a:rPr sz="2300" dirty="0"/>
              <a:t>v</a:t>
            </a:r>
            <a:r>
              <a:rPr sz="2500" dirty="0"/>
              <a:t>e</a:t>
            </a:r>
            <a:r>
              <a:rPr sz="2300" dirty="0"/>
              <a:t>ry</a:t>
            </a:r>
            <a:r>
              <a:rPr sz="2300" spc="-55" dirty="0"/>
              <a:t> </a:t>
            </a:r>
            <a:r>
              <a:rPr sz="2500" spc="-95" dirty="0"/>
              <a:t>l</a:t>
            </a:r>
            <a:r>
              <a:rPr sz="2700" spc="-95" dirty="0">
                <a:latin typeface="Arial MT"/>
                <a:cs typeface="Arial MT"/>
              </a:rPr>
              <a:t>a</a:t>
            </a:r>
            <a:r>
              <a:rPr sz="2300" spc="-95" dirty="0"/>
              <a:t>r</a:t>
            </a:r>
            <a:r>
              <a:rPr sz="2500" spc="-95" dirty="0"/>
              <a:t>ge </a:t>
            </a:r>
            <a:r>
              <a:rPr sz="2700" spc="-75" dirty="0"/>
              <a:t>"</a:t>
            </a:r>
            <a:r>
              <a:rPr sz="2300" spc="-75" dirty="0"/>
              <a:t>u</a:t>
            </a:r>
            <a:r>
              <a:rPr sz="2500" spc="-75" dirty="0"/>
              <a:t>nl</a:t>
            </a:r>
            <a:r>
              <a:rPr sz="2700" spc="-75" dirty="0">
                <a:latin typeface="Arial MT"/>
                <a:cs typeface="Arial MT"/>
              </a:rPr>
              <a:t>a</a:t>
            </a:r>
            <a:r>
              <a:rPr sz="2500" spc="-75" dirty="0"/>
              <a:t>beled</a:t>
            </a:r>
            <a:r>
              <a:rPr sz="2700" spc="-75" dirty="0"/>
              <a:t>"</a:t>
            </a:r>
            <a:r>
              <a:rPr sz="2700" spc="-220" dirty="0"/>
              <a:t> </a:t>
            </a:r>
            <a:r>
              <a:rPr sz="2500" spc="-20" dirty="0"/>
              <a:t>d</a:t>
            </a:r>
            <a:r>
              <a:rPr sz="2700" spc="-20" dirty="0">
                <a:latin typeface="Arial MT"/>
                <a:cs typeface="Arial MT"/>
              </a:rPr>
              <a:t>a</a:t>
            </a:r>
            <a:r>
              <a:rPr sz="2300" spc="-20" dirty="0"/>
              <a:t>t</a:t>
            </a:r>
            <a:r>
              <a:rPr sz="2700" spc="-20" dirty="0">
                <a:latin typeface="Arial MT"/>
                <a:cs typeface="Arial MT"/>
              </a:rPr>
              <a:t>a</a:t>
            </a:r>
            <a:r>
              <a:rPr sz="2300" spc="-20" dirty="0"/>
              <a:t>s</a:t>
            </a:r>
            <a:r>
              <a:rPr sz="2500" spc="-20" dirty="0"/>
              <a:t>e</a:t>
            </a:r>
            <a:r>
              <a:rPr sz="2300" spc="-20" dirty="0"/>
              <a:t>ts</a:t>
            </a:r>
            <a:r>
              <a:rPr sz="2300" spc="-60" dirty="0"/>
              <a:t> </a:t>
            </a:r>
            <a:r>
              <a:rPr sz="2300" spc="-10" dirty="0"/>
              <a:t>us</a:t>
            </a:r>
            <a:r>
              <a:rPr sz="2500" spc="-10" dirty="0"/>
              <a:t>ing </a:t>
            </a:r>
            <a:r>
              <a:rPr sz="2300" spc="-45" dirty="0"/>
              <a:t>s</a:t>
            </a:r>
            <a:r>
              <a:rPr sz="2500" spc="-45" dirty="0"/>
              <a:t>elf</a:t>
            </a:r>
            <a:r>
              <a:rPr sz="2700" spc="-45" dirty="0"/>
              <a:t>-</a:t>
            </a:r>
            <a:r>
              <a:rPr sz="2300" dirty="0"/>
              <a:t>sup</a:t>
            </a:r>
            <a:r>
              <a:rPr sz="2500" dirty="0"/>
              <a:t>e</a:t>
            </a:r>
            <a:r>
              <a:rPr sz="2300" dirty="0"/>
              <a:t>rv</a:t>
            </a:r>
            <a:r>
              <a:rPr sz="2500" dirty="0"/>
              <a:t>i</a:t>
            </a:r>
            <a:r>
              <a:rPr sz="2300" dirty="0"/>
              <a:t>s</a:t>
            </a:r>
            <a:r>
              <a:rPr sz="2500" dirty="0"/>
              <a:t>ed</a:t>
            </a:r>
            <a:r>
              <a:rPr sz="2500" spc="275" dirty="0"/>
              <a:t> </a:t>
            </a:r>
            <a:r>
              <a:rPr sz="2500" spc="-10" dirty="0"/>
              <a:t>le</a:t>
            </a:r>
            <a:r>
              <a:rPr sz="2700" spc="-10" dirty="0">
                <a:latin typeface="Arial MT"/>
                <a:cs typeface="Arial MT"/>
              </a:rPr>
              <a:t>a</a:t>
            </a:r>
            <a:r>
              <a:rPr sz="2300" spc="-10" dirty="0"/>
              <a:t>r</a:t>
            </a:r>
            <a:r>
              <a:rPr sz="2500" spc="-10" dirty="0"/>
              <a:t>ning</a:t>
            </a:r>
            <a:r>
              <a:rPr sz="2700" spc="-10" dirty="0"/>
              <a:t>.</a:t>
            </a:r>
            <a:endParaRPr sz="27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5174" y="6391274"/>
            <a:ext cx="1123949" cy="3238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024" y="499346"/>
            <a:ext cx="7417007" cy="47973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00800" y="1285875"/>
            <a:ext cx="5029199" cy="42862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5121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5174" y="6391274"/>
            <a:ext cx="1123949" cy="3238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024" y="499346"/>
            <a:ext cx="7417007" cy="47973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95440" y="1548033"/>
            <a:ext cx="7020291" cy="44764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5174" y="6391274"/>
            <a:ext cx="1123949" cy="3238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142" y="499346"/>
            <a:ext cx="5383475" cy="4743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48500" y="1805043"/>
            <a:ext cx="4505324" cy="324804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0125" y="2099320"/>
            <a:ext cx="125738" cy="12573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0125" y="2689870"/>
            <a:ext cx="125738" cy="12573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00261" y="1767547"/>
            <a:ext cx="4661535" cy="117157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ts val="4650"/>
              </a:lnSpc>
              <a:spcBef>
                <a:spcPts val="10"/>
              </a:spcBef>
            </a:pPr>
            <a:r>
              <a:rPr sz="2450" spc="-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500" spc="-35" dirty="0">
                <a:solidFill>
                  <a:srgbClr val="FFFFFF"/>
                </a:solidFill>
                <a:latin typeface="Trebuchet MS"/>
                <a:cs typeface="Trebuchet MS"/>
              </a:rPr>
              <a:t>ingle</a:t>
            </a:r>
            <a:r>
              <a:rPr sz="2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6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300" spc="-6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500" spc="-65" dirty="0">
                <a:solidFill>
                  <a:srgbClr val="FFFFFF"/>
                </a:solidFill>
                <a:latin typeface="Trebuchet MS"/>
                <a:cs typeface="Trebuchet MS"/>
              </a:rPr>
              <a:t>del</a:t>
            </a:r>
            <a:r>
              <a:rPr sz="25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4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300" spc="-45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ous</a:t>
            </a:r>
            <a:r>
              <a:rPr sz="23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sz="2500" spc="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450" spc="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spc="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500" spc="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spc="70" dirty="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sz="24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500" spc="-100" dirty="0">
                <a:solidFill>
                  <a:srgbClr val="FFFFFF"/>
                </a:solidFill>
                <a:latin typeface="Trebuchet MS"/>
                <a:cs typeface="Trebuchet MS"/>
              </a:rPr>
              <a:t>igh</a:t>
            </a:r>
            <a:r>
              <a:rPr sz="2700" spc="-10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300" spc="-4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500" spc="-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spc="-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500" spc="-4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300" spc="-45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500" spc="-4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450" spc="-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500" spc="-45" dirty="0">
                <a:solidFill>
                  <a:srgbClr val="FFFFFF"/>
                </a:solidFill>
                <a:latin typeface="Trebuchet MS"/>
                <a:cs typeface="Trebuchet MS"/>
              </a:rPr>
              <a:t>nce</a:t>
            </a:r>
            <a:r>
              <a:rPr sz="25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300" spc="-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500" spc="-10" dirty="0">
                <a:solidFill>
                  <a:srgbClr val="FFFFFF"/>
                </a:solidFill>
                <a:latin typeface="Trebuchet MS"/>
                <a:cs typeface="Trebuchet MS"/>
              </a:rPr>
              <a:t>del</a:t>
            </a:r>
            <a:endParaRPr sz="25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0125" y="3280420"/>
            <a:ext cx="125738" cy="12573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00261" y="3117453"/>
            <a:ext cx="352044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500" spc="-75" dirty="0">
                <a:solidFill>
                  <a:srgbClr val="FFFFFF"/>
                </a:solidFill>
                <a:latin typeface="Trebuchet MS"/>
                <a:cs typeface="Trebuchet MS"/>
              </a:rPr>
              <a:t>inim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500" spc="-7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5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25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30" dirty="0">
                <a:solidFill>
                  <a:srgbClr val="FFFFFF"/>
                </a:solidFill>
                <a:latin typeface="Trebuchet MS"/>
                <a:cs typeface="Trebuchet MS"/>
              </a:rPr>
              <a:t>sp</a:t>
            </a:r>
            <a:r>
              <a:rPr sz="2500" spc="-30" dirty="0">
                <a:solidFill>
                  <a:srgbClr val="FFFFFF"/>
                </a:solidFill>
                <a:latin typeface="Trebuchet MS"/>
                <a:cs typeface="Trebuchet MS"/>
              </a:rPr>
              <a:t>ecific</a:t>
            </a:r>
            <a:r>
              <a:rPr sz="25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450" spc="-2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spc="-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50" spc="-2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2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35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50" spc="-100" dirty="0"/>
              <a:t>E</a:t>
            </a:r>
            <a:r>
              <a:rPr sz="3850" spc="-100" dirty="0"/>
              <a:t>x</a:t>
            </a:r>
            <a:r>
              <a:rPr sz="4050" spc="-100" dirty="0">
                <a:latin typeface="Arial MT"/>
                <a:cs typeface="Arial MT"/>
              </a:rPr>
              <a:t>a</a:t>
            </a:r>
            <a:r>
              <a:rPr spc="-100" dirty="0"/>
              <a:t>m</a:t>
            </a:r>
            <a:r>
              <a:rPr sz="3850" spc="-100" dirty="0"/>
              <a:t>p</a:t>
            </a:r>
            <a:r>
              <a:rPr spc="-100" dirty="0"/>
              <a:t>le</a:t>
            </a:r>
            <a:r>
              <a:rPr sz="4500" spc="-100" dirty="0">
                <a:latin typeface="Arial MT"/>
                <a:cs typeface="Arial MT"/>
              </a:rPr>
              <a:t>:</a:t>
            </a:r>
            <a:r>
              <a:rPr sz="4500" spc="-160" dirty="0">
                <a:latin typeface="Arial MT"/>
                <a:cs typeface="Arial MT"/>
              </a:rPr>
              <a:t> </a:t>
            </a:r>
            <a:r>
              <a:rPr sz="4050" spc="-125" dirty="0">
                <a:latin typeface="Arial MT"/>
                <a:cs typeface="Arial MT"/>
              </a:rPr>
              <a:t>V</a:t>
            </a:r>
            <a:r>
              <a:rPr sz="3850" spc="-125" dirty="0"/>
              <a:t>o</a:t>
            </a:r>
            <a:r>
              <a:rPr spc="-125" dirty="0"/>
              <a:t>ice</a:t>
            </a:r>
            <a:r>
              <a:rPr spc="-185" dirty="0"/>
              <a:t> </a:t>
            </a:r>
            <a:r>
              <a:rPr spc="-70" dirty="0"/>
              <a:t>cl</a:t>
            </a:r>
            <a:r>
              <a:rPr sz="3850" spc="-70" dirty="0"/>
              <a:t>o</a:t>
            </a:r>
            <a:r>
              <a:rPr spc="-70" dirty="0"/>
              <a:t>ning</a:t>
            </a:r>
            <a:r>
              <a:rPr spc="-215" dirty="0"/>
              <a:t> </a:t>
            </a:r>
            <a:r>
              <a:rPr sz="4050" spc="-40" dirty="0"/>
              <a:t>A</a:t>
            </a:r>
            <a:r>
              <a:rPr sz="3850" spc="-40" dirty="0"/>
              <a:t>pp</a:t>
            </a:r>
            <a:r>
              <a:rPr spc="-40" dirty="0"/>
              <a:t>lic</a:t>
            </a:r>
            <a:r>
              <a:rPr sz="4050" spc="-40" dirty="0">
                <a:latin typeface="Arial MT"/>
                <a:cs typeface="Arial MT"/>
              </a:rPr>
              <a:t>a</a:t>
            </a:r>
            <a:r>
              <a:rPr sz="3850" spc="-40" dirty="0"/>
              <a:t>t</a:t>
            </a:r>
            <a:r>
              <a:rPr spc="-40" dirty="0"/>
              <a:t>i</a:t>
            </a:r>
            <a:r>
              <a:rPr sz="3850" spc="-40" dirty="0"/>
              <a:t>o</a:t>
            </a:r>
            <a:r>
              <a:rPr spc="-40" dirty="0"/>
              <a:t>n</a:t>
            </a:r>
            <a:endParaRPr sz="38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250" y="2847974"/>
            <a:ext cx="5572125" cy="1905000"/>
          </a:xfrm>
          <a:prstGeom prst="rect">
            <a:avLst/>
          </a:prstGeom>
          <a:solidFill>
            <a:srgbClr val="2573EC"/>
          </a:solidFill>
        </p:spPr>
        <p:txBody>
          <a:bodyPr vert="horz" wrap="square" lIns="0" tIns="2139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85"/>
              </a:spcBef>
            </a:pPr>
            <a:endParaRPr sz="2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50" spc="-90" dirty="0">
                <a:solidFill>
                  <a:srgbClr val="FFFFFF"/>
                </a:solidFill>
                <a:latin typeface="Georgia"/>
                <a:cs typeface="Georgia"/>
              </a:rPr>
              <a:t>B</a:t>
            </a:r>
            <a:r>
              <a:rPr sz="2500" spc="-90" dirty="0">
                <a:solidFill>
                  <a:srgbClr val="FFFFFF"/>
                </a:solidFill>
                <a:latin typeface="Trebuchet MS"/>
                <a:cs typeface="Trebuchet MS"/>
              </a:rPr>
              <a:t>ef</a:t>
            </a:r>
            <a:r>
              <a:rPr sz="2300" spc="-9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500" spc="-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5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55" dirty="0">
                <a:solidFill>
                  <a:srgbClr val="FFFFFF"/>
                </a:solidFill>
                <a:latin typeface="Georgia"/>
                <a:cs typeface="Georgia"/>
              </a:rPr>
              <a:t>F</a:t>
            </a:r>
            <a:r>
              <a:rPr sz="2300" spc="-55" dirty="0">
                <a:solidFill>
                  <a:srgbClr val="FFFFFF"/>
                </a:solidFill>
                <a:latin typeface="Trebuchet MS"/>
                <a:cs typeface="Trebuchet MS"/>
              </a:rPr>
              <a:t>ou</a:t>
            </a:r>
            <a:r>
              <a:rPr sz="2500" spc="-55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2700" spc="-5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300" spc="-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00" spc="-5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300" spc="-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500" spc="-5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5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300" spc="-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500" spc="-10" dirty="0">
                <a:solidFill>
                  <a:srgbClr val="FFFFFF"/>
                </a:solidFill>
                <a:latin typeface="Trebuchet MS"/>
                <a:cs typeface="Trebuchet MS"/>
              </a:rPr>
              <a:t>del</a:t>
            </a:r>
            <a:r>
              <a:rPr sz="2300" spc="-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300">
              <a:latin typeface="Trebuchet MS"/>
              <a:cs typeface="Trebuchet MS"/>
            </a:endParaRPr>
          </a:p>
          <a:p>
            <a:pPr marL="2540" algn="ctr">
              <a:lnSpc>
                <a:spcPct val="100000"/>
              </a:lnSpc>
              <a:spcBef>
                <a:spcPts val="360"/>
              </a:spcBef>
            </a:pPr>
            <a:r>
              <a:rPr sz="1600" spc="-25" dirty="0">
                <a:solidFill>
                  <a:srgbClr val="DEDEDE"/>
                </a:solidFill>
                <a:latin typeface="Trebuchet MS"/>
                <a:cs typeface="Trebuchet MS"/>
              </a:rPr>
              <a:t>M</a:t>
            </a:r>
            <a:r>
              <a:rPr sz="1650" spc="-25" dirty="0">
                <a:solidFill>
                  <a:srgbClr val="DEDEDE"/>
                </a:solidFill>
                <a:latin typeface="Trebuchet MS"/>
                <a:cs typeface="Trebuchet MS"/>
              </a:rPr>
              <a:t>inim</a:t>
            </a:r>
            <a:r>
              <a:rPr sz="1550" spc="-25" dirty="0">
                <a:solidFill>
                  <a:srgbClr val="DEDEDE"/>
                </a:solidFill>
                <a:latin typeface="Trebuchet MS"/>
                <a:cs typeface="Trebuchet MS"/>
              </a:rPr>
              <a:t>u</a:t>
            </a:r>
            <a:r>
              <a:rPr sz="1650" spc="-25" dirty="0">
                <a:solidFill>
                  <a:srgbClr val="DEDEDE"/>
                </a:solidFill>
                <a:latin typeface="Trebuchet MS"/>
                <a:cs typeface="Trebuchet MS"/>
              </a:rPr>
              <a:t>m</a:t>
            </a:r>
            <a:r>
              <a:rPr sz="1650" spc="-65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DEDEDE"/>
                </a:solidFill>
                <a:latin typeface="Trebuchet MS"/>
                <a:cs typeface="Trebuchet MS"/>
              </a:rPr>
              <a:t>10</a:t>
            </a:r>
            <a:r>
              <a:rPr sz="1650" spc="5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DEDEDE"/>
                </a:solidFill>
                <a:latin typeface="Trebuchet MS"/>
                <a:cs typeface="Trebuchet MS"/>
              </a:rPr>
              <a:t>h</a:t>
            </a:r>
            <a:r>
              <a:rPr sz="1550" dirty="0">
                <a:solidFill>
                  <a:srgbClr val="DEDEDE"/>
                </a:solidFill>
                <a:latin typeface="Trebuchet MS"/>
                <a:cs typeface="Trebuchet MS"/>
              </a:rPr>
              <a:t>ours</a:t>
            </a:r>
            <a:r>
              <a:rPr sz="1550" spc="-40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DEDEDE"/>
                </a:solidFill>
                <a:latin typeface="Trebuchet MS"/>
                <a:cs typeface="Trebuchet MS"/>
              </a:rPr>
              <a:t>o</a:t>
            </a:r>
            <a:r>
              <a:rPr sz="1650" dirty="0">
                <a:solidFill>
                  <a:srgbClr val="DEDEDE"/>
                </a:solidFill>
                <a:latin typeface="Trebuchet MS"/>
                <a:cs typeface="Trebuchet MS"/>
              </a:rPr>
              <a:t>f</a:t>
            </a:r>
            <a:r>
              <a:rPr sz="1650" spc="-50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550" spc="-45" dirty="0">
                <a:solidFill>
                  <a:srgbClr val="DEDEDE"/>
                </a:solidFill>
                <a:latin typeface="Trebuchet MS"/>
                <a:cs typeface="Trebuchet MS"/>
              </a:rPr>
              <a:t>tr</a:t>
            </a:r>
            <a:r>
              <a:rPr sz="1600" spc="-45" dirty="0">
                <a:solidFill>
                  <a:srgbClr val="DEDEDE"/>
                </a:solidFill>
                <a:latin typeface="Trebuchet MS"/>
                <a:cs typeface="Trebuchet MS"/>
              </a:rPr>
              <a:t>a</a:t>
            </a:r>
            <a:r>
              <a:rPr sz="1650" spc="-45" dirty="0">
                <a:solidFill>
                  <a:srgbClr val="DEDEDE"/>
                </a:solidFill>
                <a:latin typeface="Trebuchet MS"/>
                <a:cs typeface="Trebuchet MS"/>
              </a:rPr>
              <a:t>ining</a:t>
            </a:r>
            <a:r>
              <a:rPr sz="1650" spc="-50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DEDEDE"/>
                </a:solidFill>
                <a:latin typeface="Trebuchet MS"/>
                <a:cs typeface="Trebuchet MS"/>
              </a:rPr>
              <a:t>d</a:t>
            </a:r>
            <a:r>
              <a:rPr sz="1600" spc="-20" dirty="0">
                <a:solidFill>
                  <a:srgbClr val="DEDEDE"/>
                </a:solidFill>
                <a:latin typeface="Trebuchet MS"/>
                <a:cs typeface="Trebuchet MS"/>
              </a:rPr>
              <a:t>a</a:t>
            </a:r>
            <a:r>
              <a:rPr sz="1550" spc="-20" dirty="0">
                <a:solidFill>
                  <a:srgbClr val="DEDEDE"/>
                </a:solidFill>
                <a:latin typeface="Trebuchet MS"/>
                <a:cs typeface="Trebuchet MS"/>
              </a:rPr>
              <a:t>t</a:t>
            </a:r>
            <a:r>
              <a:rPr sz="1600" spc="-20" dirty="0">
                <a:solidFill>
                  <a:srgbClr val="DEDEDE"/>
                </a:solidFill>
                <a:latin typeface="Trebuchet MS"/>
                <a:cs typeface="Trebuchet MS"/>
              </a:rPr>
              <a:t>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43624" y="2847974"/>
            <a:ext cx="5572125" cy="1905000"/>
          </a:xfrm>
          <a:prstGeom prst="rect">
            <a:avLst/>
          </a:prstGeom>
          <a:solidFill>
            <a:srgbClr val="2573EC"/>
          </a:solidFill>
        </p:spPr>
        <p:txBody>
          <a:bodyPr vert="horz" wrap="square" lIns="0" tIns="2139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85"/>
              </a:spcBef>
            </a:pPr>
            <a:endParaRPr sz="2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50" spc="-11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2500" spc="-11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300" spc="-1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spc="-1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55" dirty="0">
                <a:solidFill>
                  <a:srgbClr val="FFFFFF"/>
                </a:solidFill>
                <a:latin typeface="Georgia"/>
                <a:cs typeface="Georgia"/>
              </a:rPr>
              <a:t>F</a:t>
            </a:r>
            <a:r>
              <a:rPr sz="2300" spc="-55" dirty="0">
                <a:solidFill>
                  <a:srgbClr val="FFFFFF"/>
                </a:solidFill>
                <a:latin typeface="Trebuchet MS"/>
                <a:cs typeface="Trebuchet MS"/>
              </a:rPr>
              <a:t>ou</a:t>
            </a:r>
            <a:r>
              <a:rPr sz="2500" spc="-55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2700" spc="-5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300" spc="-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00" spc="-5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300" spc="-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500" spc="-5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5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300" spc="-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500" spc="-10" dirty="0">
                <a:solidFill>
                  <a:srgbClr val="FFFFFF"/>
                </a:solidFill>
                <a:latin typeface="Trebuchet MS"/>
                <a:cs typeface="Trebuchet MS"/>
              </a:rPr>
              <a:t>del</a:t>
            </a:r>
            <a:r>
              <a:rPr sz="2300" spc="-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300">
              <a:latin typeface="Trebuchet MS"/>
              <a:cs typeface="Trebuchet MS"/>
            </a:endParaRPr>
          </a:p>
          <a:p>
            <a:pPr marL="2540" algn="ctr">
              <a:lnSpc>
                <a:spcPct val="100000"/>
              </a:lnSpc>
              <a:spcBef>
                <a:spcPts val="360"/>
              </a:spcBef>
            </a:pPr>
            <a:r>
              <a:rPr sz="1600" dirty="0">
                <a:solidFill>
                  <a:srgbClr val="DEDEDE"/>
                </a:solidFill>
                <a:latin typeface="Trebuchet MS"/>
                <a:cs typeface="Trebuchet MS"/>
              </a:rPr>
              <a:t>J</a:t>
            </a:r>
            <a:r>
              <a:rPr sz="1550" dirty="0">
                <a:solidFill>
                  <a:srgbClr val="DEDEDE"/>
                </a:solidFill>
                <a:latin typeface="Trebuchet MS"/>
                <a:cs typeface="Trebuchet MS"/>
              </a:rPr>
              <a:t>ust</a:t>
            </a:r>
            <a:r>
              <a:rPr sz="1550" spc="-20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650" spc="85" dirty="0">
                <a:solidFill>
                  <a:srgbClr val="DEDEDE"/>
                </a:solidFill>
                <a:latin typeface="Trebuchet MS"/>
                <a:cs typeface="Trebuchet MS"/>
              </a:rPr>
              <a:t>3</a:t>
            </a:r>
            <a:r>
              <a:rPr sz="1650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DEDEDE"/>
                </a:solidFill>
                <a:latin typeface="Trebuchet MS"/>
                <a:cs typeface="Trebuchet MS"/>
              </a:rPr>
              <a:t>min</a:t>
            </a:r>
            <a:r>
              <a:rPr sz="1550" spc="-20" dirty="0">
                <a:solidFill>
                  <a:srgbClr val="DEDEDE"/>
                </a:solidFill>
                <a:latin typeface="Trebuchet MS"/>
                <a:cs typeface="Trebuchet MS"/>
              </a:rPr>
              <a:t>ut</a:t>
            </a:r>
            <a:r>
              <a:rPr sz="1650" spc="-20" dirty="0">
                <a:solidFill>
                  <a:srgbClr val="DEDEDE"/>
                </a:solidFill>
                <a:latin typeface="Trebuchet MS"/>
                <a:cs typeface="Trebuchet MS"/>
              </a:rPr>
              <a:t>e</a:t>
            </a:r>
            <a:r>
              <a:rPr sz="1550" spc="-20" dirty="0">
                <a:solidFill>
                  <a:srgbClr val="DEDEDE"/>
                </a:solidFill>
                <a:latin typeface="Trebuchet MS"/>
                <a:cs typeface="Trebuchet MS"/>
              </a:rPr>
              <a:t>s</a:t>
            </a:r>
            <a:r>
              <a:rPr sz="1550" spc="-30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DEDEDE"/>
                </a:solidFill>
                <a:latin typeface="Trebuchet MS"/>
                <a:cs typeface="Trebuchet MS"/>
              </a:rPr>
              <a:t>o</a:t>
            </a:r>
            <a:r>
              <a:rPr sz="1650" dirty="0">
                <a:solidFill>
                  <a:srgbClr val="DEDEDE"/>
                </a:solidFill>
                <a:latin typeface="Trebuchet MS"/>
                <a:cs typeface="Trebuchet MS"/>
              </a:rPr>
              <a:t>f</a:t>
            </a:r>
            <a:r>
              <a:rPr sz="1650" spc="-40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550" spc="-45" dirty="0">
                <a:solidFill>
                  <a:srgbClr val="DEDEDE"/>
                </a:solidFill>
                <a:latin typeface="Trebuchet MS"/>
                <a:cs typeface="Trebuchet MS"/>
              </a:rPr>
              <a:t>tr</a:t>
            </a:r>
            <a:r>
              <a:rPr sz="1600" spc="-45" dirty="0">
                <a:solidFill>
                  <a:srgbClr val="DEDEDE"/>
                </a:solidFill>
                <a:latin typeface="Trebuchet MS"/>
                <a:cs typeface="Trebuchet MS"/>
              </a:rPr>
              <a:t>a</a:t>
            </a:r>
            <a:r>
              <a:rPr sz="1650" spc="-45" dirty="0">
                <a:solidFill>
                  <a:srgbClr val="DEDEDE"/>
                </a:solidFill>
                <a:latin typeface="Trebuchet MS"/>
                <a:cs typeface="Trebuchet MS"/>
              </a:rPr>
              <a:t>ining</a:t>
            </a:r>
            <a:r>
              <a:rPr sz="1650" spc="-40" dirty="0">
                <a:solidFill>
                  <a:srgbClr val="DEDEDE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DEDEDE"/>
                </a:solidFill>
                <a:latin typeface="Trebuchet MS"/>
                <a:cs typeface="Trebuchet MS"/>
              </a:rPr>
              <a:t>d</a:t>
            </a:r>
            <a:r>
              <a:rPr sz="1600" spc="-20" dirty="0">
                <a:solidFill>
                  <a:srgbClr val="DEDEDE"/>
                </a:solidFill>
                <a:latin typeface="Trebuchet MS"/>
                <a:cs typeface="Trebuchet MS"/>
              </a:rPr>
              <a:t>a</a:t>
            </a:r>
            <a:r>
              <a:rPr sz="1550" spc="-20" dirty="0">
                <a:solidFill>
                  <a:srgbClr val="DEDEDE"/>
                </a:solidFill>
                <a:latin typeface="Trebuchet MS"/>
                <a:cs typeface="Trebuchet MS"/>
              </a:rPr>
              <a:t>t</a:t>
            </a:r>
            <a:r>
              <a:rPr sz="1600" spc="-20" dirty="0">
                <a:solidFill>
                  <a:srgbClr val="DEDEDE"/>
                </a:solidFill>
                <a:latin typeface="Trebuchet MS"/>
                <a:cs typeface="Trebuchet MS"/>
              </a:rPr>
              <a:t>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5174" y="6391274"/>
            <a:ext cx="1123949" cy="3238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275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Malgun Gothic</vt:lpstr>
      <vt:lpstr>Microsoft JhengHei UI Light</vt:lpstr>
      <vt:lpstr>SimSun</vt:lpstr>
      <vt:lpstr>Yu Gothic Light</vt:lpstr>
      <vt:lpstr>Arial MT</vt:lpstr>
      <vt:lpstr>Courier New</vt:lpstr>
      <vt:lpstr>Franklin Gothic Medium</vt:lpstr>
      <vt:lpstr>Georgia</vt:lpstr>
      <vt:lpstr>Ink Free</vt:lpstr>
      <vt:lpstr>Lucida Sans Unicode</vt:lpstr>
      <vt:lpstr>Times New Roman</vt:lpstr>
      <vt:lpstr>Trebuchet MS</vt:lpstr>
      <vt:lpstr>Verdana</vt:lpstr>
      <vt:lpstr>Office Theme</vt:lpstr>
      <vt:lpstr>Introduction to Foundation Models</vt:lpstr>
      <vt:lpstr>Introduction to Self-Supervised Learning</vt:lpstr>
      <vt:lpstr>What is Self Supervised Learning? Next word prediction</vt:lpstr>
      <vt:lpstr>What is Self Supervised Learning? Next word prediction</vt:lpstr>
      <vt:lpstr>What is Self Supervised Learning? Self Supervised Learning learns the representation form the unlabeled data.</vt:lpstr>
      <vt:lpstr>AI model trains on very large "unlabeled" datasets using self-supervised learning.</vt:lpstr>
      <vt:lpstr>PowerPoint Presentation</vt:lpstr>
      <vt:lpstr>PowerPoint Presentation</vt:lpstr>
      <vt:lpstr>Example: Voice cloning Application</vt:lpstr>
      <vt:lpstr>Different types of Foundation Models Depending on the class of datasets, foundation models can be classified into 2 types:</vt:lpstr>
      <vt:lpstr>Unimodal Foundation Models</vt:lpstr>
      <vt:lpstr>Examples of Unimodal Foundation Models</vt:lpstr>
      <vt:lpstr>Examples of Unimodal Foundation Models</vt:lpstr>
      <vt:lpstr>Multimodal Foundation Models</vt:lpstr>
      <vt:lpstr>Examples of Multimodal Foundation Models</vt:lpstr>
      <vt:lpstr>Examples of Multimodal Foundation Models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pinak ai</dc:creator>
  <cp:lastModifiedBy>pinak ai</cp:lastModifiedBy>
  <cp:revision>1</cp:revision>
  <dcterms:created xsi:type="dcterms:W3CDTF">2025-01-15T06:20:59Z</dcterms:created>
  <dcterms:modified xsi:type="dcterms:W3CDTF">2025-01-15T06:28:18Z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2023-12-01T00:00:00Z</vt:filetime>
  </property>
  <property fmtid="{D5CDD505-2E9C-101B-9397-08002B2CF9AE}" pid="3" name="Producer">
    <vt:lpwstr>pdfjs v2.4.7 (github.com/rkusa/pdfjs)</vt:lpwstr>
  </property>
  <property fmtid="{D5CDD505-2E9C-101B-9397-08002B2CF9AE}" pid="4" name="LastSaved">
    <vt:filetime>2023-12-01T00:00:00Z</vt:filetime>
  </property>
</Properties>
</file>