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102" d="100"/>
          <a:sy n="102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65003" y="200953"/>
            <a:ext cx="733784" cy="2113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374633"/>
            <a:ext cx="563372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22500" y="1996593"/>
            <a:ext cx="3695700" cy="140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9393" y="3214865"/>
            <a:ext cx="2517775" cy="92583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495"/>
              </a:spcBef>
            </a:pPr>
            <a:r>
              <a:rPr sz="2100" b="1" spc="-90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r>
              <a:rPr sz="21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b="1" spc="-6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1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b="1" spc="-25" dirty="0">
                <a:solidFill>
                  <a:srgbClr val="FFFFFF"/>
                </a:solidFill>
                <a:latin typeface="Tahoma"/>
                <a:cs typeface="Tahoma"/>
              </a:rPr>
              <a:t>NLP</a:t>
            </a:r>
            <a:endParaRPr sz="2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NLP</a:t>
            </a:r>
            <a:r>
              <a:rPr sz="17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endParaRPr sz="17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418" y="4604287"/>
            <a:ext cx="1200056" cy="3456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1884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270" dirty="0"/>
              <a:t> </a:t>
            </a:r>
            <a:r>
              <a:rPr spc="-10" dirty="0"/>
              <a:t>Gensim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550" y="2053825"/>
            <a:ext cx="3314699" cy="13133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016750" y="1349549"/>
            <a:ext cx="4433570" cy="2719070"/>
          </a:xfrm>
          <a:custGeom>
            <a:avLst/>
            <a:gdLst/>
            <a:ahLst/>
            <a:cxnLst/>
            <a:rect l="l" t="t" r="r" b="b"/>
            <a:pathLst>
              <a:path w="4433570" h="2719070">
                <a:moveTo>
                  <a:pt x="0" y="453158"/>
                </a:moveTo>
                <a:lnTo>
                  <a:pt x="2339" y="406826"/>
                </a:lnTo>
                <a:lnTo>
                  <a:pt x="9206" y="361831"/>
                </a:lnTo>
                <a:lnTo>
                  <a:pt x="20373" y="318403"/>
                </a:lnTo>
                <a:lnTo>
                  <a:pt x="35611" y="276769"/>
                </a:lnTo>
                <a:lnTo>
                  <a:pt x="54693" y="237156"/>
                </a:lnTo>
                <a:lnTo>
                  <a:pt x="77392" y="199793"/>
                </a:lnTo>
                <a:lnTo>
                  <a:pt x="103479" y="164907"/>
                </a:lnTo>
                <a:lnTo>
                  <a:pt x="132727" y="132727"/>
                </a:lnTo>
                <a:lnTo>
                  <a:pt x="164907" y="103479"/>
                </a:lnTo>
                <a:lnTo>
                  <a:pt x="199793" y="77392"/>
                </a:lnTo>
                <a:lnTo>
                  <a:pt x="237156" y="54693"/>
                </a:lnTo>
                <a:lnTo>
                  <a:pt x="276769" y="35611"/>
                </a:lnTo>
                <a:lnTo>
                  <a:pt x="318403" y="20373"/>
                </a:lnTo>
                <a:lnTo>
                  <a:pt x="361831" y="9206"/>
                </a:lnTo>
                <a:lnTo>
                  <a:pt x="406826" y="2339"/>
                </a:lnTo>
                <a:lnTo>
                  <a:pt x="453158" y="0"/>
                </a:lnTo>
                <a:lnTo>
                  <a:pt x="3980240" y="0"/>
                </a:lnTo>
                <a:lnTo>
                  <a:pt x="4031373" y="2892"/>
                </a:lnTo>
                <a:lnTo>
                  <a:pt x="4081459" y="11447"/>
                </a:lnTo>
                <a:lnTo>
                  <a:pt x="4130056" y="25480"/>
                </a:lnTo>
                <a:lnTo>
                  <a:pt x="4176719" y="44809"/>
                </a:lnTo>
                <a:lnTo>
                  <a:pt x="4221005" y="69249"/>
                </a:lnTo>
                <a:lnTo>
                  <a:pt x="4262471" y="98616"/>
                </a:lnTo>
                <a:lnTo>
                  <a:pt x="4300672" y="132727"/>
                </a:lnTo>
                <a:lnTo>
                  <a:pt x="4334783" y="170928"/>
                </a:lnTo>
                <a:lnTo>
                  <a:pt x="4364150" y="212394"/>
                </a:lnTo>
                <a:lnTo>
                  <a:pt x="4388590" y="256680"/>
                </a:lnTo>
                <a:lnTo>
                  <a:pt x="4407919" y="303343"/>
                </a:lnTo>
                <a:lnTo>
                  <a:pt x="4421952" y="351939"/>
                </a:lnTo>
                <a:lnTo>
                  <a:pt x="4430507" y="402026"/>
                </a:lnTo>
                <a:lnTo>
                  <a:pt x="4433399" y="453158"/>
                </a:lnTo>
                <a:lnTo>
                  <a:pt x="4433399" y="2265740"/>
                </a:lnTo>
                <a:lnTo>
                  <a:pt x="4431060" y="2312073"/>
                </a:lnTo>
                <a:lnTo>
                  <a:pt x="4424193" y="2357068"/>
                </a:lnTo>
                <a:lnTo>
                  <a:pt x="4413026" y="2400496"/>
                </a:lnTo>
                <a:lnTo>
                  <a:pt x="4397788" y="2442130"/>
                </a:lnTo>
                <a:lnTo>
                  <a:pt x="4378706" y="2481743"/>
                </a:lnTo>
                <a:lnTo>
                  <a:pt x="4356007" y="2519106"/>
                </a:lnTo>
                <a:lnTo>
                  <a:pt x="4329920" y="2553992"/>
                </a:lnTo>
                <a:lnTo>
                  <a:pt x="4300672" y="2586172"/>
                </a:lnTo>
                <a:lnTo>
                  <a:pt x="4268492" y="2615420"/>
                </a:lnTo>
                <a:lnTo>
                  <a:pt x="4233606" y="2641507"/>
                </a:lnTo>
                <a:lnTo>
                  <a:pt x="4196243" y="2664206"/>
                </a:lnTo>
                <a:lnTo>
                  <a:pt x="4156630" y="2683288"/>
                </a:lnTo>
                <a:lnTo>
                  <a:pt x="4114996" y="2698526"/>
                </a:lnTo>
                <a:lnTo>
                  <a:pt x="4071568" y="2709693"/>
                </a:lnTo>
                <a:lnTo>
                  <a:pt x="4026573" y="2716560"/>
                </a:lnTo>
                <a:lnTo>
                  <a:pt x="3980240" y="2718899"/>
                </a:lnTo>
                <a:lnTo>
                  <a:pt x="453158" y="2718899"/>
                </a:lnTo>
                <a:lnTo>
                  <a:pt x="406826" y="2716560"/>
                </a:lnTo>
                <a:lnTo>
                  <a:pt x="361831" y="2709693"/>
                </a:lnTo>
                <a:lnTo>
                  <a:pt x="318403" y="2698526"/>
                </a:lnTo>
                <a:lnTo>
                  <a:pt x="276769" y="2683288"/>
                </a:lnTo>
                <a:lnTo>
                  <a:pt x="237156" y="2664206"/>
                </a:lnTo>
                <a:lnTo>
                  <a:pt x="199793" y="2641507"/>
                </a:lnTo>
                <a:lnTo>
                  <a:pt x="164907" y="2615420"/>
                </a:lnTo>
                <a:lnTo>
                  <a:pt x="132727" y="2586172"/>
                </a:lnTo>
                <a:lnTo>
                  <a:pt x="103479" y="2553992"/>
                </a:lnTo>
                <a:lnTo>
                  <a:pt x="77392" y="2519106"/>
                </a:lnTo>
                <a:lnTo>
                  <a:pt x="54693" y="2481743"/>
                </a:lnTo>
                <a:lnTo>
                  <a:pt x="35611" y="2442130"/>
                </a:lnTo>
                <a:lnTo>
                  <a:pt x="20373" y="2400496"/>
                </a:lnTo>
                <a:lnTo>
                  <a:pt x="9206" y="2357068"/>
                </a:lnTo>
                <a:lnTo>
                  <a:pt x="2339" y="2312073"/>
                </a:lnTo>
                <a:lnTo>
                  <a:pt x="0" y="2265740"/>
                </a:lnTo>
                <a:lnTo>
                  <a:pt x="0" y="453158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2500" y="1996593"/>
            <a:ext cx="3918585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65" dirty="0">
                <a:solidFill>
                  <a:srgbClr val="F6F6F6"/>
                </a:solidFill>
                <a:latin typeface="Verdana"/>
                <a:cs typeface="Verdana"/>
              </a:rPr>
              <a:t>Task</a:t>
            </a:r>
            <a:r>
              <a:rPr sz="1800" spc="-10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6F6F6"/>
                </a:solidFill>
                <a:latin typeface="Verdana"/>
                <a:cs typeface="Verdana"/>
              </a:rPr>
              <a:t>like</a:t>
            </a:r>
            <a:r>
              <a:rPr sz="1800" spc="-19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2261C1"/>
                </a:solidFill>
                <a:latin typeface="Tahoma"/>
                <a:cs typeface="Tahoma"/>
              </a:rPr>
              <a:t>topic</a:t>
            </a:r>
            <a:r>
              <a:rPr sz="1800" b="1" spc="-9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2261C1"/>
                </a:solidFill>
                <a:latin typeface="Tahoma"/>
                <a:cs typeface="Tahoma"/>
              </a:rPr>
              <a:t>modeling,</a:t>
            </a:r>
            <a:r>
              <a:rPr sz="1800" b="1" spc="-15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261C1"/>
                </a:solidFill>
                <a:latin typeface="Tahoma"/>
                <a:cs typeface="Tahoma"/>
              </a:rPr>
              <a:t>document </a:t>
            </a:r>
            <a:r>
              <a:rPr sz="1800" b="1" spc="-40" dirty="0">
                <a:solidFill>
                  <a:srgbClr val="2261C1"/>
                </a:solidFill>
                <a:latin typeface="Tahoma"/>
                <a:cs typeface="Tahoma"/>
              </a:rPr>
              <a:t>indexing</a:t>
            </a:r>
            <a:r>
              <a:rPr sz="1800" b="1" spc="-7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2261C1"/>
                </a:solidFill>
                <a:latin typeface="Tahoma"/>
                <a:cs typeface="Tahoma"/>
              </a:rPr>
              <a:t>similarity</a:t>
            </a:r>
            <a:r>
              <a:rPr sz="1800" b="1" spc="-7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261C1"/>
                </a:solidFill>
                <a:latin typeface="Tahoma"/>
                <a:cs typeface="Tahoma"/>
              </a:rPr>
              <a:t>retrieval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 marL="12700" marR="809625">
              <a:lnSpc>
                <a:spcPct val="100699"/>
              </a:lnSpc>
            </a:pPr>
            <a:r>
              <a:rPr sz="1800" b="1" spc="-60" dirty="0">
                <a:solidFill>
                  <a:srgbClr val="2261C1"/>
                </a:solidFill>
                <a:latin typeface="Tahoma"/>
                <a:cs typeface="Tahoma"/>
              </a:rPr>
              <a:t>Word</a:t>
            </a:r>
            <a:r>
              <a:rPr sz="1800" b="1" spc="-114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2261C1"/>
                </a:solidFill>
                <a:latin typeface="Tahoma"/>
                <a:cs typeface="Tahoma"/>
              </a:rPr>
              <a:t>embedding</a:t>
            </a:r>
            <a:r>
              <a:rPr sz="1800" b="1" spc="-5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to</a:t>
            </a:r>
            <a:r>
              <a:rPr sz="1800" spc="-13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6F6F6"/>
                </a:solidFill>
                <a:latin typeface="Verdana"/>
                <a:cs typeface="Verdana"/>
              </a:rPr>
              <a:t>capture </a:t>
            </a:r>
            <a:r>
              <a:rPr sz="1800" spc="-70" dirty="0">
                <a:solidFill>
                  <a:srgbClr val="F6F6F6"/>
                </a:solidFill>
                <a:latin typeface="Verdana"/>
                <a:cs typeface="Verdana"/>
              </a:rPr>
              <a:t>semantic</a:t>
            </a:r>
            <a:r>
              <a:rPr sz="1800" spc="-9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6F6F6"/>
                </a:solidFill>
                <a:latin typeface="Verdana"/>
                <a:cs typeface="Verdana"/>
              </a:rPr>
              <a:t>relationships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NLP</a:t>
            </a:r>
            <a:r>
              <a:rPr spc="-170" dirty="0"/>
              <a:t> </a:t>
            </a:r>
            <a:r>
              <a:rPr spc="-30" dirty="0"/>
              <a:t>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498090" cy="1179830"/>
            <a:chOff x="5026597" y="3480501"/>
            <a:chExt cx="2498090" cy="117983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895" y="915245"/>
                  </a:moveTo>
                  <a:lnTo>
                    <a:pt x="554730" y="915245"/>
                  </a:lnTo>
                  <a:lnTo>
                    <a:pt x="496399" y="901881"/>
                  </a:lnTo>
                  <a:lnTo>
                    <a:pt x="461412" y="872478"/>
                  </a:lnTo>
                  <a:lnTo>
                    <a:pt x="444376" y="843076"/>
                  </a:lnTo>
                  <a:lnTo>
                    <a:pt x="439896" y="829711"/>
                  </a:lnTo>
                  <a:lnTo>
                    <a:pt x="439896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1387325" y="529394"/>
                  </a:moveTo>
                  <a:lnTo>
                    <a:pt x="213481" y="529394"/>
                  </a:lnTo>
                  <a:lnTo>
                    <a:pt x="156756" y="524114"/>
                  </a:lnTo>
                  <a:lnTo>
                    <a:pt x="105767" y="509215"/>
                  </a:lnTo>
                  <a:lnTo>
                    <a:pt x="62556" y="486106"/>
                  </a:lnTo>
                  <a:lnTo>
                    <a:pt x="29163" y="456199"/>
                  </a:lnTo>
                  <a:lnTo>
                    <a:pt x="7631" y="420903"/>
                  </a:lnTo>
                  <a:lnTo>
                    <a:pt x="0" y="381630"/>
                  </a:lnTo>
                  <a:lnTo>
                    <a:pt x="0" y="147690"/>
                  </a:lnTo>
                  <a:lnTo>
                    <a:pt x="7631" y="108422"/>
                  </a:lnTo>
                  <a:lnTo>
                    <a:pt x="29163" y="73140"/>
                  </a:lnTo>
                  <a:lnTo>
                    <a:pt x="62556" y="43251"/>
                  </a:lnTo>
                  <a:lnTo>
                    <a:pt x="105767" y="20160"/>
                  </a:lnTo>
                  <a:lnTo>
                    <a:pt x="156756" y="5274"/>
                  </a:lnTo>
                  <a:lnTo>
                    <a:pt x="213481" y="0"/>
                  </a:lnTo>
                  <a:lnTo>
                    <a:pt x="1387325" y="0"/>
                  </a:lnTo>
                  <a:lnTo>
                    <a:pt x="1444110" y="5274"/>
                  </a:lnTo>
                  <a:lnTo>
                    <a:pt x="1495115" y="20160"/>
                  </a:lnTo>
                  <a:lnTo>
                    <a:pt x="1538314" y="43251"/>
                  </a:lnTo>
                  <a:lnTo>
                    <a:pt x="1571680" y="73140"/>
                  </a:lnTo>
                  <a:lnTo>
                    <a:pt x="1593187" y="108422"/>
                  </a:lnTo>
                  <a:lnTo>
                    <a:pt x="1600806" y="147690"/>
                  </a:lnTo>
                  <a:lnTo>
                    <a:pt x="1600806" y="381630"/>
                  </a:lnTo>
                  <a:lnTo>
                    <a:pt x="1593187" y="420903"/>
                  </a:lnTo>
                  <a:lnTo>
                    <a:pt x="1571680" y="456199"/>
                  </a:lnTo>
                  <a:lnTo>
                    <a:pt x="1538314" y="486106"/>
                  </a:lnTo>
                  <a:lnTo>
                    <a:pt x="1495115" y="509215"/>
                  </a:lnTo>
                  <a:lnTo>
                    <a:pt x="1444110" y="524114"/>
                  </a:lnTo>
                  <a:lnTo>
                    <a:pt x="1387325" y="529394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26947" y="4235465"/>
            <a:ext cx="139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F6F6F6"/>
                </a:solidFill>
                <a:latin typeface="Tahoma"/>
                <a:cs typeface="Tahoma"/>
              </a:rPr>
              <a:t>Scifiit-</a:t>
            </a:r>
            <a:r>
              <a:rPr sz="1800" b="1" spc="-10" dirty="0">
                <a:solidFill>
                  <a:srgbClr val="F6F6F6"/>
                </a:solidFill>
                <a:latin typeface="Tahoma"/>
                <a:cs typeface="Tahoma"/>
              </a:rPr>
              <a:t>Learn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2760" y="2359232"/>
            <a:ext cx="2280920" cy="1348740"/>
            <a:chOff x="1122760" y="2359232"/>
            <a:chExt cx="2280920" cy="1348740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78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68" y="1118946"/>
                  </a:lnTo>
                  <a:lnTo>
                    <a:pt x="420638" y="1114736"/>
                  </a:lnTo>
                  <a:lnTo>
                    <a:pt x="488395" y="1079034"/>
                  </a:lnTo>
                  <a:lnTo>
                    <a:pt x="516575" y="1046191"/>
                  </a:lnTo>
                  <a:lnTo>
                    <a:pt x="538751" y="1002455"/>
                  </a:lnTo>
                  <a:lnTo>
                    <a:pt x="553269" y="947149"/>
                  </a:lnTo>
                  <a:lnTo>
                    <a:pt x="558475" y="879600"/>
                  </a:lnTo>
                  <a:lnTo>
                    <a:pt x="558475" y="239345"/>
                  </a:lnTo>
                  <a:lnTo>
                    <a:pt x="553269" y="171788"/>
                  </a:lnTo>
                  <a:lnTo>
                    <a:pt x="538751" y="116480"/>
                  </a:lnTo>
                  <a:lnTo>
                    <a:pt x="516575" y="72744"/>
                  </a:lnTo>
                  <a:lnTo>
                    <a:pt x="488395" y="39904"/>
                  </a:lnTo>
                  <a:lnTo>
                    <a:pt x="455865" y="17284"/>
                  </a:lnTo>
                  <a:lnTo>
                    <a:pt x="384368" y="0"/>
                  </a:lnTo>
                  <a:lnTo>
                    <a:pt x="5308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091" y="0"/>
                  </a:moveTo>
                  <a:lnTo>
                    <a:pt x="104697" y="7525"/>
                  </a:lnTo>
                  <a:lnTo>
                    <a:pt x="62672" y="28482"/>
                  </a:lnTo>
                  <a:lnTo>
                    <a:pt x="29534" y="60443"/>
                  </a:lnTo>
                  <a:lnTo>
                    <a:pt x="7803" y="100980"/>
                  </a:lnTo>
                  <a:lnTo>
                    <a:pt x="0" y="147665"/>
                  </a:lnTo>
                  <a:lnTo>
                    <a:pt x="0" y="381630"/>
                  </a:lnTo>
                  <a:lnTo>
                    <a:pt x="7803" y="428315"/>
                  </a:lnTo>
                  <a:lnTo>
                    <a:pt x="29534" y="468852"/>
                  </a:lnTo>
                  <a:lnTo>
                    <a:pt x="62672" y="500813"/>
                  </a:lnTo>
                  <a:lnTo>
                    <a:pt x="104697" y="521770"/>
                  </a:lnTo>
                  <a:lnTo>
                    <a:pt x="153091" y="529295"/>
                  </a:lnTo>
                  <a:lnTo>
                    <a:pt x="995649" y="529295"/>
                  </a:lnTo>
                  <a:lnTo>
                    <a:pt x="1044067" y="521770"/>
                  </a:lnTo>
                  <a:lnTo>
                    <a:pt x="1086124" y="500813"/>
                  </a:lnTo>
                  <a:lnTo>
                    <a:pt x="1119295" y="468852"/>
                  </a:lnTo>
                  <a:lnTo>
                    <a:pt x="1141050" y="428315"/>
                  </a:lnTo>
                  <a:lnTo>
                    <a:pt x="1148863" y="381630"/>
                  </a:lnTo>
                  <a:lnTo>
                    <a:pt x="1148863" y="147665"/>
                  </a:lnTo>
                  <a:lnTo>
                    <a:pt x="1141050" y="100980"/>
                  </a:lnTo>
                  <a:lnTo>
                    <a:pt x="1119295" y="60443"/>
                  </a:lnTo>
                  <a:lnTo>
                    <a:pt x="1086124" y="28482"/>
                  </a:lnTo>
                  <a:lnTo>
                    <a:pt x="1044067" y="7525"/>
                  </a:lnTo>
                  <a:lnTo>
                    <a:pt x="995649" y="0"/>
                  </a:lnTo>
                  <a:lnTo>
                    <a:pt x="15309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475" y="3278387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6F6F6"/>
                </a:solidFill>
                <a:latin typeface="Verdana"/>
                <a:cs typeface="Verdana"/>
              </a:rPr>
              <a:t>SpaCy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153245" y="0"/>
                </a:moveTo>
                <a:lnTo>
                  <a:pt x="104824" y="7527"/>
                </a:lnTo>
                <a:lnTo>
                  <a:pt x="62759" y="28490"/>
                </a:lnTo>
                <a:lnTo>
                  <a:pt x="29579" y="60458"/>
                </a:lnTo>
                <a:lnTo>
                  <a:pt x="7816" y="101002"/>
                </a:lnTo>
                <a:lnTo>
                  <a:pt x="0" y="147690"/>
                </a:lnTo>
                <a:lnTo>
                  <a:pt x="0" y="381630"/>
                </a:lnTo>
                <a:lnTo>
                  <a:pt x="7807" y="428325"/>
                </a:lnTo>
                <a:lnTo>
                  <a:pt x="29552" y="468887"/>
                </a:lnTo>
                <a:lnTo>
                  <a:pt x="62718" y="500877"/>
                </a:lnTo>
                <a:lnTo>
                  <a:pt x="104788" y="521859"/>
                </a:lnTo>
                <a:lnTo>
                  <a:pt x="153245" y="529394"/>
                </a:lnTo>
                <a:lnTo>
                  <a:pt x="995680" y="529394"/>
                </a:lnTo>
                <a:lnTo>
                  <a:pt x="1044086" y="521859"/>
                </a:lnTo>
                <a:lnTo>
                  <a:pt x="1086142" y="500877"/>
                </a:lnTo>
                <a:lnTo>
                  <a:pt x="1119317" y="468887"/>
                </a:lnTo>
                <a:lnTo>
                  <a:pt x="1141078" y="428325"/>
                </a:lnTo>
                <a:lnTo>
                  <a:pt x="1148894" y="381630"/>
                </a:lnTo>
                <a:lnTo>
                  <a:pt x="1148894" y="147690"/>
                </a:lnTo>
                <a:lnTo>
                  <a:pt x="1141078" y="101002"/>
                </a:lnTo>
                <a:lnTo>
                  <a:pt x="1119317" y="60458"/>
                </a:lnTo>
                <a:lnTo>
                  <a:pt x="1086142" y="28490"/>
                </a:lnTo>
                <a:lnTo>
                  <a:pt x="1044086" y="7527"/>
                </a:lnTo>
                <a:lnTo>
                  <a:pt x="995680" y="0"/>
                </a:lnTo>
                <a:lnTo>
                  <a:pt x="153245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5113" y="2250908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NLTK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5162"/>
            <a:ext cx="2945765" cy="1452880"/>
            <a:chOff x="5349791" y="2035162"/>
            <a:chExt cx="2945765" cy="145288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70" y="559449"/>
                  </a:lnTo>
                </a:path>
                <a:path w="1121410" h="1119504">
                  <a:moveTo>
                    <a:pt x="1121131" y="1118946"/>
                  </a:moveTo>
                  <a:lnTo>
                    <a:pt x="718811" y="1118946"/>
                  </a:lnTo>
                  <a:lnTo>
                    <a:pt x="682501" y="1114736"/>
                  </a:lnTo>
                  <a:lnTo>
                    <a:pt x="614731" y="1079034"/>
                  </a:lnTo>
                  <a:lnTo>
                    <a:pt x="586564" y="1046191"/>
                  </a:lnTo>
                  <a:lnTo>
                    <a:pt x="564406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6" y="116480"/>
                  </a:lnTo>
                  <a:lnTo>
                    <a:pt x="586564" y="72744"/>
                  </a:lnTo>
                  <a:lnTo>
                    <a:pt x="614731" y="39904"/>
                  </a:lnTo>
                  <a:lnTo>
                    <a:pt x="647259" y="17284"/>
                  </a:lnTo>
                  <a:lnTo>
                    <a:pt x="718811" y="0"/>
                  </a:lnTo>
                  <a:lnTo>
                    <a:pt x="1121131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242463" y="0"/>
                  </a:moveTo>
                  <a:lnTo>
                    <a:pt x="186835" y="4693"/>
                  </a:lnTo>
                  <a:lnTo>
                    <a:pt x="135787" y="18063"/>
                  </a:lnTo>
                  <a:lnTo>
                    <a:pt x="90769" y="39044"/>
                  </a:lnTo>
                  <a:lnTo>
                    <a:pt x="53232" y="66569"/>
                  </a:lnTo>
                  <a:lnTo>
                    <a:pt x="24625" y="99574"/>
                  </a:lnTo>
                  <a:lnTo>
                    <a:pt x="6398" y="136990"/>
                  </a:lnTo>
                  <a:lnTo>
                    <a:pt x="0" y="177754"/>
                  </a:lnTo>
                  <a:lnTo>
                    <a:pt x="0" y="459316"/>
                  </a:lnTo>
                  <a:lnTo>
                    <a:pt x="6398" y="500085"/>
                  </a:lnTo>
                  <a:lnTo>
                    <a:pt x="24625" y="537515"/>
                  </a:lnTo>
                  <a:lnTo>
                    <a:pt x="53232" y="570536"/>
                  </a:lnTo>
                  <a:lnTo>
                    <a:pt x="90769" y="598081"/>
                  </a:lnTo>
                  <a:lnTo>
                    <a:pt x="135787" y="619079"/>
                  </a:lnTo>
                  <a:lnTo>
                    <a:pt x="186835" y="632462"/>
                  </a:lnTo>
                  <a:lnTo>
                    <a:pt x="242463" y="637160"/>
                  </a:lnTo>
                  <a:lnTo>
                    <a:pt x="1575619" y="637160"/>
                  </a:lnTo>
                  <a:lnTo>
                    <a:pt x="1631194" y="632462"/>
                  </a:lnTo>
                  <a:lnTo>
                    <a:pt x="1682202" y="619079"/>
                  </a:lnTo>
                  <a:lnTo>
                    <a:pt x="1727194" y="598081"/>
                  </a:lnTo>
                  <a:lnTo>
                    <a:pt x="1764715" y="570536"/>
                  </a:lnTo>
                  <a:lnTo>
                    <a:pt x="1793314" y="537515"/>
                  </a:lnTo>
                  <a:lnTo>
                    <a:pt x="1811538" y="500085"/>
                  </a:lnTo>
                  <a:lnTo>
                    <a:pt x="1817936" y="459316"/>
                  </a:lnTo>
                  <a:lnTo>
                    <a:pt x="1817936" y="177754"/>
                  </a:lnTo>
                  <a:lnTo>
                    <a:pt x="1811538" y="136990"/>
                  </a:lnTo>
                  <a:lnTo>
                    <a:pt x="1793314" y="99574"/>
                  </a:lnTo>
                  <a:lnTo>
                    <a:pt x="1764715" y="66569"/>
                  </a:lnTo>
                  <a:lnTo>
                    <a:pt x="1727194" y="39044"/>
                  </a:lnTo>
                  <a:lnTo>
                    <a:pt x="1682202" y="18063"/>
                  </a:lnTo>
                  <a:lnTo>
                    <a:pt x="1631194" y="4693"/>
                  </a:lnTo>
                  <a:lnTo>
                    <a:pt x="1575619" y="0"/>
                  </a:lnTo>
                  <a:lnTo>
                    <a:pt x="24246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7472" y="2231901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TensorFlow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260740" y="0"/>
                </a:moveTo>
                <a:lnTo>
                  <a:pt x="208220" y="3609"/>
                </a:lnTo>
                <a:lnTo>
                  <a:pt x="159289" y="13963"/>
                </a:lnTo>
                <a:lnTo>
                  <a:pt x="115000" y="30348"/>
                </a:lnTo>
                <a:lnTo>
                  <a:pt x="76405" y="52049"/>
                </a:lnTo>
                <a:lnTo>
                  <a:pt x="44555" y="78354"/>
                </a:lnTo>
                <a:lnTo>
                  <a:pt x="20503" y="108549"/>
                </a:lnTo>
                <a:lnTo>
                  <a:pt x="0" y="177755"/>
                </a:lnTo>
                <a:lnTo>
                  <a:pt x="0" y="459393"/>
                </a:lnTo>
                <a:lnTo>
                  <a:pt x="20503" y="528599"/>
                </a:lnTo>
                <a:lnTo>
                  <a:pt x="44555" y="558794"/>
                </a:lnTo>
                <a:lnTo>
                  <a:pt x="76405" y="585099"/>
                </a:lnTo>
                <a:lnTo>
                  <a:pt x="115000" y="606800"/>
                </a:lnTo>
                <a:lnTo>
                  <a:pt x="159289" y="623185"/>
                </a:lnTo>
                <a:lnTo>
                  <a:pt x="208220" y="633539"/>
                </a:lnTo>
                <a:lnTo>
                  <a:pt x="260740" y="637148"/>
                </a:lnTo>
                <a:lnTo>
                  <a:pt x="1694396" y="637148"/>
                </a:lnTo>
                <a:lnTo>
                  <a:pt x="1746934" y="633539"/>
                </a:lnTo>
                <a:lnTo>
                  <a:pt x="1795878" y="623185"/>
                </a:lnTo>
                <a:lnTo>
                  <a:pt x="1840177" y="606800"/>
                </a:lnTo>
                <a:lnTo>
                  <a:pt x="1878778" y="585099"/>
                </a:lnTo>
                <a:lnTo>
                  <a:pt x="1910631" y="558794"/>
                </a:lnTo>
                <a:lnTo>
                  <a:pt x="1934685" y="528599"/>
                </a:lnTo>
                <a:lnTo>
                  <a:pt x="1955190" y="459393"/>
                </a:lnTo>
                <a:lnTo>
                  <a:pt x="1955190" y="177755"/>
                </a:lnTo>
                <a:lnTo>
                  <a:pt x="1934685" y="108549"/>
                </a:lnTo>
                <a:lnTo>
                  <a:pt x="1910631" y="78354"/>
                </a:lnTo>
                <a:lnTo>
                  <a:pt x="1878778" y="52049"/>
                </a:lnTo>
                <a:lnTo>
                  <a:pt x="1840177" y="30348"/>
                </a:lnTo>
                <a:lnTo>
                  <a:pt x="1795878" y="13963"/>
                </a:lnTo>
                <a:lnTo>
                  <a:pt x="1746934" y="3609"/>
                </a:lnTo>
                <a:lnTo>
                  <a:pt x="1694396" y="0"/>
                </a:lnTo>
                <a:lnTo>
                  <a:pt x="260740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92637" y="3086336"/>
            <a:ext cx="15208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545" marR="5080" indent="-30480">
              <a:lnSpc>
                <a:spcPct val="100699"/>
              </a:lnSpc>
              <a:spcBef>
                <a:spcPts val="85"/>
              </a:spcBef>
            </a:pP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Hugging</a:t>
            </a:r>
            <a:r>
              <a:rPr sz="1800" spc="-114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6F6F6"/>
                </a:solidFill>
                <a:latin typeface="Verdana"/>
                <a:cs typeface="Verdana"/>
              </a:rPr>
              <a:t>Face </a:t>
            </a:r>
            <a:r>
              <a:rPr sz="1800" spc="-50" dirty="0">
                <a:solidFill>
                  <a:srgbClr val="F6F6F6"/>
                </a:solidFill>
                <a:latin typeface="Verdana"/>
                <a:cs typeface="Verdana"/>
              </a:rPr>
              <a:t>Transformers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2425" y="1135845"/>
            <a:ext cx="3740150" cy="2561590"/>
            <a:chOff x="1622425" y="1135845"/>
            <a:chExt cx="3740150" cy="256159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0991" y="0"/>
                  </a:lnTo>
                  <a:lnTo>
                    <a:pt x="449284" y="13364"/>
                  </a:lnTo>
                  <a:lnTo>
                    <a:pt x="484275" y="42766"/>
                  </a:lnTo>
                  <a:lnTo>
                    <a:pt x="501332" y="72168"/>
                  </a:lnTo>
                  <a:lnTo>
                    <a:pt x="505825" y="85533"/>
                  </a:lnTo>
                  <a:lnTo>
                    <a:pt x="505825" y="652843"/>
                  </a:lnTo>
                  <a:lnTo>
                    <a:pt x="945753" y="652843"/>
                  </a:lnTo>
                  <a:lnTo>
                    <a:pt x="945753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214" y="0"/>
                  </a:moveTo>
                  <a:lnTo>
                    <a:pt x="104808" y="7535"/>
                  </a:lnTo>
                  <a:lnTo>
                    <a:pt x="62752" y="28516"/>
                  </a:lnTo>
                  <a:lnTo>
                    <a:pt x="29577" y="60507"/>
                  </a:lnTo>
                  <a:lnTo>
                    <a:pt x="7816" y="101068"/>
                  </a:lnTo>
                  <a:lnTo>
                    <a:pt x="0" y="147764"/>
                  </a:lnTo>
                  <a:lnTo>
                    <a:pt x="0" y="381704"/>
                  </a:lnTo>
                  <a:lnTo>
                    <a:pt x="7816" y="428392"/>
                  </a:lnTo>
                  <a:lnTo>
                    <a:pt x="29577" y="468935"/>
                  </a:lnTo>
                  <a:lnTo>
                    <a:pt x="62752" y="500903"/>
                  </a:lnTo>
                  <a:lnTo>
                    <a:pt x="104808" y="521866"/>
                  </a:lnTo>
                  <a:lnTo>
                    <a:pt x="153214" y="529394"/>
                  </a:lnTo>
                  <a:lnTo>
                    <a:pt x="995772" y="529394"/>
                  </a:lnTo>
                  <a:lnTo>
                    <a:pt x="1044169" y="521866"/>
                  </a:lnTo>
                  <a:lnTo>
                    <a:pt x="1086202" y="500903"/>
                  </a:lnTo>
                  <a:lnTo>
                    <a:pt x="1119349" y="468935"/>
                  </a:lnTo>
                  <a:lnTo>
                    <a:pt x="1141088" y="428392"/>
                  </a:lnTo>
                  <a:lnTo>
                    <a:pt x="1148894" y="381704"/>
                  </a:lnTo>
                  <a:lnTo>
                    <a:pt x="1148894" y="147764"/>
                  </a:lnTo>
                  <a:lnTo>
                    <a:pt x="1141088" y="101068"/>
                  </a:lnTo>
                  <a:lnTo>
                    <a:pt x="1119349" y="60507"/>
                  </a:lnTo>
                  <a:lnTo>
                    <a:pt x="1086202" y="28516"/>
                  </a:lnTo>
                  <a:lnTo>
                    <a:pt x="1044169" y="7535"/>
                  </a:lnTo>
                  <a:lnTo>
                    <a:pt x="995772" y="0"/>
                  </a:lnTo>
                  <a:lnTo>
                    <a:pt x="153214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7505" y="1245348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8577" y="3518612"/>
            <a:ext cx="2479040" cy="1146810"/>
            <a:chOff x="1248577" y="3518612"/>
            <a:chExt cx="2479040" cy="114681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203073" y="0"/>
                  </a:moveTo>
                  <a:lnTo>
                    <a:pt x="149114" y="5274"/>
                  </a:lnTo>
                  <a:lnTo>
                    <a:pt x="100611" y="20160"/>
                  </a:lnTo>
                  <a:lnTo>
                    <a:pt x="59506" y="43251"/>
                  </a:lnTo>
                  <a:lnTo>
                    <a:pt x="27742" y="73140"/>
                  </a:lnTo>
                  <a:lnTo>
                    <a:pt x="7259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259" y="420903"/>
                  </a:lnTo>
                  <a:lnTo>
                    <a:pt x="27742" y="456199"/>
                  </a:lnTo>
                  <a:lnTo>
                    <a:pt x="59506" y="486106"/>
                  </a:lnTo>
                  <a:lnTo>
                    <a:pt x="100611" y="509215"/>
                  </a:lnTo>
                  <a:lnTo>
                    <a:pt x="149114" y="524114"/>
                  </a:lnTo>
                  <a:lnTo>
                    <a:pt x="203073" y="529394"/>
                  </a:lnTo>
                  <a:lnTo>
                    <a:pt x="1319815" y="529394"/>
                  </a:lnTo>
                  <a:lnTo>
                    <a:pt x="1373765" y="524114"/>
                  </a:lnTo>
                  <a:lnTo>
                    <a:pt x="1422245" y="509215"/>
                  </a:lnTo>
                  <a:lnTo>
                    <a:pt x="1463320" y="486106"/>
                  </a:lnTo>
                  <a:lnTo>
                    <a:pt x="1495055" y="456199"/>
                  </a:lnTo>
                  <a:lnTo>
                    <a:pt x="1515515" y="420903"/>
                  </a:lnTo>
                  <a:lnTo>
                    <a:pt x="1522765" y="381630"/>
                  </a:lnTo>
                  <a:lnTo>
                    <a:pt x="1522765" y="147690"/>
                  </a:lnTo>
                  <a:lnTo>
                    <a:pt x="1515515" y="108422"/>
                  </a:lnTo>
                  <a:lnTo>
                    <a:pt x="1495055" y="73140"/>
                  </a:lnTo>
                  <a:lnTo>
                    <a:pt x="1463320" y="43251"/>
                  </a:lnTo>
                  <a:lnTo>
                    <a:pt x="1422245" y="20160"/>
                  </a:lnTo>
                  <a:lnTo>
                    <a:pt x="1373765" y="5274"/>
                  </a:lnTo>
                  <a:lnTo>
                    <a:pt x="1319815" y="0"/>
                  </a:lnTo>
                  <a:lnTo>
                    <a:pt x="20307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97405" y="4235465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6F6F6"/>
                </a:solidFill>
                <a:latin typeface="Verdana"/>
                <a:cs typeface="Verdana"/>
              </a:rPr>
              <a:t>Gensim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35842"/>
            <a:ext cx="2868930" cy="1228090"/>
            <a:chOff x="5063185" y="1135842"/>
            <a:chExt cx="2868930" cy="1228090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091" y="0"/>
                  </a:moveTo>
                  <a:lnTo>
                    <a:pt x="554730" y="0"/>
                  </a:lnTo>
                  <a:lnTo>
                    <a:pt x="496384" y="13364"/>
                  </a:lnTo>
                  <a:lnTo>
                    <a:pt x="461366" y="42766"/>
                  </a:lnTo>
                  <a:lnTo>
                    <a:pt x="444298" y="72168"/>
                  </a:lnTo>
                  <a:lnTo>
                    <a:pt x="439803" y="85533"/>
                  </a:lnTo>
                  <a:lnTo>
                    <a:pt x="439803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260583" y="0"/>
                  </a:moveTo>
                  <a:lnTo>
                    <a:pt x="208053" y="3614"/>
                  </a:lnTo>
                  <a:lnTo>
                    <a:pt x="159133" y="13979"/>
                  </a:lnTo>
                  <a:lnTo>
                    <a:pt x="114868" y="30380"/>
                  </a:lnTo>
                  <a:lnTo>
                    <a:pt x="76306" y="52100"/>
                  </a:lnTo>
                  <a:lnTo>
                    <a:pt x="44491" y="78422"/>
                  </a:lnTo>
                  <a:lnTo>
                    <a:pt x="20471" y="108631"/>
                  </a:lnTo>
                  <a:lnTo>
                    <a:pt x="0" y="177844"/>
                  </a:lnTo>
                  <a:lnTo>
                    <a:pt x="0" y="459405"/>
                  </a:lnTo>
                  <a:lnTo>
                    <a:pt x="20474" y="528604"/>
                  </a:lnTo>
                  <a:lnTo>
                    <a:pt x="44500" y="558799"/>
                  </a:lnTo>
                  <a:lnTo>
                    <a:pt x="76326" y="585105"/>
                  </a:lnTo>
                  <a:lnTo>
                    <a:pt x="114907" y="606808"/>
                  </a:lnTo>
                  <a:lnTo>
                    <a:pt x="159200" y="623194"/>
                  </a:lnTo>
                  <a:lnTo>
                    <a:pt x="208159" y="633550"/>
                  </a:lnTo>
                  <a:lnTo>
                    <a:pt x="260741" y="637160"/>
                  </a:lnTo>
                  <a:lnTo>
                    <a:pt x="1694449" y="637160"/>
                  </a:lnTo>
                  <a:lnTo>
                    <a:pt x="1746970" y="633550"/>
                  </a:lnTo>
                  <a:lnTo>
                    <a:pt x="1795901" y="623194"/>
                  </a:lnTo>
                  <a:lnTo>
                    <a:pt x="1840190" y="606808"/>
                  </a:lnTo>
                  <a:lnTo>
                    <a:pt x="1878785" y="585105"/>
                  </a:lnTo>
                  <a:lnTo>
                    <a:pt x="1910634" y="558799"/>
                  </a:lnTo>
                  <a:lnTo>
                    <a:pt x="1934686" y="528604"/>
                  </a:lnTo>
                  <a:lnTo>
                    <a:pt x="1955190" y="459405"/>
                  </a:lnTo>
                  <a:lnTo>
                    <a:pt x="1955190" y="177844"/>
                  </a:lnTo>
                  <a:lnTo>
                    <a:pt x="1934686" y="108631"/>
                  </a:lnTo>
                  <a:lnTo>
                    <a:pt x="1910634" y="78422"/>
                  </a:lnTo>
                  <a:lnTo>
                    <a:pt x="1878785" y="52100"/>
                  </a:lnTo>
                  <a:lnTo>
                    <a:pt x="1840190" y="30380"/>
                  </a:lnTo>
                  <a:lnTo>
                    <a:pt x="1795901" y="13979"/>
                  </a:lnTo>
                  <a:lnTo>
                    <a:pt x="1746970" y="3614"/>
                  </a:lnTo>
                  <a:lnTo>
                    <a:pt x="1694449" y="0"/>
                  </a:lnTo>
                  <a:lnTo>
                    <a:pt x="26058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00251" y="129922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PyTorch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NLP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5.</a:t>
            </a:r>
            <a:r>
              <a:rPr spc="-204" dirty="0"/>
              <a:t> </a:t>
            </a:r>
            <a:r>
              <a:rPr spc="-65" dirty="0"/>
              <a:t>Scifiit-</a:t>
            </a:r>
            <a:r>
              <a:rPr spc="-20" dirty="0"/>
              <a:t>Learn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874" y="2033149"/>
            <a:ext cx="3190799" cy="15761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016750" y="1349549"/>
            <a:ext cx="4433570" cy="2719070"/>
          </a:xfrm>
          <a:custGeom>
            <a:avLst/>
            <a:gdLst/>
            <a:ahLst/>
            <a:cxnLst/>
            <a:rect l="l" t="t" r="r" b="b"/>
            <a:pathLst>
              <a:path w="4433570" h="2719070">
                <a:moveTo>
                  <a:pt x="0" y="453158"/>
                </a:moveTo>
                <a:lnTo>
                  <a:pt x="2339" y="406826"/>
                </a:lnTo>
                <a:lnTo>
                  <a:pt x="9206" y="361831"/>
                </a:lnTo>
                <a:lnTo>
                  <a:pt x="20373" y="318403"/>
                </a:lnTo>
                <a:lnTo>
                  <a:pt x="35611" y="276769"/>
                </a:lnTo>
                <a:lnTo>
                  <a:pt x="54693" y="237156"/>
                </a:lnTo>
                <a:lnTo>
                  <a:pt x="77392" y="199793"/>
                </a:lnTo>
                <a:lnTo>
                  <a:pt x="103479" y="164907"/>
                </a:lnTo>
                <a:lnTo>
                  <a:pt x="132727" y="132727"/>
                </a:lnTo>
                <a:lnTo>
                  <a:pt x="164907" y="103479"/>
                </a:lnTo>
                <a:lnTo>
                  <a:pt x="199793" y="77392"/>
                </a:lnTo>
                <a:lnTo>
                  <a:pt x="237156" y="54693"/>
                </a:lnTo>
                <a:lnTo>
                  <a:pt x="276769" y="35611"/>
                </a:lnTo>
                <a:lnTo>
                  <a:pt x="318403" y="20373"/>
                </a:lnTo>
                <a:lnTo>
                  <a:pt x="361831" y="9206"/>
                </a:lnTo>
                <a:lnTo>
                  <a:pt x="406826" y="2339"/>
                </a:lnTo>
                <a:lnTo>
                  <a:pt x="453158" y="0"/>
                </a:lnTo>
                <a:lnTo>
                  <a:pt x="3980240" y="0"/>
                </a:lnTo>
                <a:lnTo>
                  <a:pt x="4031373" y="2892"/>
                </a:lnTo>
                <a:lnTo>
                  <a:pt x="4081459" y="11447"/>
                </a:lnTo>
                <a:lnTo>
                  <a:pt x="4130056" y="25480"/>
                </a:lnTo>
                <a:lnTo>
                  <a:pt x="4176719" y="44809"/>
                </a:lnTo>
                <a:lnTo>
                  <a:pt x="4221005" y="69249"/>
                </a:lnTo>
                <a:lnTo>
                  <a:pt x="4262471" y="98616"/>
                </a:lnTo>
                <a:lnTo>
                  <a:pt x="4300672" y="132727"/>
                </a:lnTo>
                <a:lnTo>
                  <a:pt x="4334783" y="170928"/>
                </a:lnTo>
                <a:lnTo>
                  <a:pt x="4364150" y="212394"/>
                </a:lnTo>
                <a:lnTo>
                  <a:pt x="4388590" y="256680"/>
                </a:lnTo>
                <a:lnTo>
                  <a:pt x="4407919" y="303343"/>
                </a:lnTo>
                <a:lnTo>
                  <a:pt x="4421952" y="351939"/>
                </a:lnTo>
                <a:lnTo>
                  <a:pt x="4430507" y="402026"/>
                </a:lnTo>
                <a:lnTo>
                  <a:pt x="4433399" y="453158"/>
                </a:lnTo>
                <a:lnTo>
                  <a:pt x="4433399" y="2265740"/>
                </a:lnTo>
                <a:lnTo>
                  <a:pt x="4431060" y="2312073"/>
                </a:lnTo>
                <a:lnTo>
                  <a:pt x="4424193" y="2357068"/>
                </a:lnTo>
                <a:lnTo>
                  <a:pt x="4413026" y="2400496"/>
                </a:lnTo>
                <a:lnTo>
                  <a:pt x="4397788" y="2442130"/>
                </a:lnTo>
                <a:lnTo>
                  <a:pt x="4378706" y="2481743"/>
                </a:lnTo>
                <a:lnTo>
                  <a:pt x="4356007" y="2519106"/>
                </a:lnTo>
                <a:lnTo>
                  <a:pt x="4329920" y="2553992"/>
                </a:lnTo>
                <a:lnTo>
                  <a:pt x="4300672" y="2586172"/>
                </a:lnTo>
                <a:lnTo>
                  <a:pt x="4268492" y="2615420"/>
                </a:lnTo>
                <a:lnTo>
                  <a:pt x="4233606" y="2641507"/>
                </a:lnTo>
                <a:lnTo>
                  <a:pt x="4196243" y="2664206"/>
                </a:lnTo>
                <a:lnTo>
                  <a:pt x="4156630" y="2683288"/>
                </a:lnTo>
                <a:lnTo>
                  <a:pt x="4114996" y="2698526"/>
                </a:lnTo>
                <a:lnTo>
                  <a:pt x="4071568" y="2709693"/>
                </a:lnTo>
                <a:lnTo>
                  <a:pt x="4026573" y="2716560"/>
                </a:lnTo>
                <a:lnTo>
                  <a:pt x="3980240" y="2718899"/>
                </a:lnTo>
                <a:lnTo>
                  <a:pt x="453158" y="2718899"/>
                </a:lnTo>
                <a:lnTo>
                  <a:pt x="406826" y="2716560"/>
                </a:lnTo>
                <a:lnTo>
                  <a:pt x="361831" y="2709693"/>
                </a:lnTo>
                <a:lnTo>
                  <a:pt x="318403" y="2698526"/>
                </a:lnTo>
                <a:lnTo>
                  <a:pt x="276769" y="2683288"/>
                </a:lnTo>
                <a:lnTo>
                  <a:pt x="237156" y="2664206"/>
                </a:lnTo>
                <a:lnTo>
                  <a:pt x="199793" y="2641507"/>
                </a:lnTo>
                <a:lnTo>
                  <a:pt x="164907" y="2615420"/>
                </a:lnTo>
                <a:lnTo>
                  <a:pt x="132727" y="2586172"/>
                </a:lnTo>
                <a:lnTo>
                  <a:pt x="103479" y="2553992"/>
                </a:lnTo>
                <a:lnTo>
                  <a:pt x="77392" y="2519106"/>
                </a:lnTo>
                <a:lnTo>
                  <a:pt x="54693" y="2481743"/>
                </a:lnTo>
                <a:lnTo>
                  <a:pt x="35611" y="2442130"/>
                </a:lnTo>
                <a:lnTo>
                  <a:pt x="20373" y="2400496"/>
                </a:lnTo>
                <a:lnTo>
                  <a:pt x="9206" y="2357068"/>
                </a:lnTo>
                <a:lnTo>
                  <a:pt x="2339" y="2312073"/>
                </a:lnTo>
                <a:lnTo>
                  <a:pt x="0" y="2265740"/>
                </a:lnTo>
                <a:lnTo>
                  <a:pt x="0" y="453158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2500" y="2134706"/>
            <a:ext cx="3332479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0" dirty="0">
                <a:solidFill>
                  <a:srgbClr val="F6F6F6"/>
                </a:solidFill>
                <a:latin typeface="Verdana"/>
                <a:cs typeface="Verdana"/>
              </a:rPr>
              <a:t>Tools</a:t>
            </a:r>
            <a:r>
              <a:rPr sz="1800" spc="-11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6F6F6"/>
                </a:solidFill>
                <a:latin typeface="Verdana"/>
                <a:cs typeface="Verdana"/>
              </a:rPr>
              <a:t>machine</a:t>
            </a:r>
            <a:r>
              <a:rPr sz="1800" spc="-11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6F6F6"/>
                </a:solidFill>
                <a:latin typeface="Verdana"/>
                <a:cs typeface="Verdana"/>
              </a:rPr>
              <a:t>learning</a:t>
            </a:r>
            <a:r>
              <a:rPr sz="1800" spc="-11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6F6F6"/>
                </a:solidFill>
                <a:latin typeface="Verdana"/>
                <a:cs typeface="Verdana"/>
              </a:rPr>
              <a:t>and </a:t>
            </a:r>
            <a:r>
              <a:rPr sz="1800" spc="-55" dirty="0">
                <a:solidFill>
                  <a:srgbClr val="F6F6F6"/>
                </a:solidFill>
                <a:latin typeface="Verdana"/>
                <a:cs typeface="Verdana"/>
              </a:rPr>
              <a:t>statistical</a:t>
            </a:r>
            <a:r>
              <a:rPr sz="1800" spc="-10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6F6F6"/>
                </a:solidFill>
                <a:latin typeface="Verdana"/>
                <a:cs typeface="Verdana"/>
              </a:rPr>
              <a:t>modeling</a:t>
            </a:r>
            <a:r>
              <a:rPr sz="1800" spc="-9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6F6F6"/>
                </a:solidFill>
                <a:latin typeface="Verdana"/>
                <a:cs typeface="Verdana"/>
              </a:rPr>
              <a:t>including </a:t>
            </a:r>
            <a:r>
              <a:rPr sz="1800" b="1" spc="-10" dirty="0">
                <a:solidFill>
                  <a:srgbClr val="2261C1"/>
                </a:solidFill>
                <a:latin typeface="Tahoma"/>
                <a:cs typeface="Tahoma"/>
              </a:rPr>
              <a:t>classification,</a:t>
            </a:r>
            <a:r>
              <a:rPr sz="1800" b="1" spc="-9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261C1"/>
                </a:solidFill>
                <a:latin typeface="Tahoma"/>
                <a:cs typeface="Tahoma"/>
              </a:rPr>
              <a:t>regression, </a:t>
            </a:r>
            <a:r>
              <a:rPr sz="1800" b="1" spc="-20" dirty="0">
                <a:solidFill>
                  <a:srgbClr val="2261C1"/>
                </a:solidFill>
                <a:latin typeface="Tahoma"/>
                <a:cs typeface="Tahoma"/>
              </a:rPr>
              <a:t>clustering</a:t>
            </a:r>
            <a:r>
              <a:rPr sz="1800" b="1" spc="-8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2261C1"/>
                </a:solidFill>
                <a:latin typeface="Tahoma"/>
                <a:cs typeface="Tahoma"/>
              </a:rPr>
              <a:t>text</a:t>
            </a:r>
            <a:r>
              <a:rPr sz="1800" b="1" spc="-8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261C1"/>
                </a:solidFill>
                <a:latin typeface="Tahoma"/>
                <a:cs typeface="Tahoma"/>
              </a:rPr>
              <a:t>analysis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NLP</a:t>
            </a:r>
            <a:r>
              <a:rPr spc="-170" dirty="0"/>
              <a:t> </a:t>
            </a:r>
            <a:r>
              <a:rPr spc="-30" dirty="0"/>
              <a:t>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502535" cy="1184910"/>
            <a:chOff x="5026597" y="3480501"/>
            <a:chExt cx="2502535" cy="118491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895" y="915245"/>
                  </a:moveTo>
                  <a:lnTo>
                    <a:pt x="554730" y="915245"/>
                  </a:lnTo>
                  <a:lnTo>
                    <a:pt x="496399" y="901881"/>
                  </a:lnTo>
                  <a:lnTo>
                    <a:pt x="461412" y="872478"/>
                  </a:lnTo>
                  <a:lnTo>
                    <a:pt x="444376" y="843076"/>
                  </a:lnTo>
                  <a:lnTo>
                    <a:pt x="439896" y="829711"/>
                  </a:lnTo>
                  <a:lnTo>
                    <a:pt x="439896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213481" y="0"/>
                  </a:moveTo>
                  <a:lnTo>
                    <a:pt x="156756" y="5274"/>
                  </a:lnTo>
                  <a:lnTo>
                    <a:pt x="105767" y="20160"/>
                  </a:lnTo>
                  <a:lnTo>
                    <a:pt x="62556" y="43251"/>
                  </a:lnTo>
                  <a:lnTo>
                    <a:pt x="29163" y="73140"/>
                  </a:lnTo>
                  <a:lnTo>
                    <a:pt x="7631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631" y="420903"/>
                  </a:lnTo>
                  <a:lnTo>
                    <a:pt x="29163" y="456199"/>
                  </a:lnTo>
                  <a:lnTo>
                    <a:pt x="62556" y="486106"/>
                  </a:lnTo>
                  <a:lnTo>
                    <a:pt x="105767" y="509215"/>
                  </a:lnTo>
                  <a:lnTo>
                    <a:pt x="156756" y="524114"/>
                  </a:lnTo>
                  <a:lnTo>
                    <a:pt x="213481" y="529394"/>
                  </a:lnTo>
                  <a:lnTo>
                    <a:pt x="1387325" y="529394"/>
                  </a:lnTo>
                  <a:lnTo>
                    <a:pt x="1444110" y="524114"/>
                  </a:lnTo>
                  <a:lnTo>
                    <a:pt x="1495115" y="509215"/>
                  </a:lnTo>
                  <a:lnTo>
                    <a:pt x="1538314" y="486106"/>
                  </a:lnTo>
                  <a:lnTo>
                    <a:pt x="1571680" y="456199"/>
                  </a:lnTo>
                  <a:lnTo>
                    <a:pt x="1593187" y="420903"/>
                  </a:lnTo>
                  <a:lnTo>
                    <a:pt x="1600806" y="381630"/>
                  </a:lnTo>
                  <a:lnTo>
                    <a:pt x="1600806" y="147690"/>
                  </a:lnTo>
                  <a:lnTo>
                    <a:pt x="1593187" y="108422"/>
                  </a:lnTo>
                  <a:lnTo>
                    <a:pt x="1571680" y="73140"/>
                  </a:lnTo>
                  <a:lnTo>
                    <a:pt x="1538314" y="43251"/>
                  </a:lnTo>
                  <a:lnTo>
                    <a:pt x="1495115" y="20160"/>
                  </a:lnTo>
                  <a:lnTo>
                    <a:pt x="1444110" y="5274"/>
                  </a:lnTo>
                  <a:lnTo>
                    <a:pt x="1387325" y="0"/>
                  </a:lnTo>
                  <a:lnTo>
                    <a:pt x="21348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1245" y="423546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6F6F6"/>
                </a:solidFill>
                <a:latin typeface="Verdana"/>
                <a:cs typeface="Verdana"/>
              </a:rPr>
              <a:t>Scikit-</a:t>
            </a:r>
            <a:r>
              <a:rPr sz="1800" spc="-20" dirty="0">
                <a:solidFill>
                  <a:srgbClr val="F6F6F6"/>
                </a:solidFill>
                <a:latin typeface="Verdana"/>
                <a:cs typeface="Verdana"/>
              </a:rPr>
              <a:t>Learn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2760" y="2359232"/>
            <a:ext cx="2280920" cy="1348740"/>
            <a:chOff x="1122760" y="2359232"/>
            <a:chExt cx="2280920" cy="1348740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78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68" y="1118946"/>
                  </a:lnTo>
                  <a:lnTo>
                    <a:pt x="420638" y="1114736"/>
                  </a:lnTo>
                  <a:lnTo>
                    <a:pt x="488395" y="1079034"/>
                  </a:lnTo>
                  <a:lnTo>
                    <a:pt x="516575" y="1046191"/>
                  </a:lnTo>
                  <a:lnTo>
                    <a:pt x="538751" y="1002455"/>
                  </a:lnTo>
                  <a:lnTo>
                    <a:pt x="553269" y="947149"/>
                  </a:lnTo>
                  <a:lnTo>
                    <a:pt x="558475" y="879600"/>
                  </a:lnTo>
                  <a:lnTo>
                    <a:pt x="558475" y="239345"/>
                  </a:lnTo>
                  <a:lnTo>
                    <a:pt x="553269" y="171788"/>
                  </a:lnTo>
                  <a:lnTo>
                    <a:pt x="538751" y="116480"/>
                  </a:lnTo>
                  <a:lnTo>
                    <a:pt x="516575" y="72744"/>
                  </a:lnTo>
                  <a:lnTo>
                    <a:pt x="488395" y="39904"/>
                  </a:lnTo>
                  <a:lnTo>
                    <a:pt x="455865" y="17284"/>
                  </a:lnTo>
                  <a:lnTo>
                    <a:pt x="384368" y="0"/>
                  </a:lnTo>
                  <a:lnTo>
                    <a:pt x="5308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091" y="0"/>
                  </a:moveTo>
                  <a:lnTo>
                    <a:pt x="104697" y="7525"/>
                  </a:lnTo>
                  <a:lnTo>
                    <a:pt x="62672" y="28482"/>
                  </a:lnTo>
                  <a:lnTo>
                    <a:pt x="29534" y="60443"/>
                  </a:lnTo>
                  <a:lnTo>
                    <a:pt x="7803" y="100980"/>
                  </a:lnTo>
                  <a:lnTo>
                    <a:pt x="0" y="147665"/>
                  </a:lnTo>
                  <a:lnTo>
                    <a:pt x="0" y="381630"/>
                  </a:lnTo>
                  <a:lnTo>
                    <a:pt x="7803" y="428315"/>
                  </a:lnTo>
                  <a:lnTo>
                    <a:pt x="29534" y="468852"/>
                  </a:lnTo>
                  <a:lnTo>
                    <a:pt x="62672" y="500813"/>
                  </a:lnTo>
                  <a:lnTo>
                    <a:pt x="104697" y="521770"/>
                  </a:lnTo>
                  <a:lnTo>
                    <a:pt x="153091" y="529295"/>
                  </a:lnTo>
                  <a:lnTo>
                    <a:pt x="995649" y="529295"/>
                  </a:lnTo>
                  <a:lnTo>
                    <a:pt x="1044067" y="521770"/>
                  </a:lnTo>
                  <a:lnTo>
                    <a:pt x="1086124" y="500813"/>
                  </a:lnTo>
                  <a:lnTo>
                    <a:pt x="1119295" y="468852"/>
                  </a:lnTo>
                  <a:lnTo>
                    <a:pt x="1141050" y="428315"/>
                  </a:lnTo>
                  <a:lnTo>
                    <a:pt x="1148863" y="381630"/>
                  </a:lnTo>
                  <a:lnTo>
                    <a:pt x="1148863" y="147665"/>
                  </a:lnTo>
                  <a:lnTo>
                    <a:pt x="1141050" y="100980"/>
                  </a:lnTo>
                  <a:lnTo>
                    <a:pt x="1119295" y="60443"/>
                  </a:lnTo>
                  <a:lnTo>
                    <a:pt x="1086124" y="28482"/>
                  </a:lnTo>
                  <a:lnTo>
                    <a:pt x="1044067" y="7525"/>
                  </a:lnTo>
                  <a:lnTo>
                    <a:pt x="995649" y="0"/>
                  </a:lnTo>
                  <a:lnTo>
                    <a:pt x="15309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475" y="3278387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6F6F6"/>
                </a:solidFill>
                <a:latin typeface="Verdana"/>
                <a:cs typeface="Verdana"/>
              </a:rPr>
              <a:t>SpaCy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153245" y="0"/>
                </a:moveTo>
                <a:lnTo>
                  <a:pt x="104824" y="7527"/>
                </a:lnTo>
                <a:lnTo>
                  <a:pt x="62759" y="28490"/>
                </a:lnTo>
                <a:lnTo>
                  <a:pt x="29579" y="60458"/>
                </a:lnTo>
                <a:lnTo>
                  <a:pt x="7816" y="101002"/>
                </a:lnTo>
                <a:lnTo>
                  <a:pt x="0" y="147690"/>
                </a:lnTo>
                <a:lnTo>
                  <a:pt x="0" y="381630"/>
                </a:lnTo>
                <a:lnTo>
                  <a:pt x="7807" y="428325"/>
                </a:lnTo>
                <a:lnTo>
                  <a:pt x="29552" y="468887"/>
                </a:lnTo>
                <a:lnTo>
                  <a:pt x="62718" y="500877"/>
                </a:lnTo>
                <a:lnTo>
                  <a:pt x="104788" y="521859"/>
                </a:lnTo>
                <a:lnTo>
                  <a:pt x="153245" y="529394"/>
                </a:lnTo>
                <a:lnTo>
                  <a:pt x="995680" y="529394"/>
                </a:lnTo>
                <a:lnTo>
                  <a:pt x="1044086" y="521859"/>
                </a:lnTo>
                <a:lnTo>
                  <a:pt x="1086142" y="500877"/>
                </a:lnTo>
                <a:lnTo>
                  <a:pt x="1119317" y="468887"/>
                </a:lnTo>
                <a:lnTo>
                  <a:pt x="1141078" y="428325"/>
                </a:lnTo>
                <a:lnTo>
                  <a:pt x="1148894" y="381630"/>
                </a:lnTo>
                <a:lnTo>
                  <a:pt x="1148894" y="147690"/>
                </a:lnTo>
                <a:lnTo>
                  <a:pt x="1141078" y="101002"/>
                </a:lnTo>
                <a:lnTo>
                  <a:pt x="1119317" y="60458"/>
                </a:lnTo>
                <a:lnTo>
                  <a:pt x="1086142" y="28490"/>
                </a:lnTo>
                <a:lnTo>
                  <a:pt x="1044086" y="7527"/>
                </a:lnTo>
                <a:lnTo>
                  <a:pt x="995680" y="0"/>
                </a:lnTo>
                <a:lnTo>
                  <a:pt x="153245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5113" y="2250908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NLTK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5162"/>
            <a:ext cx="2945765" cy="1452880"/>
            <a:chOff x="5349791" y="2035162"/>
            <a:chExt cx="2945765" cy="145288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70" y="559449"/>
                  </a:lnTo>
                </a:path>
                <a:path w="1121410" h="1119504">
                  <a:moveTo>
                    <a:pt x="1121131" y="1118946"/>
                  </a:moveTo>
                  <a:lnTo>
                    <a:pt x="718811" y="1118946"/>
                  </a:lnTo>
                  <a:lnTo>
                    <a:pt x="682501" y="1114736"/>
                  </a:lnTo>
                  <a:lnTo>
                    <a:pt x="614731" y="1079034"/>
                  </a:lnTo>
                  <a:lnTo>
                    <a:pt x="586564" y="1046191"/>
                  </a:lnTo>
                  <a:lnTo>
                    <a:pt x="564406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6" y="116480"/>
                  </a:lnTo>
                  <a:lnTo>
                    <a:pt x="586564" y="72744"/>
                  </a:lnTo>
                  <a:lnTo>
                    <a:pt x="614731" y="39904"/>
                  </a:lnTo>
                  <a:lnTo>
                    <a:pt x="647259" y="17284"/>
                  </a:lnTo>
                  <a:lnTo>
                    <a:pt x="718811" y="0"/>
                  </a:lnTo>
                  <a:lnTo>
                    <a:pt x="1121131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242463" y="0"/>
                  </a:moveTo>
                  <a:lnTo>
                    <a:pt x="186835" y="4693"/>
                  </a:lnTo>
                  <a:lnTo>
                    <a:pt x="135787" y="18063"/>
                  </a:lnTo>
                  <a:lnTo>
                    <a:pt x="90769" y="39044"/>
                  </a:lnTo>
                  <a:lnTo>
                    <a:pt x="53232" y="66569"/>
                  </a:lnTo>
                  <a:lnTo>
                    <a:pt x="24625" y="99574"/>
                  </a:lnTo>
                  <a:lnTo>
                    <a:pt x="6398" y="136990"/>
                  </a:lnTo>
                  <a:lnTo>
                    <a:pt x="0" y="177754"/>
                  </a:lnTo>
                  <a:lnTo>
                    <a:pt x="0" y="459316"/>
                  </a:lnTo>
                  <a:lnTo>
                    <a:pt x="6398" y="500085"/>
                  </a:lnTo>
                  <a:lnTo>
                    <a:pt x="24625" y="537515"/>
                  </a:lnTo>
                  <a:lnTo>
                    <a:pt x="53232" y="570536"/>
                  </a:lnTo>
                  <a:lnTo>
                    <a:pt x="90769" y="598081"/>
                  </a:lnTo>
                  <a:lnTo>
                    <a:pt x="135787" y="619079"/>
                  </a:lnTo>
                  <a:lnTo>
                    <a:pt x="186835" y="632462"/>
                  </a:lnTo>
                  <a:lnTo>
                    <a:pt x="242463" y="637160"/>
                  </a:lnTo>
                  <a:lnTo>
                    <a:pt x="1575619" y="637160"/>
                  </a:lnTo>
                  <a:lnTo>
                    <a:pt x="1631194" y="632462"/>
                  </a:lnTo>
                  <a:lnTo>
                    <a:pt x="1682202" y="619079"/>
                  </a:lnTo>
                  <a:lnTo>
                    <a:pt x="1727194" y="598081"/>
                  </a:lnTo>
                  <a:lnTo>
                    <a:pt x="1764715" y="570536"/>
                  </a:lnTo>
                  <a:lnTo>
                    <a:pt x="1793314" y="537515"/>
                  </a:lnTo>
                  <a:lnTo>
                    <a:pt x="1811538" y="500085"/>
                  </a:lnTo>
                  <a:lnTo>
                    <a:pt x="1817936" y="459316"/>
                  </a:lnTo>
                  <a:lnTo>
                    <a:pt x="1817936" y="177754"/>
                  </a:lnTo>
                  <a:lnTo>
                    <a:pt x="1811538" y="136990"/>
                  </a:lnTo>
                  <a:lnTo>
                    <a:pt x="1793314" y="99574"/>
                  </a:lnTo>
                  <a:lnTo>
                    <a:pt x="1764715" y="66569"/>
                  </a:lnTo>
                  <a:lnTo>
                    <a:pt x="1727194" y="39044"/>
                  </a:lnTo>
                  <a:lnTo>
                    <a:pt x="1682202" y="18063"/>
                  </a:lnTo>
                  <a:lnTo>
                    <a:pt x="1631194" y="4693"/>
                  </a:lnTo>
                  <a:lnTo>
                    <a:pt x="1575619" y="0"/>
                  </a:lnTo>
                  <a:lnTo>
                    <a:pt x="24246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7472" y="2231901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TensorFlow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1694396" y="637148"/>
                </a:moveTo>
                <a:lnTo>
                  <a:pt x="260740" y="637148"/>
                </a:lnTo>
                <a:lnTo>
                  <a:pt x="208220" y="633539"/>
                </a:lnTo>
                <a:lnTo>
                  <a:pt x="159289" y="623185"/>
                </a:lnTo>
                <a:lnTo>
                  <a:pt x="115000" y="606800"/>
                </a:lnTo>
                <a:lnTo>
                  <a:pt x="76405" y="585099"/>
                </a:lnTo>
                <a:lnTo>
                  <a:pt x="44555" y="558794"/>
                </a:lnTo>
                <a:lnTo>
                  <a:pt x="20503" y="528599"/>
                </a:lnTo>
                <a:lnTo>
                  <a:pt x="0" y="459393"/>
                </a:lnTo>
                <a:lnTo>
                  <a:pt x="0" y="177755"/>
                </a:lnTo>
                <a:lnTo>
                  <a:pt x="20503" y="108549"/>
                </a:lnTo>
                <a:lnTo>
                  <a:pt x="44555" y="78354"/>
                </a:lnTo>
                <a:lnTo>
                  <a:pt x="76405" y="52049"/>
                </a:lnTo>
                <a:lnTo>
                  <a:pt x="115000" y="30348"/>
                </a:lnTo>
                <a:lnTo>
                  <a:pt x="159289" y="13963"/>
                </a:lnTo>
                <a:lnTo>
                  <a:pt x="208220" y="3609"/>
                </a:lnTo>
                <a:lnTo>
                  <a:pt x="260740" y="0"/>
                </a:lnTo>
                <a:lnTo>
                  <a:pt x="1694396" y="0"/>
                </a:lnTo>
                <a:lnTo>
                  <a:pt x="1746934" y="3609"/>
                </a:lnTo>
                <a:lnTo>
                  <a:pt x="1795878" y="13963"/>
                </a:lnTo>
                <a:lnTo>
                  <a:pt x="1840177" y="30348"/>
                </a:lnTo>
                <a:lnTo>
                  <a:pt x="1878778" y="52049"/>
                </a:lnTo>
                <a:lnTo>
                  <a:pt x="1910631" y="78354"/>
                </a:lnTo>
                <a:lnTo>
                  <a:pt x="1934685" y="108549"/>
                </a:lnTo>
                <a:lnTo>
                  <a:pt x="1955190" y="177755"/>
                </a:lnTo>
                <a:lnTo>
                  <a:pt x="1955190" y="459393"/>
                </a:lnTo>
                <a:lnTo>
                  <a:pt x="1934685" y="528599"/>
                </a:lnTo>
                <a:lnTo>
                  <a:pt x="1910631" y="558794"/>
                </a:lnTo>
                <a:lnTo>
                  <a:pt x="1878778" y="585099"/>
                </a:lnTo>
                <a:lnTo>
                  <a:pt x="1840177" y="606800"/>
                </a:lnTo>
                <a:lnTo>
                  <a:pt x="1795878" y="623185"/>
                </a:lnTo>
                <a:lnTo>
                  <a:pt x="1746934" y="633539"/>
                </a:lnTo>
                <a:lnTo>
                  <a:pt x="1694396" y="637148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70637" y="3086336"/>
            <a:ext cx="156464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495" marR="5080" indent="-11430">
              <a:lnSpc>
                <a:spcPct val="100699"/>
              </a:lnSpc>
              <a:spcBef>
                <a:spcPts val="85"/>
              </a:spcBef>
            </a:pPr>
            <a:r>
              <a:rPr sz="1800" b="1" spc="-30" dirty="0">
                <a:solidFill>
                  <a:srgbClr val="F6F6F6"/>
                </a:solidFill>
                <a:latin typeface="Tahoma"/>
                <a:cs typeface="Tahoma"/>
              </a:rPr>
              <a:t>Hugging</a:t>
            </a:r>
            <a:r>
              <a:rPr sz="1800" b="1" spc="-9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F6F6F6"/>
                </a:solidFill>
                <a:latin typeface="Tahoma"/>
                <a:cs typeface="Tahoma"/>
              </a:rPr>
              <a:t>Face </a:t>
            </a:r>
            <a:r>
              <a:rPr sz="1800" b="1" spc="-10" dirty="0">
                <a:solidFill>
                  <a:srgbClr val="F6F6F6"/>
                </a:solidFill>
                <a:latin typeface="Tahoma"/>
                <a:cs typeface="Tahoma"/>
              </a:rPr>
              <a:t>Transformers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2425" y="1135845"/>
            <a:ext cx="3740150" cy="2561590"/>
            <a:chOff x="1622425" y="1135845"/>
            <a:chExt cx="3740150" cy="256159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0991" y="0"/>
                  </a:lnTo>
                  <a:lnTo>
                    <a:pt x="449284" y="13364"/>
                  </a:lnTo>
                  <a:lnTo>
                    <a:pt x="484275" y="42766"/>
                  </a:lnTo>
                  <a:lnTo>
                    <a:pt x="501332" y="72168"/>
                  </a:lnTo>
                  <a:lnTo>
                    <a:pt x="505825" y="85533"/>
                  </a:lnTo>
                  <a:lnTo>
                    <a:pt x="505825" y="652843"/>
                  </a:lnTo>
                  <a:lnTo>
                    <a:pt x="945753" y="652843"/>
                  </a:lnTo>
                  <a:lnTo>
                    <a:pt x="945753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214" y="0"/>
                  </a:moveTo>
                  <a:lnTo>
                    <a:pt x="104808" y="7535"/>
                  </a:lnTo>
                  <a:lnTo>
                    <a:pt x="62752" y="28516"/>
                  </a:lnTo>
                  <a:lnTo>
                    <a:pt x="29577" y="60507"/>
                  </a:lnTo>
                  <a:lnTo>
                    <a:pt x="7816" y="101068"/>
                  </a:lnTo>
                  <a:lnTo>
                    <a:pt x="0" y="147764"/>
                  </a:lnTo>
                  <a:lnTo>
                    <a:pt x="0" y="381704"/>
                  </a:lnTo>
                  <a:lnTo>
                    <a:pt x="7816" y="428392"/>
                  </a:lnTo>
                  <a:lnTo>
                    <a:pt x="29577" y="468935"/>
                  </a:lnTo>
                  <a:lnTo>
                    <a:pt x="62752" y="500903"/>
                  </a:lnTo>
                  <a:lnTo>
                    <a:pt x="104808" y="521866"/>
                  </a:lnTo>
                  <a:lnTo>
                    <a:pt x="153214" y="529394"/>
                  </a:lnTo>
                  <a:lnTo>
                    <a:pt x="995772" y="529394"/>
                  </a:lnTo>
                  <a:lnTo>
                    <a:pt x="1044169" y="521866"/>
                  </a:lnTo>
                  <a:lnTo>
                    <a:pt x="1086202" y="500903"/>
                  </a:lnTo>
                  <a:lnTo>
                    <a:pt x="1119349" y="468935"/>
                  </a:lnTo>
                  <a:lnTo>
                    <a:pt x="1141088" y="428392"/>
                  </a:lnTo>
                  <a:lnTo>
                    <a:pt x="1148894" y="381704"/>
                  </a:lnTo>
                  <a:lnTo>
                    <a:pt x="1148894" y="147764"/>
                  </a:lnTo>
                  <a:lnTo>
                    <a:pt x="1141088" y="101068"/>
                  </a:lnTo>
                  <a:lnTo>
                    <a:pt x="1119349" y="60507"/>
                  </a:lnTo>
                  <a:lnTo>
                    <a:pt x="1086202" y="28516"/>
                  </a:lnTo>
                  <a:lnTo>
                    <a:pt x="1044169" y="7535"/>
                  </a:lnTo>
                  <a:lnTo>
                    <a:pt x="995772" y="0"/>
                  </a:lnTo>
                  <a:lnTo>
                    <a:pt x="153214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7505" y="1245348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8577" y="3518612"/>
            <a:ext cx="2479040" cy="1146810"/>
            <a:chOff x="1248577" y="3518612"/>
            <a:chExt cx="2479040" cy="114681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203073" y="0"/>
                  </a:moveTo>
                  <a:lnTo>
                    <a:pt x="149114" y="5274"/>
                  </a:lnTo>
                  <a:lnTo>
                    <a:pt x="100611" y="20160"/>
                  </a:lnTo>
                  <a:lnTo>
                    <a:pt x="59506" y="43251"/>
                  </a:lnTo>
                  <a:lnTo>
                    <a:pt x="27742" y="73140"/>
                  </a:lnTo>
                  <a:lnTo>
                    <a:pt x="7259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259" y="420903"/>
                  </a:lnTo>
                  <a:lnTo>
                    <a:pt x="27742" y="456199"/>
                  </a:lnTo>
                  <a:lnTo>
                    <a:pt x="59506" y="486106"/>
                  </a:lnTo>
                  <a:lnTo>
                    <a:pt x="100611" y="509215"/>
                  </a:lnTo>
                  <a:lnTo>
                    <a:pt x="149114" y="524114"/>
                  </a:lnTo>
                  <a:lnTo>
                    <a:pt x="203073" y="529394"/>
                  </a:lnTo>
                  <a:lnTo>
                    <a:pt x="1319815" y="529394"/>
                  </a:lnTo>
                  <a:lnTo>
                    <a:pt x="1373765" y="524114"/>
                  </a:lnTo>
                  <a:lnTo>
                    <a:pt x="1422245" y="509215"/>
                  </a:lnTo>
                  <a:lnTo>
                    <a:pt x="1463320" y="486106"/>
                  </a:lnTo>
                  <a:lnTo>
                    <a:pt x="1495055" y="456199"/>
                  </a:lnTo>
                  <a:lnTo>
                    <a:pt x="1515515" y="420903"/>
                  </a:lnTo>
                  <a:lnTo>
                    <a:pt x="1522765" y="381630"/>
                  </a:lnTo>
                  <a:lnTo>
                    <a:pt x="1522765" y="147690"/>
                  </a:lnTo>
                  <a:lnTo>
                    <a:pt x="1515515" y="108422"/>
                  </a:lnTo>
                  <a:lnTo>
                    <a:pt x="1495055" y="73140"/>
                  </a:lnTo>
                  <a:lnTo>
                    <a:pt x="1463320" y="43251"/>
                  </a:lnTo>
                  <a:lnTo>
                    <a:pt x="1422245" y="20160"/>
                  </a:lnTo>
                  <a:lnTo>
                    <a:pt x="1373765" y="5274"/>
                  </a:lnTo>
                  <a:lnTo>
                    <a:pt x="1319815" y="0"/>
                  </a:lnTo>
                  <a:lnTo>
                    <a:pt x="20307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97405" y="4235465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6F6F6"/>
                </a:solidFill>
                <a:latin typeface="Verdana"/>
                <a:cs typeface="Verdana"/>
              </a:rPr>
              <a:t>Gensim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35842"/>
            <a:ext cx="2868930" cy="1228090"/>
            <a:chOff x="5063185" y="1135842"/>
            <a:chExt cx="2868930" cy="1228090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091" y="0"/>
                  </a:moveTo>
                  <a:lnTo>
                    <a:pt x="554730" y="0"/>
                  </a:lnTo>
                  <a:lnTo>
                    <a:pt x="496384" y="13364"/>
                  </a:lnTo>
                  <a:lnTo>
                    <a:pt x="461366" y="42766"/>
                  </a:lnTo>
                  <a:lnTo>
                    <a:pt x="444298" y="72168"/>
                  </a:lnTo>
                  <a:lnTo>
                    <a:pt x="439803" y="85533"/>
                  </a:lnTo>
                  <a:lnTo>
                    <a:pt x="439803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260583" y="0"/>
                  </a:moveTo>
                  <a:lnTo>
                    <a:pt x="208053" y="3614"/>
                  </a:lnTo>
                  <a:lnTo>
                    <a:pt x="159133" y="13979"/>
                  </a:lnTo>
                  <a:lnTo>
                    <a:pt x="114868" y="30380"/>
                  </a:lnTo>
                  <a:lnTo>
                    <a:pt x="76306" y="52100"/>
                  </a:lnTo>
                  <a:lnTo>
                    <a:pt x="44491" y="78422"/>
                  </a:lnTo>
                  <a:lnTo>
                    <a:pt x="20471" y="108631"/>
                  </a:lnTo>
                  <a:lnTo>
                    <a:pt x="0" y="177844"/>
                  </a:lnTo>
                  <a:lnTo>
                    <a:pt x="0" y="459405"/>
                  </a:lnTo>
                  <a:lnTo>
                    <a:pt x="20474" y="528604"/>
                  </a:lnTo>
                  <a:lnTo>
                    <a:pt x="44500" y="558799"/>
                  </a:lnTo>
                  <a:lnTo>
                    <a:pt x="76326" y="585105"/>
                  </a:lnTo>
                  <a:lnTo>
                    <a:pt x="114907" y="606808"/>
                  </a:lnTo>
                  <a:lnTo>
                    <a:pt x="159200" y="623194"/>
                  </a:lnTo>
                  <a:lnTo>
                    <a:pt x="208159" y="633550"/>
                  </a:lnTo>
                  <a:lnTo>
                    <a:pt x="260741" y="637160"/>
                  </a:lnTo>
                  <a:lnTo>
                    <a:pt x="1694449" y="637160"/>
                  </a:lnTo>
                  <a:lnTo>
                    <a:pt x="1746970" y="633550"/>
                  </a:lnTo>
                  <a:lnTo>
                    <a:pt x="1795901" y="623194"/>
                  </a:lnTo>
                  <a:lnTo>
                    <a:pt x="1840190" y="606808"/>
                  </a:lnTo>
                  <a:lnTo>
                    <a:pt x="1878785" y="585105"/>
                  </a:lnTo>
                  <a:lnTo>
                    <a:pt x="1910634" y="558799"/>
                  </a:lnTo>
                  <a:lnTo>
                    <a:pt x="1934686" y="528604"/>
                  </a:lnTo>
                  <a:lnTo>
                    <a:pt x="1955190" y="459405"/>
                  </a:lnTo>
                  <a:lnTo>
                    <a:pt x="1955190" y="177844"/>
                  </a:lnTo>
                  <a:lnTo>
                    <a:pt x="1934686" y="108631"/>
                  </a:lnTo>
                  <a:lnTo>
                    <a:pt x="1910634" y="78422"/>
                  </a:lnTo>
                  <a:lnTo>
                    <a:pt x="1878785" y="52100"/>
                  </a:lnTo>
                  <a:lnTo>
                    <a:pt x="1840190" y="30380"/>
                  </a:lnTo>
                  <a:lnTo>
                    <a:pt x="1795901" y="13979"/>
                  </a:lnTo>
                  <a:lnTo>
                    <a:pt x="1746970" y="3614"/>
                  </a:lnTo>
                  <a:lnTo>
                    <a:pt x="1694449" y="0"/>
                  </a:lnTo>
                  <a:lnTo>
                    <a:pt x="26058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00251" y="129922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PyTorch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NLP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6.</a:t>
            </a:r>
            <a:r>
              <a:rPr spc="-260" dirty="0"/>
              <a:t> </a:t>
            </a:r>
            <a:r>
              <a:rPr spc="-45" dirty="0"/>
              <a:t>Hugging</a:t>
            </a:r>
            <a:r>
              <a:rPr spc="-150" dirty="0"/>
              <a:t> </a:t>
            </a:r>
            <a:r>
              <a:rPr dirty="0"/>
              <a:t>Face</a:t>
            </a:r>
            <a:r>
              <a:rPr spc="-150" dirty="0"/>
              <a:t> </a:t>
            </a:r>
            <a:r>
              <a:rPr spc="-20" dirty="0"/>
              <a:t>Transformers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74" y="1763850"/>
            <a:ext cx="3047999" cy="19844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016750" y="1349549"/>
            <a:ext cx="4433570" cy="2719070"/>
          </a:xfrm>
          <a:custGeom>
            <a:avLst/>
            <a:gdLst/>
            <a:ahLst/>
            <a:cxnLst/>
            <a:rect l="l" t="t" r="r" b="b"/>
            <a:pathLst>
              <a:path w="4433570" h="2719070">
                <a:moveTo>
                  <a:pt x="0" y="453158"/>
                </a:moveTo>
                <a:lnTo>
                  <a:pt x="2339" y="406826"/>
                </a:lnTo>
                <a:lnTo>
                  <a:pt x="9206" y="361831"/>
                </a:lnTo>
                <a:lnTo>
                  <a:pt x="20373" y="318403"/>
                </a:lnTo>
                <a:lnTo>
                  <a:pt x="35611" y="276769"/>
                </a:lnTo>
                <a:lnTo>
                  <a:pt x="54693" y="237156"/>
                </a:lnTo>
                <a:lnTo>
                  <a:pt x="77392" y="199793"/>
                </a:lnTo>
                <a:lnTo>
                  <a:pt x="103479" y="164907"/>
                </a:lnTo>
                <a:lnTo>
                  <a:pt x="132727" y="132727"/>
                </a:lnTo>
                <a:lnTo>
                  <a:pt x="164907" y="103479"/>
                </a:lnTo>
                <a:lnTo>
                  <a:pt x="199793" y="77392"/>
                </a:lnTo>
                <a:lnTo>
                  <a:pt x="237156" y="54693"/>
                </a:lnTo>
                <a:lnTo>
                  <a:pt x="276769" y="35611"/>
                </a:lnTo>
                <a:lnTo>
                  <a:pt x="318403" y="20373"/>
                </a:lnTo>
                <a:lnTo>
                  <a:pt x="361831" y="9206"/>
                </a:lnTo>
                <a:lnTo>
                  <a:pt x="406826" y="2339"/>
                </a:lnTo>
                <a:lnTo>
                  <a:pt x="453158" y="0"/>
                </a:lnTo>
                <a:lnTo>
                  <a:pt x="3980240" y="0"/>
                </a:lnTo>
                <a:lnTo>
                  <a:pt x="4031373" y="2892"/>
                </a:lnTo>
                <a:lnTo>
                  <a:pt x="4081459" y="11447"/>
                </a:lnTo>
                <a:lnTo>
                  <a:pt x="4130056" y="25480"/>
                </a:lnTo>
                <a:lnTo>
                  <a:pt x="4176719" y="44809"/>
                </a:lnTo>
                <a:lnTo>
                  <a:pt x="4221005" y="69249"/>
                </a:lnTo>
                <a:lnTo>
                  <a:pt x="4262471" y="98616"/>
                </a:lnTo>
                <a:lnTo>
                  <a:pt x="4300672" y="132727"/>
                </a:lnTo>
                <a:lnTo>
                  <a:pt x="4334783" y="170928"/>
                </a:lnTo>
                <a:lnTo>
                  <a:pt x="4364150" y="212394"/>
                </a:lnTo>
                <a:lnTo>
                  <a:pt x="4388590" y="256680"/>
                </a:lnTo>
                <a:lnTo>
                  <a:pt x="4407919" y="303343"/>
                </a:lnTo>
                <a:lnTo>
                  <a:pt x="4421952" y="351939"/>
                </a:lnTo>
                <a:lnTo>
                  <a:pt x="4430507" y="402026"/>
                </a:lnTo>
                <a:lnTo>
                  <a:pt x="4433399" y="453158"/>
                </a:lnTo>
                <a:lnTo>
                  <a:pt x="4433399" y="2265740"/>
                </a:lnTo>
                <a:lnTo>
                  <a:pt x="4431060" y="2312073"/>
                </a:lnTo>
                <a:lnTo>
                  <a:pt x="4424193" y="2357068"/>
                </a:lnTo>
                <a:lnTo>
                  <a:pt x="4413026" y="2400496"/>
                </a:lnTo>
                <a:lnTo>
                  <a:pt x="4397788" y="2442130"/>
                </a:lnTo>
                <a:lnTo>
                  <a:pt x="4378706" y="2481743"/>
                </a:lnTo>
                <a:lnTo>
                  <a:pt x="4356007" y="2519106"/>
                </a:lnTo>
                <a:lnTo>
                  <a:pt x="4329920" y="2553992"/>
                </a:lnTo>
                <a:lnTo>
                  <a:pt x="4300672" y="2586172"/>
                </a:lnTo>
                <a:lnTo>
                  <a:pt x="4268492" y="2615420"/>
                </a:lnTo>
                <a:lnTo>
                  <a:pt x="4233606" y="2641507"/>
                </a:lnTo>
                <a:lnTo>
                  <a:pt x="4196243" y="2664206"/>
                </a:lnTo>
                <a:lnTo>
                  <a:pt x="4156630" y="2683288"/>
                </a:lnTo>
                <a:lnTo>
                  <a:pt x="4114996" y="2698526"/>
                </a:lnTo>
                <a:lnTo>
                  <a:pt x="4071568" y="2709693"/>
                </a:lnTo>
                <a:lnTo>
                  <a:pt x="4026573" y="2716560"/>
                </a:lnTo>
                <a:lnTo>
                  <a:pt x="3980240" y="2718899"/>
                </a:lnTo>
                <a:lnTo>
                  <a:pt x="453158" y="2718899"/>
                </a:lnTo>
                <a:lnTo>
                  <a:pt x="406826" y="2716560"/>
                </a:lnTo>
                <a:lnTo>
                  <a:pt x="361831" y="2709693"/>
                </a:lnTo>
                <a:lnTo>
                  <a:pt x="318403" y="2698526"/>
                </a:lnTo>
                <a:lnTo>
                  <a:pt x="276769" y="2683288"/>
                </a:lnTo>
                <a:lnTo>
                  <a:pt x="237156" y="2664206"/>
                </a:lnTo>
                <a:lnTo>
                  <a:pt x="199793" y="2641507"/>
                </a:lnTo>
                <a:lnTo>
                  <a:pt x="164907" y="2615420"/>
                </a:lnTo>
                <a:lnTo>
                  <a:pt x="132727" y="2586172"/>
                </a:lnTo>
                <a:lnTo>
                  <a:pt x="103479" y="2553992"/>
                </a:lnTo>
                <a:lnTo>
                  <a:pt x="77392" y="2519106"/>
                </a:lnTo>
                <a:lnTo>
                  <a:pt x="54693" y="2481743"/>
                </a:lnTo>
                <a:lnTo>
                  <a:pt x="35611" y="2442130"/>
                </a:lnTo>
                <a:lnTo>
                  <a:pt x="20373" y="2400496"/>
                </a:lnTo>
                <a:lnTo>
                  <a:pt x="9206" y="2357068"/>
                </a:lnTo>
                <a:lnTo>
                  <a:pt x="2339" y="2312073"/>
                </a:lnTo>
                <a:lnTo>
                  <a:pt x="0" y="2265740"/>
                </a:lnTo>
                <a:lnTo>
                  <a:pt x="0" y="453158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pc="-25" dirty="0"/>
              <a:t>Focus</a:t>
            </a:r>
            <a:r>
              <a:rPr spc="-85" dirty="0"/>
              <a:t> </a:t>
            </a:r>
            <a:r>
              <a:rPr spc="-65" dirty="0"/>
              <a:t>on</a:t>
            </a:r>
            <a:r>
              <a:rPr spc="-85" dirty="0"/>
              <a:t> </a:t>
            </a:r>
            <a:r>
              <a:rPr spc="-45" dirty="0"/>
              <a:t>deep</a:t>
            </a:r>
            <a:r>
              <a:rPr spc="-85" dirty="0"/>
              <a:t> </a:t>
            </a:r>
            <a:r>
              <a:rPr spc="-60" dirty="0"/>
              <a:t>learning-</a:t>
            </a:r>
            <a:r>
              <a:rPr spc="-10" dirty="0"/>
              <a:t>based </a:t>
            </a:r>
            <a:r>
              <a:rPr spc="-80" dirty="0"/>
              <a:t>transformer</a:t>
            </a:r>
            <a:r>
              <a:rPr spc="-110" dirty="0"/>
              <a:t> </a:t>
            </a:r>
            <a:r>
              <a:rPr spc="-60" dirty="0"/>
              <a:t>models</a:t>
            </a:r>
            <a:r>
              <a:rPr spc="-105" dirty="0"/>
              <a:t> </a:t>
            </a:r>
            <a:r>
              <a:rPr spc="-90" dirty="0"/>
              <a:t>like </a:t>
            </a:r>
            <a:r>
              <a:rPr b="1" spc="-30" dirty="0">
                <a:solidFill>
                  <a:srgbClr val="2261C1"/>
                </a:solidFill>
                <a:latin typeface="Tahoma"/>
                <a:cs typeface="Tahoma"/>
              </a:rPr>
              <a:t>BERT</a:t>
            </a:r>
            <a:r>
              <a:rPr b="1" spc="-9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b="1" spc="-25" dirty="0">
                <a:solidFill>
                  <a:srgbClr val="2261C1"/>
                </a:solidFill>
                <a:latin typeface="Tahoma"/>
                <a:cs typeface="Tahoma"/>
              </a:rPr>
              <a:t>and GPT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b="1" spc="-25" dirty="0">
              <a:solidFill>
                <a:srgbClr val="2261C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pc="-70" dirty="0"/>
              <a:t>Various</a:t>
            </a:r>
            <a:r>
              <a:rPr spc="-110" dirty="0"/>
              <a:t> </a:t>
            </a:r>
            <a:r>
              <a:rPr spc="-50" dirty="0"/>
              <a:t>tools</a:t>
            </a:r>
            <a:r>
              <a:rPr spc="-105" dirty="0"/>
              <a:t> </a:t>
            </a:r>
            <a:r>
              <a:rPr spc="-55" dirty="0"/>
              <a:t>for</a:t>
            </a:r>
            <a:r>
              <a:rPr spc="-95" dirty="0"/>
              <a:t> </a:t>
            </a:r>
            <a:r>
              <a:rPr b="1" spc="-40" dirty="0">
                <a:solidFill>
                  <a:srgbClr val="2261C1"/>
                </a:solidFill>
                <a:latin typeface="Tahoma"/>
                <a:cs typeface="Tahoma"/>
              </a:rPr>
              <a:t>NLP</a:t>
            </a:r>
            <a:r>
              <a:rPr b="1" spc="-9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b="1" spc="-10" dirty="0" err="1">
                <a:solidFill>
                  <a:srgbClr val="2261C1"/>
                </a:solidFill>
                <a:latin typeface="Tahoma"/>
                <a:cs typeface="Tahoma"/>
              </a:rPr>
              <a:t>tas</a:t>
            </a:r>
            <a:r>
              <a:rPr lang="en-IN" b="1" spc="-10" dirty="0">
                <a:solidFill>
                  <a:srgbClr val="2261C1"/>
                </a:solidFill>
                <a:latin typeface="Tahoma"/>
                <a:cs typeface="Tahoma"/>
              </a:rPr>
              <a:t>k</a:t>
            </a:r>
            <a:r>
              <a:rPr b="1" spc="-10" dirty="0">
                <a:solidFill>
                  <a:srgbClr val="2261C1"/>
                </a:solidFill>
                <a:latin typeface="Tahoma"/>
                <a:cs typeface="Tahoma"/>
              </a:rPr>
              <a:t>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NLP</a:t>
            </a:r>
            <a:r>
              <a:rPr spc="-170" dirty="0"/>
              <a:t> </a:t>
            </a:r>
            <a:r>
              <a:rPr spc="-30" dirty="0"/>
              <a:t>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502535" cy="1184910"/>
            <a:chOff x="5026597" y="3480501"/>
            <a:chExt cx="2502535" cy="118491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895" y="915245"/>
                  </a:moveTo>
                  <a:lnTo>
                    <a:pt x="554730" y="915245"/>
                  </a:lnTo>
                  <a:lnTo>
                    <a:pt x="496399" y="901881"/>
                  </a:lnTo>
                  <a:lnTo>
                    <a:pt x="461412" y="872478"/>
                  </a:lnTo>
                  <a:lnTo>
                    <a:pt x="444376" y="843076"/>
                  </a:lnTo>
                  <a:lnTo>
                    <a:pt x="439896" y="829711"/>
                  </a:lnTo>
                  <a:lnTo>
                    <a:pt x="439896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213481" y="0"/>
                  </a:moveTo>
                  <a:lnTo>
                    <a:pt x="156756" y="5274"/>
                  </a:lnTo>
                  <a:lnTo>
                    <a:pt x="105767" y="20160"/>
                  </a:lnTo>
                  <a:lnTo>
                    <a:pt x="62556" y="43251"/>
                  </a:lnTo>
                  <a:lnTo>
                    <a:pt x="29163" y="73140"/>
                  </a:lnTo>
                  <a:lnTo>
                    <a:pt x="7631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631" y="420903"/>
                  </a:lnTo>
                  <a:lnTo>
                    <a:pt x="29163" y="456199"/>
                  </a:lnTo>
                  <a:lnTo>
                    <a:pt x="62556" y="486106"/>
                  </a:lnTo>
                  <a:lnTo>
                    <a:pt x="105767" y="509215"/>
                  </a:lnTo>
                  <a:lnTo>
                    <a:pt x="156756" y="524114"/>
                  </a:lnTo>
                  <a:lnTo>
                    <a:pt x="213481" y="529394"/>
                  </a:lnTo>
                  <a:lnTo>
                    <a:pt x="1387325" y="529394"/>
                  </a:lnTo>
                  <a:lnTo>
                    <a:pt x="1444110" y="524114"/>
                  </a:lnTo>
                  <a:lnTo>
                    <a:pt x="1495115" y="509215"/>
                  </a:lnTo>
                  <a:lnTo>
                    <a:pt x="1538314" y="486106"/>
                  </a:lnTo>
                  <a:lnTo>
                    <a:pt x="1571680" y="456199"/>
                  </a:lnTo>
                  <a:lnTo>
                    <a:pt x="1593187" y="420903"/>
                  </a:lnTo>
                  <a:lnTo>
                    <a:pt x="1600806" y="381630"/>
                  </a:lnTo>
                  <a:lnTo>
                    <a:pt x="1600806" y="147690"/>
                  </a:lnTo>
                  <a:lnTo>
                    <a:pt x="1593187" y="108422"/>
                  </a:lnTo>
                  <a:lnTo>
                    <a:pt x="1571680" y="73140"/>
                  </a:lnTo>
                  <a:lnTo>
                    <a:pt x="1538314" y="43251"/>
                  </a:lnTo>
                  <a:lnTo>
                    <a:pt x="1495115" y="20160"/>
                  </a:lnTo>
                  <a:lnTo>
                    <a:pt x="1444110" y="5274"/>
                  </a:lnTo>
                  <a:lnTo>
                    <a:pt x="1387325" y="0"/>
                  </a:lnTo>
                  <a:lnTo>
                    <a:pt x="21348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1245" y="423546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6F6F6"/>
                </a:solidFill>
                <a:latin typeface="Verdana"/>
                <a:cs typeface="Verdana"/>
              </a:rPr>
              <a:t>Scikit-</a:t>
            </a:r>
            <a:r>
              <a:rPr sz="1800" spc="-20" dirty="0">
                <a:solidFill>
                  <a:srgbClr val="F6F6F6"/>
                </a:solidFill>
                <a:latin typeface="Verdana"/>
                <a:cs typeface="Verdana"/>
              </a:rPr>
              <a:t>Learn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2760" y="2359232"/>
            <a:ext cx="2280920" cy="1348740"/>
            <a:chOff x="1122760" y="2359232"/>
            <a:chExt cx="2280920" cy="1348740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78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68" y="1118946"/>
                  </a:lnTo>
                  <a:lnTo>
                    <a:pt x="420638" y="1114736"/>
                  </a:lnTo>
                  <a:lnTo>
                    <a:pt x="488395" y="1079034"/>
                  </a:lnTo>
                  <a:lnTo>
                    <a:pt x="516575" y="1046191"/>
                  </a:lnTo>
                  <a:lnTo>
                    <a:pt x="538751" y="1002455"/>
                  </a:lnTo>
                  <a:lnTo>
                    <a:pt x="553269" y="947149"/>
                  </a:lnTo>
                  <a:lnTo>
                    <a:pt x="558475" y="879600"/>
                  </a:lnTo>
                  <a:lnTo>
                    <a:pt x="558475" y="239345"/>
                  </a:lnTo>
                  <a:lnTo>
                    <a:pt x="553269" y="171788"/>
                  </a:lnTo>
                  <a:lnTo>
                    <a:pt x="538751" y="116480"/>
                  </a:lnTo>
                  <a:lnTo>
                    <a:pt x="516575" y="72744"/>
                  </a:lnTo>
                  <a:lnTo>
                    <a:pt x="488395" y="39904"/>
                  </a:lnTo>
                  <a:lnTo>
                    <a:pt x="455865" y="17284"/>
                  </a:lnTo>
                  <a:lnTo>
                    <a:pt x="384368" y="0"/>
                  </a:lnTo>
                  <a:lnTo>
                    <a:pt x="5308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091" y="0"/>
                  </a:moveTo>
                  <a:lnTo>
                    <a:pt x="104697" y="7525"/>
                  </a:lnTo>
                  <a:lnTo>
                    <a:pt x="62672" y="28482"/>
                  </a:lnTo>
                  <a:lnTo>
                    <a:pt x="29534" y="60443"/>
                  </a:lnTo>
                  <a:lnTo>
                    <a:pt x="7803" y="100980"/>
                  </a:lnTo>
                  <a:lnTo>
                    <a:pt x="0" y="147665"/>
                  </a:lnTo>
                  <a:lnTo>
                    <a:pt x="0" y="381630"/>
                  </a:lnTo>
                  <a:lnTo>
                    <a:pt x="7803" y="428315"/>
                  </a:lnTo>
                  <a:lnTo>
                    <a:pt x="29534" y="468852"/>
                  </a:lnTo>
                  <a:lnTo>
                    <a:pt x="62672" y="500813"/>
                  </a:lnTo>
                  <a:lnTo>
                    <a:pt x="104697" y="521770"/>
                  </a:lnTo>
                  <a:lnTo>
                    <a:pt x="153091" y="529295"/>
                  </a:lnTo>
                  <a:lnTo>
                    <a:pt x="995649" y="529295"/>
                  </a:lnTo>
                  <a:lnTo>
                    <a:pt x="1044067" y="521770"/>
                  </a:lnTo>
                  <a:lnTo>
                    <a:pt x="1086124" y="500813"/>
                  </a:lnTo>
                  <a:lnTo>
                    <a:pt x="1119295" y="468852"/>
                  </a:lnTo>
                  <a:lnTo>
                    <a:pt x="1141050" y="428315"/>
                  </a:lnTo>
                  <a:lnTo>
                    <a:pt x="1148863" y="381630"/>
                  </a:lnTo>
                  <a:lnTo>
                    <a:pt x="1148863" y="147665"/>
                  </a:lnTo>
                  <a:lnTo>
                    <a:pt x="1141050" y="100980"/>
                  </a:lnTo>
                  <a:lnTo>
                    <a:pt x="1119295" y="60443"/>
                  </a:lnTo>
                  <a:lnTo>
                    <a:pt x="1086124" y="28482"/>
                  </a:lnTo>
                  <a:lnTo>
                    <a:pt x="1044067" y="7525"/>
                  </a:lnTo>
                  <a:lnTo>
                    <a:pt x="995649" y="0"/>
                  </a:lnTo>
                  <a:lnTo>
                    <a:pt x="15309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475" y="3278387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6F6F6"/>
                </a:solidFill>
                <a:latin typeface="Verdana"/>
                <a:cs typeface="Verdana"/>
              </a:rPr>
              <a:t>SpaCy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153245" y="0"/>
                </a:moveTo>
                <a:lnTo>
                  <a:pt x="104824" y="7527"/>
                </a:lnTo>
                <a:lnTo>
                  <a:pt x="62759" y="28490"/>
                </a:lnTo>
                <a:lnTo>
                  <a:pt x="29579" y="60458"/>
                </a:lnTo>
                <a:lnTo>
                  <a:pt x="7816" y="101002"/>
                </a:lnTo>
                <a:lnTo>
                  <a:pt x="0" y="147690"/>
                </a:lnTo>
                <a:lnTo>
                  <a:pt x="0" y="381630"/>
                </a:lnTo>
                <a:lnTo>
                  <a:pt x="7807" y="428325"/>
                </a:lnTo>
                <a:lnTo>
                  <a:pt x="29552" y="468887"/>
                </a:lnTo>
                <a:lnTo>
                  <a:pt x="62718" y="500877"/>
                </a:lnTo>
                <a:lnTo>
                  <a:pt x="104788" y="521859"/>
                </a:lnTo>
                <a:lnTo>
                  <a:pt x="153245" y="529394"/>
                </a:lnTo>
                <a:lnTo>
                  <a:pt x="995680" y="529394"/>
                </a:lnTo>
                <a:lnTo>
                  <a:pt x="1044086" y="521859"/>
                </a:lnTo>
                <a:lnTo>
                  <a:pt x="1086142" y="500877"/>
                </a:lnTo>
                <a:lnTo>
                  <a:pt x="1119317" y="468887"/>
                </a:lnTo>
                <a:lnTo>
                  <a:pt x="1141078" y="428325"/>
                </a:lnTo>
                <a:lnTo>
                  <a:pt x="1148894" y="381630"/>
                </a:lnTo>
                <a:lnTo>
                  <a:pt x="1148894" y="147690"/>
                </a:lnTo>
                <a:lnTo>
                  <a:pt x="1141078" y="101002"/>
                </a:lnTo>
                <a:lnTo>
                  <a:pt x="1119317" y="60458"/>
                </a:lnTo>
                <a:lnTo>
                  <a:pt x="1086142" y="28490"/>
                </a:lnTo>
                <a:lnTo>
                  <a:pt x="1044086" y="7527"/>
                </a:lnTo>
                <a:lnTo>
                  <a:pt x="995680" y="0"/>
                </a:lnTo>
                <a:lnTo>
                  <a:pt x="153245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5113" y="2250908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NLTK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9924"/>
            <a:ext cx="2941320" cy="1447800"/>
            <a:chOff x="5349791" y="2039924"/>
            <a:chExt cx="2941320" cy="144780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70" y="559449"/>
                  </a:lnTo>
                </a:path>
                <a:path w="1121410" h="1119504">
                  <a:moveTo>
                    <a:pt x="1121131" y="1118946"/>
                  </a:moveTo>
                  <a:lnTo>
                    <a:pt x="718811" y="1118946"/>
                  </a:lnTo>
                  <a:lnTo>
                    <a:pt x="682501" y="1114736"/>
                  </a:lnTo>
                  <a:lnTo>
                    <a:pt x="614731" y="1079034"/>
                  </a:lnTo>
                  <a:lnTo>
                    <a:pt x="586564" y="1046191"/>
                  </a:lnTo>
                  <a:lnTo>
                    <a:pt x="564406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6" y="116480"/>
                  </a:lnTo>
                  <a:lnTo>
                    <a:pt x="586564" y="72744"/>
                  </a:lnTo>
                  <a:lnTo>
                    <a:pt x="614731" y="39904"/>
                  </a:lnTo>
                  <a:lnTo>
                    <a:pt x="647259" y="17284"/>
                  </a:lnTo>
                  <a:lnTo>
                    <a:pt x="718811" y="0"/>
                  </a:lnTo>
                  <a:lnTo>
                    <a:pt x="1121131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1575619" y="637160"/>
                  </a:moveTo>
                  <a:lnTo>
                    <a:pt x="242463" y="637160"/>
                  </a:lnTo>
                  <a:lnTo>
                    <a:pt x="186835" y="632462"/>
                  </a:lnTo>
                  <a:lnTo>
                    <a:pt x="135787" y="619079"/>
                  </a:lnTo>
                  <a:lnTo>
                    <a:pt x="90769" y="598081"/>
                  </a:lnTo>
                  <a:lnTo>
                    <a:pt x="53232" y="570536"/>
                  </a:lnTo>
                  <a:lnTo>
                    <a:pt x="24625" y="537515"/>
                  </a:lnTo>
                  <a:lnTo>
                    <a:pt x="6398" y="500085"/>
                  </a:lnTo>
                  <a:lnTo>
                    <a:pt x="0" y="459316"/>
                  </a:lnTo>
                  <a:lnTo>
                    <a:pt x="0" y="177754"/>
                  </a:lnTo>
                  <a:lnTo>
                    <a:pt x="6398" y="136990"/>
                  </a:lnTo>
                  <a:lnTo>
                    <a:pt x="24625" y="99574"/>
                  </a:lnTo>
                  <a:lnTo>
                    <a:pt x="53232" y="66569"/>
                  </a:lnTo>
                  <a:lnTo>
                    <a:pt x="90769" y="39044"/>
                  </a:lnTo>
                  <a:lnTo>
                    <a:pt x="135787" y="18063"/>
                  </a:lnTo>
                  <a:lnTo>
                    <a:pt x="186835" y="4693"/>
                  </a:lnTo>
                  <a:lnTo>
                    <a:pt x="242463" y="0"/>
                  </a:lnTo>
                  <a:lnTo>
                    <a:pt x="1575619" y="0"/>
                  </a:lnTo>
                  <a:lnTo>
                    <a:pt x="1631194" y="4693"/>
                  </a:lnTo>
                  <a:lnTo>
                    <a:pt x="1682202" y="18063"/>
                  </a:lnTo>
                  <a:lnTo>
                    <a:pt x="1727194" y="39044"/>
                  </a:lnTo>
                  <a:lnTo>
                    <a:pt x="1764715" y="66569"/>
                  </a:lnTo>
                  <a:lnTo>
                    <a:pt x="1793314" y="99574"/>
                  </a:lnTo>
                  <a:lnTo>
                    <a:pt x="1811538" y="136990"/>
                  </a:lnTo>
                  <a:lnTo>
                    <a:pt x="1817936" y="177754"/>
                  </a:lnTo>
                  <a:lnTo>
                    <a:pt x="1817936" y="459316"/>
                  </a:lnTo>
                  <a:lnTo>
                    <a:pt x="1811538" y="500085"/>
                  </a:lnTo>
                  <a:lnTo>
                    <a:pt x="1793314" y="537515"/>
                  </a:lnTo>
                  <a:lnTo>
                    <a:pt x="1764715" y="570536"/>
                  </a:lnTo>
                  <a:lnTo>
                    <a:pt x="1727194" y="598081"/>
                  </a:lnTo>
                  <a:lnTo>
                    <a:pt x="1682202" y="619079"/>
                  </a:lnTo>
                  <a:lnTo>
                    <a:pt x="1631194" y="632462"/>
                  </a:lnTo>
                  <a:lnTo>
                    <a:pt x="1575619" y="637160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17355" y="2231901"/>
            <a:ext cx="1327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6F6F6"/>
                </a:solidFill>
                <a:latin typeface="Tahoma"/>
                <a:cs typeface="Tahoma"/>
              </a:rPr>
              <a:t>TensorFlow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260740" y="0"/>
                </a:moveTo>
                <a:lnTo>
                  <a:pt x="208220" y="3609"/>
                </a:lnTo>
                <a:lnTo>
                  <a:pt x="159289" y="13963"/>
                </a:lnTo>
                <a:lnTo>
                  <a:pt x="115000" y="30348"/>
                </a:lnTo>
                <a:lnTo>
                  <a:pt x="76405" y="52049"/>
                </a:lnTo>
                <a:lnTo>
                  <a:pt x="44555" y="78354"/>
                </a:lnTo>
                <a:lnTo>
                  <a:pt x="20503" y="108549"/>
                </a:lnTo>
                <a:lnTo>
                  <a:pt x="0" y="177755"/>
                </a:lnTo>
                <a:lnTo>
                  <a:pt x="0" y="459393"/>
                </a:lnTo>
                <a:lnTo>
                  <a:pt x="20503" y="528599"/>
                </a:lnTo>
                <a:lnTo>
                  <a:pt x="44555" y="558794"/>
                </a:lnTo>
                <a:lnTo>
                  <a:pt x="76405" y="585099"/>
                </a:lnTo>
                <a:lnTo>
                  <a:pt x="115000" y="606800"/>
                </a:lnTo>
                <a:lnTo>
                  <a:pt x="159289" y="623185"/>
                </a:lnTo>
                <a:lnTo>
                  <a:pt x="208220" y="633539"/>
                </a:lnTo>
                <a:lnTo>
                  <a:pt x="260740" y="637148"/>
                </a:lnTo>
                <a:lnTo>
                  <a:pt x="1694396" y="637148"/>
                </a:lnTo>
                <a:lnTo>
                  <a:pt x="1746934" y="633539"/>
                </a:lnTo>
                <a:lnTo>
                  <a:pt x="1795878" y="623185"/>
                </a:lnTo>
                <a:lnTo>
                  <a:pt x="1840177" y="606800"/>
                </a:lnTo>
                <a:lnTo>
                  <a:pt x="1878778" y="585099"/>
                </a:lnTo>
                <a:lnTo>
                  <a:pt x="1910631" y="558794"/>
                </a:lnTo>
                <a:lnTo>
                  <a:pt x="1934685" y="528599"/>
                </a:lnTo>
                <a:lnTo>
                  <a:pt x="1955190" y="459393"/>
                </a:lnTo>
                <a:lnTo>
                  <a:pt x="1955190" y="177755"/>
                </a:lnTo>
                <a:lnTo>
                  <a:pt x="1934685" y="108549"/>
                </a:lnTo>
                <a:lnTo>
                  <a:pt x="1910631" y="78354"/>
                </a:lnTo>
                <a:lnTo>
                  <a:pt x="1878778" y="52049"/>
                </a:lnTo>
                <a:lnTo>
                  <a:pt x="1840177" y="30348"/>
                </a:lnTo>
                <a:lnTo>
                  <a:pt x="1795878" y="13963"/>
                </a:lnTo>
                <a:lnTo>
                  <a:pt x="1746934" y="3609"/>
                </a:lnTo>
                <a:lnTo>
                  <a:pt x="1694396" y="0"/>
                </a:lnTo>
                <a:lnTo>
                  <a:pt x="260740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92637" y="3086336"/>
            <a:ext cx="15208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545" marR="5080" indent="-30480">
              <a:lnSpc>
                <a:spcPct val="100699"/>
              </a:lnSpc>
              <a:spcBef>
                <a:spcPts val="85"/>
              </a:spcBef>
            </a:pP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Hugging</a:t>
            </a:r>
            <a:r>
              <a:rPr sz="1800" spc="-114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6F6F6"/>
                </a:solidFill>
                <a:latin typeface="Verdana"/>
                <a:cs typeface="Verdana"/>
              </a:rPr>
              <a:t>Face </a:t>
            </a:r>
            <a:r>
              <a:rPr sz="1800" spc="-50" dirty="0">
                <a:solidFill>
                  <a:srgbClr val="F6F6F6"/>
                </a:solidFill>
                <a:latin typeface="Verdana"/>
                <a:cs typeface="Verdana"/>
              </a:rPr>
              <a:t>Transformers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2425" y="1135845"/>
            <a:ext cx="3740150" cy="2561590"/>
            <a:chOff x="1622425" y="1135845"/>
            <a:chExt cx="3740150" cy="256159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0991" y="0"/>
                  </a:lnTo>
                  <a:lnTo>
                    <a:pt x="449284" y="13364"/>
                  </a:lnTo>
                  <a:lnTo>
                    <a:pt x="484275" y="42766"/>
                  </a:lnTo>
                  <a:lnTo>
                    <a:pt x="501332" y="72168"/>
                  </a:lnTo>
                  <a:lnTo>
                    <a:pt x="505825" y="85533"/>
                  </a:lnTo>
                  <a:lnTo>
                    <a:pt x="505825" y="652843"/>
                  </a:lnTo>
                  <a:lnTo>
                    <a:pt x="945753" y="652843"/>
                  </a:lnTo>
                  <a:lnTo>
                    <a:pt x="945753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214" y="0"/>
                  </a:moveTo>
                  <a:lnTo>
                    <a:pt x="104808" y="7535"/>
                  </a:lnTo>
                  <a:lnTo>
                    <a:pt x="62752" y="28516"/>
                  </a:lnTo>
                  <a:lnTo>
                    <a:pt x="29577" y="60507"/>
                  </a:lnTo>
                  <a:lnTo>
                    <a:pt x="7816" y="101068"/>
                  </a:lnTo>
                  <a:lnTo>
                    <a:pt x="0" y="147764"/>
                  </a:lnTo>
                  <a:lnTo>
                    <a:pt x="0" y="381704"/>
                  </a:lnTo>
                  <a:lnTo>
                    <a:pt x="7816" y="428392"/>
                  </a:lnTo>
                  <a:lnTo>
                    <a:pt x="29577" y="468935"/>
                  </a:lnTo>
                  <a:lnTo>
                    <a:pt x="62752" y="500903"/>
                  </a:lnTo>
                  <a:lnTo>
                    <a:pt x="104808" y="521866"/>
                  </a:lnTo>
                  <a:lnTo>
                    <a:pt x="153214" y="529394"/>
                  </a:lnTo>
                  <a:lnTo>
                    <a:pt x="995772" y="529394"/>
                  </a:lnTo>
                  <a:lnTo>
                    <a:pt x="1044169" y="521866"/>
                  </a:lnTo>
                  <a:lnTo>
                    <a:pt x="1086202" y="500903"/>
                  </a:lnTo>
                  <a:lnTo>
                    <a:pt x="1119349" y="468935"/>
                  </a:lnTo>
                  <a:lnTo>
                    <a:pt x="1141088" y="428392"/>
                  </a:lnTo>
                  <a:lnTo>
                    <a:pt x="1148894" y="381704"/>
                  </a:lnTo>
                  <a:lnTo>
                    <a:pt x="1148894" y="147764"/>
                  </a:lnTo>
                  <a:lnTo>
                    <a:pt x="1141088" y="101068"/>
                  </a:lnTo>
                  <a:lnTo>
                    <a:pt x="1119349" y="60507"/>
                  </a:lnTo>
                  <a:lnTo>
                    <a:pt x="1086202" y="28516"/>
                  </a:lnTo>
                  <a:lnTo>
                    <a:pt x="1044169" y="7535"/>
                  </a:lnTo>
                  <a:lnTo>
                    <a:pt x="995772" y="0"/>
                  </a:lnTo>
                  <a:lnTo>
                    <a:pt x="153214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7505" y="1245348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8577" y="3518612"/>
            <a:ext cx="2479040" cy="1146810"/>
            <a:chOff x="1248577" y="3518612"/>
            <a:chExt cx="2479040" cy="114681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203073" y="0"/>
                  </a:moveTo>
                  <a:lnTo>
                    <a:pt x="149114" y="5274"/>
                  </a:lnTo>
                  <a:lnTo>
                    <a:pt x="100611" y="20160"/>
                  </a:lnTo>
                  <a:lnTo>
                    <a:pt x="59506" y="43251"/>
                  </a:lnTo>
                  <a:lnTo>
                    <a:pt x="27742" y="73140"/>
                  </a:lnTo>
                  <a:lnTo>
                    <a:pt x="7259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259" y="420903"/>
                  </a:lnTo>
                  <a:lnTo>
                    <a:pt x="27742" y="456199"/>
                  </a:lnTo>
                  <a:lnTo>
                    <a:pt x="59506" y="486106"/>
                  </a:lnTo>
                  <a:lnTo>
                    <a:pt x="100611" y="509215"/>
                  </a:lnTo>
                  <a:lnTo>
                    <a:pt x="149114" y="524114"/>
                  </a:lnTo>
                  <a:lnTo>
                    <a:pt x="203073" y="529394"/>
                  </a:lnTo>
                  <a:lnTo>
                    <a:pt x="1319815" y="529394"/>
                  </a:lnTo>
                  <a:lnTo>
                    <a:pt x="1373765" y="524114"/>
                  </a:lnTo>
                  <a:lnTo>
                    <a:pt x="1422245" y="509215"/>
                  </a:lnTo>
                  <a:lnTo>
                    <a:pt x="1463320" y="486106"/>
                  </a:lnTo>
                  <a:lnTo>
                    <a:pt x="1495055" y="456199"/>
                  </a:lnTo>
                  <a:lnTo>
                    <a:pt x="1515515" y="420903"/>
                  </a:lnTo>
                  <a:lnTo>
                    <a:pt x="1522765" y="381630"/>
                  </a:lnTo>
                  <a:lnTo>
                    <a:pt x="1522765" y="147690"/>
                  </a:lnTo>
                  <a:lnTo>
                    <a:pt x="1515515" y="108422"/>
                  </a:lnTo>
                  <a:lnTo>
                    <a:pt x="1495055" y="73140"/>
                  </a:lnTo>
                  <a:lnTo>
                    <a:pt x="1463320" y="43251"/>
                  </a:lnTo>
                  <a:lnTo>
                    <a:pt x="1422245" y="20160"/>
                  </a:lnTo>
                  <a:lnTo>
                    <a:pt x="1373765" y="5274"/>
                  </a:lnTo>
                  <a:lnTo>
                    <a:pt x="1319815" y="0"/>
                  </a:lnTo>
                  <a:lnTo>
                    <a:pt x="20307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97405" y="4235465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6F6F6"/>
                </a:solidFill>
                <a:latin typeface="Verdana"/>
                <a:cs typeface="Verdana"/>
              </a:rPr>
              <a:t>Gensim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40604"/>
            <a:ext cx="2864485" cy="1223645"/>
            <a:chOff x="5063185" y="1140604"/>
            <a:chExt cx="2864485" cy="1223645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091" y="0"/>
                  </a:moveTo>
                  <a:lnTo>
                    <a:pt x="554730" y="0"/>
                  </a:lnTo>
                  <a:lnTo>
                    <a:pt x="496384" y="13364"/>
                  </a:lnTo>
                  <a:lnTo>
                    <a:pt x="461366" y="42766"/>
                  </a:lnTo>
                  <a:lnTo>
                    <a:pt x="444298" y="72168"/>
                  </a:lnTo>
                  <a:lnTo>
                    <a:pt x="439803" y="85533"/>
                  </a:lnTo>
                  <a:lnTo>
                    <a:pt x="439803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1694449" y="637160"/>
                  </a:moveTo>
                  <a:lnTo>
                    <a:pt x="260741" y="637160"/>
                  </a:lnTo>
                  <a:lnTo>
                    <a:pt x="208159" y="633550"/>
                  </a:lnTo>
                  <a:lnTo>
                    <a:pt x="159200" y="623194"/>
                  </a:lnTo>
                  <a:lnTo>
                    <a:pt x="114907" y="606808"/>
                  </a:lnTo>
                  <a:lnTo>
                    <a:pt x="76326" y="585105"/>
                  </a:lnTo>
                  <a:lnTo>
                    <a:pt x="44500" y="558799"/>
                  </a:lnTo>
                  <a:lnTo>
                    <a:pt x="20474" y="528604"/>
                  </a:lnTo>
                  <a:lnTo>
                    <a:pt x="0" y="459405"/>
                  </a:lnTo>
                  <a:lnTo>
                    <a:pt x="0" y="177844"/>
                  </a:lnTo>
                  <a:lnTo>
                    <a:pt x="20471" y="108631"/>
                  </a:lnTo>
                  <a:lnTo>
                    <a:pt x="44491" y="78422"/>
                  </a:lnTo>
                  <a:lnTo>
                    <a:pt x="76306" y="52100"/>
                  </a:lnTo>
                  <a:lnTo>
                    <a:pt x="114868" y="30380"/>
                  </a:lnTo>
                  <a:lnTo>
                    <a:pt x="159133" y="13979"/>
                  </a:lnTo>
                  <a:lnTo>
                    <a:pt x="208053" y="3614"/>
                  </a:lnTo>
                  <a:lnTo>
                    <a:pt x="260583" y="0"/>
                  </a:lnTo>
                  <a:lnTo>
                    <a:pt x="1694449" y="0"/>
                  </a:lnTo>
                  <a:lnTo>
                    <a:pt x="1746970" y="3614"/>
                  </a:lnTo>
                  <a:lnTo>
                    <a:pt x="1795901" y="13979"/>
                  </a:lnTo>
                  <a:lnTo>
                    <a:pt x="1840190" y="30380"/>
                  </a:lnTo>
                  <a:lnTo>
                    <a:pt x="1878785" y="52100"/>
                  </a:lnTo>
                  <a:lnTo>
                    <a:pt x="1910634" y="78422"/>
                  </a:lnTo>
                  <a:lnTo>
                    <a:pt x="1934686" y="108631"/>
                  </a:lnTo>
                  <a:lnTo>
                    <a:pt x="1955190" y="177844"/>
                  </a:lnTo>
                  <a:lnTo>
                    <a:pt x="1955190" y="459405"/>
                  </a:lnTo>
                  <a:lnTo>
                    <a:pt x="1934686" y="528604"/>
                  </a:lnTo>
                  <a:lnTo>
                    <a:pt x="1910634" y="558799"/>
                  </a:lnTo>
                  <a:lnTo>
                    <a:pt x="1878785" y="585105"/>
                  </a:lnTo>
                  <a:lnTo>
                    <a:pt x="1840190" y="606808"/>
                  </a:lnTo>
                  <a:lnTo>
                    <a:pt x="1795901" y="623194"/>
                  </a:lnTo>
                  <a:lnTo>
                    <a:pt x="1746970" y="633550"/>
                  </a:lnTo>
                  <a:lnTo>
                    <a:pt x="1694449" y="637160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480159" y="1299228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6F6F6"/>
                </a:solidFill>
                <a:latin typeface="Tahoma"/>
                <a:cs typeface="Tahoma"/>
              </a:rPr>
              <a:t>PyTorch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NLP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4959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7.</a:t>
            </a:r>
            <a:r>
              <a:rPr spc="-265" dirty="0"/>
              <a:t> </a:t>
            </a:r>
            <a:r>
              <a:rPr spc="-45" dirty="0"/>
              <a:t>TensorFlow</a:t>
            </a:r>
            <a:r>
              <a:rPr spc="-160" dirty="0"/>
              <a:t> </a:t>
            </a:r>
            <a:r>
              <a:rPr spc="-50" dirty="0"/>
              <a:t>and</a:t>
            </a:r>
            <a:r>
              <a:rPr spc="-160" dirty="0"/>
              <a:t> </a:t>
            </a:r>
            <a:r>
              <a:rPr spc="-10" dirty="0"/>
              <a:t>PyTorch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3495" y="1579562"/>
            <a:ext cx="2938780" cy="1116965"/>
            <a:chOff x="1373495" y="1579562"/>
            <a:chExt cx="2938780" cy="1116965"/>
          </a:xfrm>
        </p:grpSpPr>
        <p:sp>
          <p:nvSpPr>
            <p:cNvPr id="4" name="object 4"/>
            <p:cNvSpPr/>
            <p:nvPr/>
          </p:nvSpPr>
          <p:spPr>
            <a:xfrm>
              <a:off x="1378258" y="1584325"/>
              <a:ext cx="2855595" cy="1107440"/>
            </a:xfrm>
            <a:custGeom>
              <a:avLst/>
              <a:gdLst/>
              <a:ahLst/>
              <a:cxnLst/>
              <a:rect l="l" t="t" r="r" b="b"/>
              <a:pathLst>
                <a:path w="2855595" h="1107439">
                  <a:moveTo>
                    <a:pt x="2670846" y="1107299"/>
                  </a:moveTo>
                  <a:lnTo>
                    <a:pt x="184553" y="1107299"/>
                  </a:lnTo>
                  <a:lnTo>
                    <a:pt x="135491" y="1100707"/>
                  </a:lnTo>
                  <a:lnTo>
                    <a:pt x="91405" y="1082102"/>
                  </a:lnTo>
                  <a:lnTo>
                    <a:pt x="54054" y="1053245"/>
                  </a:lnTo>
                  <a:lnTo>
                    <a:pt x="25196" y="1015894"/>
                  </a:lnTo>
                  <a:lnTo>
                    <a:pt x="6592" y="971807"/>
                  </a:lnTo>
                  <a:lnTo>
                    <a:pt x="0" y="922746"/>
                  </a:lnTo>
                  <a:lnTo>
                    <a:pt x="0" y="184553"/>
                  </a:lnTo>
                  <a:lnTo>
                    <a:pt x="6592" y="135492"/>
                  </a:lnTo>
                  <a:lnTo>
                    <a:pt x="25196" y="91405"/>
                  </a:lnTo>
                  <a:lnTo>
                    <a:pt x="54054" y="54054"/>
                  </a:lnTo>
                  <a:lnTo>
                    <a:pt x="91405" y="25197"/>
                  </a:lnTo>
                  <a:lnTo>
                    <a:pt x="135491" y="6592"/>
                  </a:lnTo>
                  <a:lnTo>
                    <a:pt x="184553" y="0"/>
                  </a:lnTo>
                  <a:lnTo>
                    <a:pt x="2670846" y="0"/>
                  </a:lnTo>
                  <a:lnTo>
                    <a:pt x="2741471" y="14048"/>
                  </a:lnTo>
                  <a:lnTo>
                    <a:pt x="2801345" y="54054"/>
                  </a:lnTo>
                  <a:lnTo>
                    <a:pt x="2841351" y="113928"/>
                  </a:lnTo>
                  <a:lnTo>
                    <a:pt x="2855399" y="184553"/>
                  </a:lnTo>
                  <a:lnTo>
                    <a:pt x="2855399" y="922746"/>
                  </a:lnTo>
                  <a:lnTo>
                    <a:pt x="2848807" y="971807"/>
                  </a:lnTo>
                  <a:lnTo>
                    <a:pt x="2830202" y="1015894"/>
                  </a:lnTo>
                  <a:lnTo>
                    <a:pt x="2801345" y="1053245"/>
                  </a:lnTo>
                  <a:lnTo>
                    <a:pt x="2763994" y="1082102"/>
                  </a:lnTo>
                  <a:lnTo>
                    <a:pt x="2719908" y="1100707"/>
                  </a:lnTo>
                  <a:lnTo>
                    <a:pt x="2670846" y="1107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8258" y="1584325"/>
              <a:ext cx="2855595" cy="1107440"/>
            </a:xfrm>
            <a:custGeom>
              <a:avLst/>
              <a:gdLst/>
              <a:ahLst/>
              <a:cxnLst/>
              <a:rect l="l" t="t" r="r" b="b"/>
              <a:pathLst>
                <a:path w="2855595" h="1107439">
                  <a:moveTo>
                    <a:pt x="0" y="184553"/>
                  </a:moveTo>
                  <a:lnTo>
                    <a:pt x="6592" y="135492"/>
                  </a:lnTo>
                  <a:lnTo>
                    <a:pt x="25196" y="91405"/>
                  </a:lnTo>
                  <a:lnTo>
                    <a:pt x="54054" y="54054"/>
                  </a:lnTo>
                  <a:lnTo>
                    <a:pt x="91405" y="25197"/>
                  </a:lnTo>
                  <a:lnTo>
                    <a:pt x="135491" y="6592"/>
                  </a:lnTo>
                  <a:lnTo>
                    <a:pt x="184553" y="0"/>
                  </a:lnTo>
                  <a:lnTo>
                    <a:pt x="2670846" y="0"/>
                  </a:lnTo>
                  <a:lnTo>
                    <a:pt x="2741471" y="14048"/>
                  </a:lnTo>
                  <a:lnTo>
                    <a:pt x="2801345" y="54054"/>
                  </a:lnTo>
                  <a:lnTo>
                    <a:pt x="2841351" y="113928"/>
                  </a:lnTo>
                  <a:lnTo>
                    <a:pt x="2855399" y="184553"/>
                  </a:lnTo>
                  <a:lnTo>
                    <a:pt x="2855399" y="922746"/>
                  </a:lnTo>
                  <a:lnTo>
                    <a:pt x="2848807" y="971807"/>
                  </a:lnTo>
                  <a:lnTo>
                    <a:pt x="2830203" y="1015894"/>
                  </a:lnTo>
                  <a:lnTo>
                    <a:pt x="2801345" y="1053245"/>
                  </a:lnTo>
                  <a:lnTo>
                    <a:pt x="2763994" y="1082102"/>
                  </a:lnTo>
                  <a:lnTo>
                    <a:pt x="2719908" y="1100707"/>
                  </a:lnTo>
                  <a:lnTo>
                    <a:pt x="2670846" y="1107299"/>
                  </a:lnTo>
                  <a:lnTo>
                    <a:pt x="184553" y="1107299"/>
                  </a:lnTo>
                  <a:lnTo>
                    <a:pt x="135491" y="1100707"/>
                  </a:lnTo>
                  <a:lnTo>
                    <a:pt x="91405" y="1082102"/>
                  </a:lnTo>
                  <a:lnTo>
                    <a:pt x="54054" y="1053245"/>
                  </a:lnTo>
                  <a:lnTo>
                    <a:pt x="25196" y="1015894"/>
                  </a:lnTo>
                  <a:lnTo>
                    <a:pt x="6592" y="971807"/>
                  </a:lnTo>
                  <a:lnTo>
                    <a:pt x="0" y="922746"/>
                  </a:lnTo>
                  <a:lnTo>
                    <a:pt x="0" y="184553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8249" y="1584325"/>
              <a:ext cx="2933775" cy="104297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984424" y="2881274"/>
            <a:ext cx="3387090" cy="1414145"/>
          </a:xfrm>
          <a:custGeom>
            <a:avLst/>
            <a:gdLst/>
            <a:ahLst/>
            <a:cxnLst/>
            <a:rect l="l" t="t" r="r" b="b"/>
            <a:pathLst>
              <a:path w="3387090" h="1414145">
                <a:moveTo>
                  <a:pt x="0" y="235604"/>
                </a:moveTo>
                <a:lnTo>
                  <a:pt x="4786" y="188122"/>
                </a:lnTo>
                <a:lnTo>
                  <a:pt x="18514" y="143896"/>
                </a:lnTo>
                <a:lnTo>
                  <a:pt x="40237" y="103875"/>
                </a:lnTo>
                <a:lnTo>
                  <a:pt x="69006" y="69006"/>
                </a:lnTo>
                <a:lnTo>
                  <a:pt x="103875" y="40237"/>
                </a:lnTo>
                <a:lnTo>
                  <a:pt x="143896" y="18514"/>
                </a:lnTo>
                <a:lnTo>
                  <a:pt x="188122" y="4786"/>
                </a:lnTo>
                <a:lnTo>
                  <a:pt x="235604" y="0"/>
                </a:lnTo>
                <a:lnTo>
                  <a:pt x="3151395" y="0"/>
                </a:lnTo>
                <a:lnTo>
                  <a:pt x="3197574" y="4568"/>
                </a:lnTo>
                <a:lnTo>
                  <a:pt x="3241557" y="17934"/>
                </a:lnTo>
                <a:lnTo>
                  <a:pt x="3282108" y="39584"/>
                </a:lnTo>
                <a:lnTo>
                  <a:pt x="3317992" y="69006"/>
                </a:lnTo>
                <a:lnTo>
                  <a:pt x="3347415" y="104891"/>
                </a:lnTo>
                <a:lnTo>
                  <a:pt x="3369065" y="145442"/>
                </a:lnTo>
                <a:lnTo>
                  <a:pt x="3382431" y="189425"/>
                </a:lnTo>
                <a:lnTo>
                  <a:pt x="3386999" y="235604"/>
                </a:lnTo>
                <a:lnTo>
                  <a:pt x="3386999" y="1177995"/>
                </a:lnTo>
                <a:lnTo>
                  <a:pt x="3382213" y="1225477"/>
                </a:lnTo>
                <a:lnTo>
                  <a:pt x="3368484" y="1269703"/>
                </a:lnTo>
                <a:lnTo>
                  <a:pt x="3346762" y="1309724"/>
                </a:lnTo>
                <a:lnTo>
                  <a:pt x="3317992" y="1344592"/>
                </a:lnTo>
                <a:lnTo>
                  <a:pt x="3283124" y="1373362"/>
                </a:lnTo>
                <a:lnTo>
                  <a:pt x="3243103" y="1395084"/>
                </a:lnTo>
                <a:lnTo>
                  <a:pt x="3198877" y="1408813"/>
                </a:lnTo>
                <a:lnTo>
                  <a:pt x="3151395" y="1413599"/>
                </a:lnTo>
                <a:lnTo>
                  <a:pt x="235604" y="1413599"/>
                </a:lnTo>
                <a:lnTo>
                  <a:pt x="188122" y="1408813"/>
                </a:lnTo>
                <a:lnTo>
                  <a:pt x="143896" y="1395084"/>
                </a:lnTo>
                <a:lnTo>
                  <a:pt x="103875" y="1373362"/>
                </a:lnTo>
                <a:lnTo>
                  <a:pt x="69006" y="1344592"/>
                </a:lnTo>
                <a:lnTo>
                  <a:pt x="40237" y="1309724"/>
                </a:lnTo>
                <a:lnTo>
                  <a:pt x="18514" y="1269703"/>
                </a:lnTo>
                <a:lnTo>
                  <a:pt x="4786" y="1225477"/>
                </a:lnTo>
                <a:lnTo>
                  <a:pt x="0" y="1177995"/>
                </a:lnTo>
                <a:lnTo>
                  <a:pt x="0" y="235604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6456" y="3151893"/>
            <a:ext cx="303149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sz="1800" spc="-55" dirty="0">
                <a:solidFill>
                  <a:srgbClr val="F6F6F6"/>
                </a:solidFill>
                <a:latin typeface="Verdana"/>
                <a:cs typeface="Verdana"/>
              </a:rPr>
              <a:t>Provide</a:t>
            </a:r>
            <a:r>
              <a:rPr sz="1800" spc="-13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6F6F6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robust</a:t>
            </a:r>
            <a:r>
              <a:rPr sz="1800" spc="-13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6F6F6"/>
                </a:solidFill>
                <a:latin typeface="Verdana"/>
                <a:cs typeface="Verdana"/>
              </a:rPr>
              <a:t>ecosystem</a:t>
            </a: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6F6F6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2261C1"/>
                </a:solidFill>
                <a:latin typeface="Tahoma"/>
                <a:cs typeface="Tahoma"/>
              </a:rPr>
              <a:t>NLP</a:t>
            </a:r>
            <a:r>
              <a:rPr sz="1800" b="1" spc="-114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25" dirty="0" err="1">
                <a:solidFill>
                  <a:srgbClr val="2261C1"/>
                </a:solidFill>
                <a:latin typeface="Tahoma"/>
                <a:cs typeface="Tahoma"/>
              </a:rPr>
              <a:t>tas</a:t>
            </a:r>
            <a:r>
              <a:rPr lang="en-IN" sz="1800" b="1" spc="-25" dirty="0">
                <a:solidFill>
                  <a:srgbClr val="2261C1"/>
                </a:solidFill>
                <a:latin typeface="Tahoma"/>
                <a:cs typeface="Tahoma"/>
              </a:rPr>
              <a:t>k</a:t>
            </a:r>
            <a:r>
              <a:rPr sz="1800" b="1" spc="-25" dirty="0">
                <a:solidFill>
                  <a:srgbClr val="2261C1"/>
                </a:solidFill>
                <a:latin typeface="Tahoma"/>
                <a:cs typeface="Tahoma"/>
              </a:rPr>
              <a:t>s</a:t>
            </a:r>
            <a:r>
              <a:rPr sz="1800" b="1" spc="-10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2261C1"/>
                </a:solidFill>
                <a:latin typeface="Tahoma"/>
                <a:cs typeface="Tahoma"/>
              </a:rPr>
              <a:t>text</a:t>
            </a:r>
            <a:r>
              <a:rPr sz="1800" b="1" spc="-114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2261C1"/>
                </a:solidFill>
                <a:latin typeface="Tahoma"/>
                <a:cs typeface="Tahoma"/>
              </a:rPr>
              <a:t>data</a:t>
            </a:r>
            <a:r>
              <a:rPr sz="1800" b="1" spc="-2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261C1"/>
                </a:solidFill>
                <a:latin typeface="Tahoma"/>
                <a:cs typeface="Tahoma"/>
              </a:rPr>
              <a:t>preprocessing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6850" y="1584325"/>
            <a:ext cx="2890799" cy="10430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021950" y="2881274"/>
            <a:ext cx="3428365" cy="1414145"/>
          </a:xfrm>
          <a:custGeom>
            <a:avLst/>
            <a:gdLst/>
            <a:ahLst/>
            <a:cxnLst/>
            <a:rect l="l" t="t" r="r" b="b"/>
            <a:pathLst>
              <a:path w="3428365" h="1414145">
                <a:moveTo>
                  <a:pt x="0" y="235604"/>
                </a:moveTo>
                <a:lnTo>
                  <a:pt x="4786" y="188122"/>
                </a:lnTo>
                <a:lnTo>
                  <a:pt x="18515" y="143896"/>
                </a:lnTo>
                <a:lnTo>
                  <a:pt x="40237" y="103875"/>
                </a:lnTo>
                <a:lnTo>
                  <a:pt x="69007" y="69006"/>
                </a:lnTo>
                <a:lnTo>
                  <a:pt x="103875" y="40237"/>
                </a:lnTo>
                <a:lnTo>
                  <a:pt x="143896" y="18514"/>
                </a:lnTo>
                <a:lnTo>
                  <a:pt x="188122" y="4786"/>
                </a:lnTo>
                <a:lnTo>
                  <a:pt x="235604" y="0"/>
                </a:lnTo>
                <a:lnTo>
                  <a:pt x="3192494" y="0"/>
                </a:lnTo>
                <a:lnTo>
                  <a:pt x="3238673" y="4568"/>
                </a:lnTo>
                <a:lnTo>
                  <a:pt x="3282657" y="17934"/>
                </a:lnTo>
                <a:lnTo>
                  <a:pt x="3323208" y="39584"/>
                </a:lnTo>
                <a:lnTo>
                  <a:pt x="3359092" y="69006"/>
                </a:lnTo>
                <a:lnTo>
                  <a:pt x="3388515" y="104891"/>
                </a:lnTo>
                <a:lnTo>
                  <a:pt x="3410165" y="145442"/>
                </a:lnTo>
                <a:lnTo>
                  <a:pt x="3423531" y="189425"/>
                </a:lnTo>
                <a:lnTo>
                  <a:pt x="3428099" y="235604"/>
                </a:lnTo>
                <a:lnTo>
                  <a:pt x="3428099" y="1177995"/>
                </a:lnTo>
                <a:lnTo>
                  <a:pt x="3423313" y="1225477"/>
                </a:lnTo>
                <a:lnTo>
                  <a:pt x="3409585" y="1269703"/>
                </a:lnTo>
                <a:lnTo>
                  <a:pt x="3387862" y="1309724"/>
                </a:lnTo>
                <a:lnTo>
                  <a:pt x="3359093" y="1344592"/>
                </a:lnTo>
                <a:lnTo>
                  <a:pt x="3324224" y="1373362"/>
                </a:lnTo>
                <a:lnTo>
                  <a:pt x="3284203" y="1395084"/>
                </a:lnTo>
                <a:lnTo>
                  <a:pt x="3239977" y="1408813"/>
                </a:lnTo>
                <a:lnTo>
                  <a:pt x="3192494" y="1413599"/>
                </a:lnTo>
                <a:lnTo>
                  <a:pt x="235604" y="1413599"/>
                </a:lnTo>
                <a:lnTo>
                  <a:pt x="188122" y="1408813"/>
                </a:lnTo>
                <a:lnTo>
                  <a:pt x="143896" y="1395084"/>
                </a:lnTo>
                <a:lnTo>
                  <a:pt x="103875" y="1373362"/>
                </a:lnTo>
                <a:lnTo>
                  <a:pt x="69007" y="1344592"/>
                </a:lnTo>
                <a:lnTo>
                  <a:pt x="40237" y="1309724"/>
                </a:lnTo>
                <a:lnTo>
                  <a:pt x="18515" y="1269703"/>
                </a:lnTo>
                <a:lnTo>
                  <a:pt x="4786" y="1225477"/>
                </a:lnTo>
                <a:lnTo>
                  <a:pt x="0" y="1177995"/>
                </a:lnTo>
                <a:lnTo>
                  <a:pt x="0" y="235604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63981" y="3151893"/>
            <a:ext cx="284035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sz="1800" spc="-50" dirty="0">
                <a:solidFill>
                  <a:srgbClr val="F6F6F6"/>
                </a:solidFill>
                <a:latin typeface="Verdana"/>
                <a:cs typeface="Verdana"/>
              </a:rPr>
              <a:t>Offers</a:t>
            </a:r>
            <a:r>
              <a:rPr sz="1800" spc="-4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6F6F6"/>
                </a:solidFill>
                <a:latin typeface="Verdana"/>
                <a:cs typeface="Verdana"/>
              </a:rPr>
              <a:t>various</a:t>
            </a:r>
            <a:r>
              <a:rPr sz="1800" spc="-3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6F6F6"/>
                </a:solidFill>
                <a:latin typeface="Verdana"/>
                <a:cs typeface="Verdana"/>
              </a:rPr>
              <a:t>utilities</a:t>
            </a:r>
            <a:r>
              <a:rPr sz="1800" spc="-35" dirty="0">
                <a:solidFill>
                  <a:srgbClr val="F6F6F6"/>
                </a:solidFill>
                <a:latin typeface="Verdana"/>
                <a:cs typeface="Verdana"/>
              </a:rPr>
              <a:t> and </a:t>
            </a:r>
            <a:r>
              <a:rPr sz="1800" spc="-85" dirty="0">
                <a:solidFill>
                  <a:srgbClr val="F6F6F6"/>
                </a:solidFill>
                <a:latin typeface="Verdana"/>
                <a:cs typeface="Verdana"/>
              </a:rPr>
              <a:t>modules</a:t>
            </a:r>
            <a:r>
              <a:rPr sz="1800" spc="-7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for </a:t>
            </a:r>
            <a:r>
              <a:rPr sz="1800" b="1" spc="-35" dirty="0">
                <a:solidFill>
                  <a:srgbClr val="2261C1"/>
                </a:solidFill>
                <a:latin typeface="Tahoma"/>
                <a:cs typeface="Tahoma"/>
              </a:rPr>
              <a:t>common</a:t>
            </a:r>
            <a:r>
              <a:rPr sz="1800" b="1" spc="-7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2261C1"/>
                </a:solidFill>
                <a:latin typeface="Tahoma"/>
                <a:cs typeface="Tahoma"/>
              </a:rPr>
              <a:t>NLP </a:t>
            </a:r>
            <a:r>
              <a:rPr sz="1800" b="1" spc="-10" dirty="0" err="1">
                <a:solidFill>
                  <a:srgbClr val="2261C1"/>
                </a:solidFill>
                <a:latin typeface="Tahoma"/>
                <a:cs typeface="Tahoma"/>
              </a:rPr>
              <a:t>tas</a:t>
            </a:r>
            <a:r>
              <a:rPr lang="en-IN" sz="1800" b="1" spc="-10" dirty="0">
                <a:solidFill>
                  <a:srgbClr val="2261C1"/>
                </a:solidFill>
                <a:latin typeface="Tahoma"/>
                <a:cs typeface="Tahoma"/>
              </a:rPr>
              <a:t>k</a:t>
            </a:r>
            <a:r>
              <a:rPr sz="1800" b="1" spc="-10" dirty="0">
                <a:solidFill>
                  <a:srgbClr val="2261C1"/>
                </a:solidFill>
                <a:latin typeface="Tahoma"/>
                <a:cs typeface="Tahoma"/>
              </a:rPr>
              <a:t>s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NLP</a:t>
            </a:r>
            <a:r>
              <a:rPr spc="-170" dirty="0"/>
              <a:t> </a:t>
            </a:r>
            <a:r>
              <a:rPr spc="-30" dirty="0"/>
              <a:t>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502535" cy="1184910"/>
            <a:chOff x="5026597" y="3480501"/>
            <a:chExt cx="2502535" cy="118491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895" y="915245"/>
                  </a:moveTo>
                  <a:lnTo>
                    <a:pt x="554730" y="915245"/>
                  </a:lnTo>
                  <a:lnTo>
                    <a:pt x="496399" y="901881"/>
                  </a:lnTo>
                  <a:lnTo>
                    <a:pt x="461412" y="872478"/>
                  </a:lnTo>
                  <a:lnTo>
                    <a:pt x="444376" y="843076"/>
                  </a:lnTo>
                  <a:lnTo>
                    <a:pt x="439896" y="829711"/>
                  </a:lnTo>
                  <a:lnTo>
                    <a:pt x="439896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213481" y="0"/>
                  </a:moveTo>
                  <a:lnTo>
                    <a:pt x="156756" y="5274"/>
                  </a:lnTo>
                  <a:lnTo>
                    <a:pt x="105767" y="20160"/>
                  </a:lnTo>
                  <a:lnTo>
                    <a:pt x="62556" y="43251"/>
                  </a:lnTo>
                  <a:lnTo>
                    <a:pt x="29163" y="73140"/>
                  </a:lnTo>
                  <a:lnTo>
                    <a:pt x="7631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631" y="420903"/>
                  </a:lnTo>
                  <a:lnTo>
                    <a:pt x="29163" y="456199"/>
                  </a:lnTo>
                  <a:lnTo>
                    <a:pt x="62556" y="486106"/>
                  </a:lnTo>
                  <a:lnTo>
                    <a:pt x="105767" y="509215"/>
                  </a:lnTo>
                  <a:lnTo>
                    <a:pt x="156756" y="524114"/>
                  </a:lnTo>
                  <a:lnTo>
                    <a:pt x="213481" y="529394"/>
                  </a:lnTo>
                  <a:lnTo>
                    <a:pt x="1387325" y="529394"/>
                  </a:lnTo>
                  <a:lnTo>
                    <a:pt x="1444110" y="524114"/>
                  </a:lnTo>
                  <a:lnTo>
                    <a:pt x="1495115" y="509215"/>
                  </a:lnTo>
                  <a:lnTo>
                    <a:pt x="1538314" y="486106"/>
                  </a:lnTo>
                  <a:lnTo>
                    <a:pt x="1571680" y="456199"/>
                  </a:lnTo>
                  <a:lnTo>
                    <a:pt x="1593187" y="420903"/>
                  </a:lnTo>
                  <a:lnTo>
                    <a:pt x="1600806" y="381630"/>
                  </a:lnTo>
                  <a:lnTo>
                    <a:pt x="1600806" y="147690"/>
                  </a:lnTo>
                  <a:lnTo>
                    <a:pt x="1593187" y="108422"/>
                  </a:lnTo>
                  <a:lnTo>
                    <a:pt x="1571680" y="73140"/>
                  </a:lnTo>
                  <a:lnTo>
                    <a:pt x="1538314" y="43251"/>
                  </a:lnTo>
                  <a:lnTo>
                    <a:pt x="1495115" y="20160"/>
                  </a:lnTo>
                  <a:lnTo>
                    <a:pt x="1444110" y="5274"/>
                  </a:lnTo>
                  <a:lnTo>
                    <a:pt x="1387325" y="0"/>
                  </a:lnTo>
                  <a:lnTo>
                    <a:pt x="21348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1245" y="423546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6F6F6"/>
                </a:solidFill>
                <a:latin typeface="Verdana"/>
                <a:cs typeface="Verdana"/>
              </a:rPr>
              <a:t>Scikit-</a:t>
            </a:r>
            <a:r>
              <a:rPr sz="1800" spc="-20" dirty="0">
                <a:solidFill>
                  <a:srgbClr val="F6F6F6"/>
                </a:solidFill>
                <a:latin typeface="Verdana"/>
                <a:cs typeface="Verdana"/>
              </a:rPr>
              <a:t>Learn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2760" y="2359232"/>
            <a:ext cx="2280920" cy="1348740"/>
            <a:chOff x="1122760" y="2359232"/>
            <a:chExt cx="2280920" cy="1348740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78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68" y="1118946"/>
                  </a:lnTo>
                  <a:lnTo>
                    <a:pt x="420638" y="1114736"/>
                  </a:lnTo>
                  <a:lnTo>
                    <a:pt x="488395" y="1079034"/>
                  </a:lnTo>
                  <a:lnTo>
                    <a:pt x="516575" y="1046191"/>
                  </a:lnTo>
                  <a:lnTo>
                    <a:pt x="538751" y="1002455"/>
                  </a:lnTo>
                  <a:lnTo>
                    <a:pt x="553269" y="947149"/>
                  </a:lnTo>
                  <a:lnTo>
                    <a:pt x="558475" y="879600"/>
                  </a:lnTo>
                  <a:lnTo>
                    <a:pt x="558475" y="239345"/>
                  </a:lnTo>
                  <a:lnTo>
                    <a:pt x="553269" y="171788"/>
                  </a:lnTo>
                  <a:lnTo>
                    <a:pt x="538751" y="116480"/>
                  </a:lnTo>
                  <a:lnTo>
                    <a:pt x="516575" y="72744"/>
                  </a:lnTo>
                  <a:lnTo>
                    <a:pt x="488395" y="39904"/>
                  </a:lnTo>
                  <a:lnTo>
                    <a:pt x="455865" y="17284"/>
                  </a:lnTo>
                  <a:lnTo>
                    <a:pt x="384368" y="0"/>
                  </a:lnTo>
                  <a:lnTo>
                    <a:pt x="5308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091" y="0"/>
                  </a:moveTo>
                  <a:lnTo>
                    <a:pt x="104697" y="7525"/>
                  </a:lnTo>
                  <a:lnTo>
                    <a:pt x="62672" y="28482"/>
                  </a:lnTo>
                  <a:lnTo>
                    <a:pt x="29534" y="60443"/>
                  </a:lnTo>
                  <a:lnTo>
                    <a:pt x="7803" y="100980"/>
                  </a:lnTo>
                  <a:lnTo>
                    <a:pt x="0" y="147665"/>
                  </a:lnTo>
                  <a:lnTo>
                    <a:pt x="0" y="381630"/>
                  </a:lnTo>
                  <a:lnTo>
                    <a:pt x="7803" y="428315"/>
                  </a:lnTo>
                  <a:lnTo>
                    <a:pt x="29534" y="468852"/>
                  </a:lnTo>
                  <a:lnTo>
                    <a:pt x="62672" y="500813"/>
                  </a:lnTo>
                  <a:lnTo>
                    <a:pt x="104697" y="521770"/>
                  </a:lnTo>
                  <a:lnTo>
                    <a:pt x="153091" y="529295"/>
                  </a:lnTo>
                  <a:lnTo>
                    <a:pt x="995649" y="529295"/>
                  </a:lnTo>
                  <a:lnTo>
                    <a:pt x="1044067" y="521770"/>
                  </a:lnTo>
                  <a:lnTo>
                    <a:pt x="1086124" y="500813"/>
                  </a:lnTo>
                  <a:lnTo>
                    <a:pt x="1119295" y="468852"/>
                  </a:lnTo>
                  <a:lnTo>
                    <a:pt x="1141050" y="428315"/>
                  </a:lnTo>
                  <a:lnTo>
                    <a:pt x="1148863" y="381630"/>
                  </a:lnTo>
                  <a:lnTo>
                    <a:pt x="1148863" y="147665"/>
                  </a:lnTo>
                  <a:lnTo>
                    <a:pt x="1141050" y="100980"/>
                  </a:lnTo>
                  <a:lnTo>
                    <a:pt x="1119295" y="60443"/>
                  </a:lnTo>
                  <a:lnTo>
                    <a:pt x="1086124" y="28482"/>
                  </a:lnTo>
                  <a:lnTo>
                    <a:pt x="1044067" y="7525"/>
                  </a:lnTo>
                  <a:lnTo>
                    <a:pt x="995649" y="0"/>
                  </a:lnTo>
                  <a:lnTo>
                    <a:pt x="15309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475" y="3278387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6F6F6"/>
                </a:solidFill>
                <a:latin typeface="Verdana"/>
                <a:cs typeface="Verdana"/>
              </a:rPr>
              <a:t>SpaCy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153245" y="0"/>
                </a:moveTo>
                <a:lnTo>
                  <a:pt x="104824" y="7527"/>
                </a:lnTo>
                <a:lnTo>
                  <a:pt x="62759" y="28490"/>
                </a:lnTo>
                <a:lnTo>
                  <a:pt x="29579" y="60458"/>
                </a:lnTo>
                <a:lnTo>
                  <a:pt x="7816" y="101002"/>
                </a:lnTo>
                <a:lnTo>
                  <a:pt x="0" y="147690"/>
                </a:lnTo>
                <a:lnTo>
                  <a:pt x="0" y="381630"/>
                </a:lnTo>
                <a:lnTo>
                  <a:pt x="7807" y="428325"/>
                </a:lnTo>
                <a:lnTo>
                  <a:pt x="29552" y="468887"/>
                </a:lnTo>
                <a:lnTo>
                  <a:pt x="62718" y="500877"/>
                </a:lnTo>
                <a:lnTo>
                  <a:pt x="104788" y="521859"/>
                </a:lnTo>
                <a:lnTo>
                  <a:pt x="153245" y="529394"/>
                </a:lnTo>
                <a:lnTo>
                  <a:pt x="995680" y="529394"/>
                </a:lnTo>
                <a:lnTo>
                  <a:pt x="1044086" y="521859"/>
                </a:lnTo>
                <a:lnTo>
                  <a:pt x="1086142" y="500877"/>
                </a:lnTo>
                <a:lnTo>
                  <a:pt x="1119317" y="468887"/>
                </a:lnTo>
                <a:lnTo>
                  <a:pt x="1141078" y="428325"/>
                </a:lnTo>
                <a:lnTo>
                  <a:pt x="1148894" y="381630"/>
                </a:lnTo>
                <a:lnTo>
                  <a:pt x="1148894" y="147690"/>
                </a:lnTo>
                <a:lnTo>
                  <a:pt x="1141078" y="101002"/>
                </a:lnTo>
                <a:lnTo>
                  <a:pt x="1119317" y="60458"/>
                </a:lnTo>
                <a:lnTo>
                  <a:pt x="1086142" y="28490"/>
                </a:lnTo>
                <a:lnTo>
                  <a:pt x="1044086" y="7527"/>
                </a:lnTo>
                <a:lnTo>
                  <a:pt x="995680" y="0"/>
                </a:lnTo>
                <a:lnTo>
                  <a:pt x="153245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5113" y="2250908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NLTK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5162"/>
            <a:ext cx="2945765" cy="1452880"/>
            <a:chOff x="5349791" y="2035162"/>
            <a:chExt cx="2945765" cy="145288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70" y="559449"/>
                  </a:lnTo>
                </a:path>
                <a:path w="1121410" h="1119504">
                  <a:moveTo>
                    <a:pt x="1121131" y="1118946"/>
                  </a:moveTo>
                  <a:lnTo>
                    <a:pt x="718811" y="1118946"/>
                  </a:lnTo>
                  <a:lnTo>
                    <a:pt x="682501" y="1114736"/>
                  </a:lnTo>
                  <a:lnTo>
                    <a:pt x="614731" y="1079034"/>
                  </a:lnTo>
                  <a:lnTo>
                    <a:pt x="586564" y="1046191"/>
                  </a:lnTo>
                  <a:lnTo>
                    <a:pt x="564406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6" y="116480"/>
                  </a:lnTo>
                  <a:lnTo>
                    <a:pt x="586564" y="72744"/>
                  </a:lnTo>
                  <a:lnTo>
                    <a:pt x="614731" y="39904"/>
                  </a:lnTo>
                  <a:lnTo>
                    <a:pt x="647259" y="17284"/>
                  </a:lnTo>
                  <a:lnTo>
                    <a:pt x="718811" y="0"/>
                  </a:lnTo>
                  <a:lnTo>
                    <a:pt x="1121131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242463" y="0"/>
                  </a:moveTo>
                  <a:lnTo>
                    <a:pt x="186835" y="4693"/>
                  </a:lnTo>
                  <a:lnTo>
                    <a:pt x="135787" y="18063"/>
                  </a:lnTo>
                  <a:lnTo>
                    <a:pt x="90769" y="39044"/>
                  </a:lnTo>
                  <a:lnTo>
                    <a:pt x="53232" y="66569"/>
                  </a:lnTo>
                  <a:lnTo>
                    <a:pt x="24625" y="99574"/>
                  </a:lnTo>
                  <a:lnTo>
                    <a:pt x="6398" y="136990"/>
                  </a:lnTo>
                  <a:lnTo>
                    <a:pt x="0" y="177754"/>
                  </a:lnTo>
                  <a:lnTo>
                    <a:pt x="0" y="459316"/>
                  </a:lnTo>
                  <a:lnTo>
                    <a:pt x="6398" y="500085"/>
                  </a:lnTo>
                  <a:lnTo>
                    <a:pt x="24625" y="537515"/>
                  </a:lnTo>
                  <a:lnTo>
                    <a:pt x="53232" y="570536"/>
                  </a:lnTo>
                  <a:lnTo>
                    <a:pt x="90769" y="598081"/>
                  </a:lnTo>
                  <a:lnTo>
                    <a:pt x="135787" y="619079"/>
                  </a:lnTo>
                  <a:lnTo>
                    <a:pt x="186835" y="632462"/>
                  </a:lnTo>
                  <a:lnTo>
                    <a:pt x="242463" y="637160"/>
                  </a:lnTo>
                  <a:lnTo>
                    <a:pt x="1575619" y="637160"/>
                  </a:lnTo>
                  <a:lnTo>
                    <a:pt x="1631194" y="632462"/>
                  </a:lnTo>
                  <a:lnTo>
                    <a:pt x="1682202" y="619079"/>
                  </a:lnTo>
                  <a:lnTo>
                    <a:pt x="1727194" y="598081"/>
                  </a:lnTo>
                  <a:lnTo>
                    <a:pt x="1764715" y="570536"/>
                  </a:lnTo>
                  <a:lnTo>
                    <a:pt x="1793314" y="537515"/>
                  </a:lnTo>
                  <a:lnTo>
                    <a:pt x="1811538" y="500085"/>
                  </a:lnTo>
                  <a:lnTo>
                    <a:pt x="1817936" y="459316"/>
                  </a:lnTo>
                  <a:lnTo>
                    <a:pt x="1817936" y="177754"/>
                  </a:lnTo>
                  <a:lnTo>
                    <a:pt x="1811538" y="136990"/>
                  </a:lnTo>
                  <a:lnTo>
                    <a:pt x="1793314" y="99574"/>
                  </a:lnTo>
                  <a:lnTo>
                    <a:pt x="1764715" y="66569"/>
                  </a:lnTo>
                  <a:lnTo>
                    <a:pt x="1727194" y="39044"/>
                  </a:lnTo>
                  <a:lnTo>
                    <a:pt x="1682202" y="18063"/>
                  </a:lnTo>
                  <a:lnTo>
                    <a:pt x="1631194" y="4693"/>
                  </a:lnTo>
                  <a:lnTo>
                    <a:pt x="1575619" y="0"/>
                  </a:lnTo>
                  <a:lnTo>
                    <a:pt x="24246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7472" y="2231901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TensorFlow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260740" y="0"/>
                </a:moveTo>
                <a:lnTo>
                  <a:pt x="208220" y="3609"/>
                </a:lnTo>
                <a:lnTo>
                  <a:pt x="159289" y="13963"/>
                </a:lnTo>
                <a:lnTo>
                  <a:pt x="115000" y="30348"/>
                </a:lnTo>
                <a:lnTo>
                  <a:pt x="76405" y="52049"/>
                </a:lnTo>
                <a:lnTo>
                  <a:pt x="44555" y="78354"/>
                </a:lnTo>
                <a:lnTo>
                  <a:pt x="20503" y="108549"/>
                </a:lnTo>
                <a:lnTo>
                  <a:pt x="0" y="177755"/>
                </a:lnTo>
                <a:lnTo>
                  <a:pt x="0" y="459393"/>
                </a:lnTo>
                <a:lnTo>
                  <a:pt x="20503" y="528599"/>
                </a:lnTo>
                <a:lnTo>
                  <a:pt x="44555" y="558794"/>
                </a:lnTo>
                <a:lnTo>
                  <a:pt x="76405" y="585099"/>
                </a:lnTo>
                <a:lnTo>
                  <a:pt x="115000" y="606800"/>
                </a:lnTo>
                <a:lnTo>
                  <a:pt x="159289" y="623185"/>
                </a:lnTo>
                <a:lnTo>
                  <a:pt x="208220" y="633539"/>
                </a:lnTo>
                <a:lnTo>
                  <a:pt x="260740" y="637148"/>
                </a:lnTo>
                <a:lnTo>
                  <a:pt x="1694396" y="637148"/>
                </a:lnTo>
                <a:lnTo>
                  <a:pt x="1746934" y="633539"/>
                </a:lnTo>
                <a:lnTo>
                  <a:pt x="1795878" y="623185"/>
                </a:lnTo>
                <a:lnTo>
                  <a:pt x="1840177" y="606800"/>
                </a:lnTo>
                <a:lnTo>
                  <a:pt x="1878778" y="585099"/>
                </a:lnTo>
                <a:lnTo>
                  <a:pt x="1910631" y="558794"/>
                </a:lnTo>
                <a:lnTo>
                  <a:pt x="1934685" y="528599"/>
                </a:lnTo>
                <a:lnTo>
                  <a:pt x="1955190" y="459393"/>
                </a:lnTo>
                <a:lnTo>
                  <a:pt x="1955190" y="177755"/>
                </a:lnTo>
                <a:lnTo>
                  <a:pt x="1934685" y="108549"/>
                </a:lnTo>
                <a:lnTo>
                  <a:pt x="1910631" y="78354"/>
                </a:lnTo>
                <a:lnTo>
                  <a:pt x="1878778" y="52049"/>
                </a:lnTo>
                <a:lnTo>
                  <a:pt x="1840177" y="30348"/>
                </a:lnTo>
                <a:lnTo>
                  <a:pt x="1795878" y="13963"/>
                </a:lnTo>
                <a:lnTo>
                  <a:pt x="1746934" y="3609"/>
                </a:lnTo>
                <a:lnTo>
                  <a:pt x="1694396" y="0"/>
                </a:lnTo>
                <a:lnTo>
                  <a:pt x="260740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92637" y="3086336"/>
            <a:ext cx="15208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545" marR="5080" indent="-30480">
              <a:lnSpc>
                <a:spcPct val="100699"/>
              </a:lnSpc>
              <a:spcBef>
                <a:spcPts val="85"/>
              </a:spcBef>
            </a:pP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Hugging</a:t>
            </a:r>
            <a:r>
              <a:rPr sz="1800" spc="-114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6F6F6"/>
                </a:solidFill>
                <a:latin typeface="Verdana"/>
                <a:cs typeface="Verdana"/>
              </a:rPr>
              <a:t>Face </a:t>
            </a:r>
            <a:r>
              <a:rPr sz="1800" spc="-50" dirty="0">
                <a:solidFill>
                  <a:srgbClr val="F6F6F6"/>
                </a:solidFill>
                <a:latin typeface="Verdana"/>
                <a:cs typeface="Verdana"/>
              </a:rPr>
              <a:t>Transformers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2425" y="1135845"/>
            <a:ext cx="3740150" cy="2561590"/>
            <a:chOff x="1622425" y="1135845"/>
            <a:chExt cx="3740150" cy="256159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0991" y="0"/>
                  </a:lnTo>
                  <a:lnTo>
                    <a:pt x="449284" y="13364"/>
                  </a:lnTo>
                  <a:lnTo>
                    <a:pt x="484275" y="42766"/>
                  </a:lnTo>
                  <a:lnTo>
                    <a:pt x="501332" y="72168"/>
                  </a:lnTo>
                  <a:lnTo>
                    <a:pt x="505825" y="85533"/>
                  </a:lnTo>
                  <a:lnTo>
                    <a:pt x="505825" y="652843"/>
                  </a:lnTo>
                  <a:lnTo>
                    <a:pt x="945753" y="652843"/>
                  </a:lnTo>
                  <a:lnTo>
                    <a:pt x="945753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214" y="0"/>
                  </a:moveTo>
                  <a:lnTo>
                    <a:pt x="104808" y="7535"/>
                  </a:lnTo>
                  <a:lnTo>
                    <a:pt x="62752" y="28516"/>
                  </a:lnTo>
                  <a:lnTo>
                    <a:pt x="29577" y="60507"/>
                  </a:lnTo>
                  <a:lnTo>
                    <a:pt x="7816" y="101068"/>
                  </a:lnTo>
                  <a:lnTo>
                    <a:pt x="0" y="147764"/>
                  </a:lnTo>
                  <a:lnTo>
                    <a:pt x="0" y="381704"/>
                  </a:lnTo>
                  <a:lnTo>
                    <a:pt x="7816" y="428392"/>
                  </a:lnTo>
                  <a:lnTo>
                    <a:pt x="29577" y="468935"/>
                  </a:lnTo>
                  <a:lnTo>
                    <a:pt x="62752" y="500903"/>
                  </a:lnTo>
                  <a:lnTo>
                    <a:pt x="104808" y="521866"/>
                  </a:lnTo>
                  <a:lnTo>
                    <a:pt x="153214" y="529394"/>
                  </a:lnTo>
                  <a:lnTo>
                    <a:pt x="995772" y="529394"/>
                  </a:lnTo>
                  <a:lnTo>
                    <a:pt x="1044169" y="521866"/>
                  </a:lnTo>
                  <a:lnTo>
                    <a:pt x="1086202" y="500903"/>
                  </a:lnTo>
                  <a:lnTo>
                    <a:pt x="1119349" y="468935"/>
                  </a:lnTo>
                  <a:lnTo>
                    <a:pt x="1141088" y="428392"/>
                  </a:lnTo>
                  <a:lnTo>
                    <a:pt x="1148894" y="381704"/>
                  </a:lnTo>
                  <a:lnTo>
                    <a:pt x="1148894" y="147764"/>
                  </a:lnTo>
                  <a:lnTo>
                    <a:pt x="1141088" y="101068"/>
                  </a:lnTo>
                  <a:lnTo>
                    <a:pt x="1119349" y="60507"/>
                  </a:lnTo>
                  <a:lnTo>
                    <a:pt x="1086202" y="28516"/>
                  </a:lnTo>
                  <a:lnTo>
                    <a:pt x="1044169" y="7535"/>
                  </a:lnTo>
                  <a:lnTo>
                    <a:pt x="995772" y="0"/>
                  </a:lnTo>
                  <a:lnTo>
                    <a:pt x="153214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7505" y="1245348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8577" y="3518612"/>
            <a:ext cx="2479040" cy="1146810"/>
            <a:chOff x="1248577" y="3518612"/>
            <a:chExt cx="2479040" cy="114681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203073" y="0"/>
                  </a:moveTo>
                  <a:lnTo>
                    <a:pt x="149114" y="5274"/>
                  </a:lnTo>
                  <a:lnTo>
                    <a:pt x="100611" y="20160"/>
                  </a:lnTo>
                  <a:lnTo>
                    <a:pt x="59506" y="43251"/>
                  </a:lnTo>
                  <a:lnTo>
                    <a:pt x="27742" y="73140"/>
                  </a:lnTo>
                  <a:lnTo>
                    <a:pt x="7259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259" y="420903"/>
                  </a:lnTo>
                  <a:lnTo>
                    <a:pt x="27742" y="456199"/>
                  </a:lnTo>
                  <a:lnTo>
                    <a:pt x="59506" y="486106"/>
                  </a:lnTo>
                  <a:lnTo>
                    <a:pt x="100611" y="509215"/>
                  </a:lnTo>
                  <a:lnTo>
                    <a:pt x="149114" y="524114"/>
                  </a:lnTo>
                  <a:lnTo>
                    <a:pt x="203073" y="529394"/>
                  </a:lnTo>
                  <a:lnTo>
                    <a:pt x="1319815" y="529394"/>
                  </a:lnTo>
                  <a:lnTo>
                    <a:pt x="1373765" y="524114"/>
                  </a:lnTo>
                  <a:lnTo>
                    <a:pt x="1422245" y="509215"/>
                  </a:lnTo>
                  <a:lnTo>
                    <a:pt x="1463320" y="486106"/>
                  </a:lnTo>
                  <a:lnTo>
                    <a:pt x="1495055" y="456199"/>
                  </a:lnTo>
                  <a:lnTo>
                    <a:pt x="1515515" y="420903"/>
                  </a:lnTo>
                  <a:lnTo>
                    <a:pt x="1522765" y="381630"/>
                  </a:lnTo>
                  <a:lnTo>
                    <a:pt x="1522765" y="147690"/>
                  </a:lnTo>
                  <a:lnTo>
                    <a:pt x="1515515" y="108422"/>
                  </a:lnTo>
                  <a:lnTo>
                    <a:pt x="1495055" y="73140"/>
                  </a:lnTo>
                  <a:lnTo>
                    <a:pt x="1463320" y="43251"/>
                  </a:lnTo>
                  <a:lnTo>
                    <a:pt x="1422245" y="20160"/>
                  </a:lnTo>
                  <a:lnTo>
                    <a:pt x="1373765" y="5274"/>
                  </a:lnTo>
                  <a:lnTo>
                    <a:pt x="1319815" y="0"/>
                  </a:lnTo>
                  <a:lnTo>
                    <a:pt x="20307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97405" y="4235465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6F6F6"/>
                </a:solidFill>
                <a:latin typeface="Verdana"/>
                <a:cs typeface="Verdana"/>
              </a:rPr>
              <a:t>Gensim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40604"/>
            <a:ext cx="2864485" cy="1223645"/>
            <a:chOff x="5063185" y="1140604"/>
            <a:chExt cx="2864485" cy="1223645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091" y="0"/>
                  </a:moveTo>
                  <a:lnTo>
                    <a:pt x="554730" y="0"/>
                  </a:lnTo>
                  <a:lnTo>
                    <a:pt x="496384" y="13364"/>
                  </a:lnTo>
                  <a:lnTo>
                    <a:pt x="461366" y="42766"/>
                  </a:lnTo>
                  <a:lnTo>
                    <a:pt x="444298" y="72168"/>
                  </a:lnTo>
                  <a:lnTo>
                    <a:pt x="439803" y="85533"/>
                  </a:lnTo>
                  <a:lnTo>
                    <a:pt x="439803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1694449" y="637160"/>
                  </a:moveTo>
                  <a:lnTo>
                    <a:pt x="260741" y="637160"/>
                  </a:lnTo>
                  <a:lnTo>
                    <a:pt x="208159" y="633550"/>
                  </a:lnTo>
                  <a:lnTo>
                    <a:pt x="159200" y="623194"/>
                  </a:lnTo>
                  <a:lnTo>
                    <a:pt x="114907" y="606808"/>
                  </a:lnTo>
                  <a:lnTo>
                    <a:pt x="76326" y="585105"/>
                  </a:lnTo>
                  <a:lnTo>
                    <a:pt x="44500" y="558799"/>
                  </a:lnTo>
                  <a:lnTo>
                    <a:pt x="20474" y="528604"/>
                  </a:lnTo>
                  <a:lnTo>
                    <a:pt x="0" y="459405"/>
                  </a:lnTo>
                  <a:lnTo>
                    <a:pt x="0" y="177844"/>
                  </a:lnTo>
                  <a:lnTo>
                    <a:pt x="20471" y="108631"/>
                  </a:lnTo>
                  <a:lnTo>
                    <a:pt x="44491" y="78422"/>
                  </a:lnTo>
                  <a:lnTo>
                    <a:pt x="76306" y="52100"/>
                  </a:lnTo>
                  <a:lnTo>
                    <a:pt x="114868" y="30380"/>
                  </a:lnTo>
                  <a:lnTo>
                    <a:pt x="159133" y="13979"/>
                  </a:lnTo>
                  <a:lnTo>
                    <a:pt x="208053" y="3614"/>
                  </a:lnTo>
                  <a:lnTo>
                    <a:pt x="260583" y="0"/>
                  </a:lnTo>
                  <a:lnTo>
                    <a:pt x="1694449" y="0"/>
                  </a:lnTo>
                  <a:lnTo>
                    <a:pt x="1746970" y="3614"/>
                  </a:lnTo>
                  <a:lnTo>
                    <a:pt x="1795901" y="13979"/>
                  </a:lnTo>
                  <a:lnTo>
                    <a:pt x="1840190" y="30380"/>
                  </a:lnTo>
                  <a:lnTo>
                    <a:pt x="1878785" y="52100"/>
                  </a:lnTo>
                  <a:lnTo>
                    <a:pt x="1910634" y="78422"/>
                  </a:lnTo>
                  <a:lnTo>
                    <a:pt x="1934686" y="108631"/>
                  </a:lnTo>
                  <a:lnTo>
                    <a:pt x="1955190" y="177844"/>
                  </a:lnTo>
                  <a:lnTo>
                    <a:pt x="1955190" y="459405"/>
                  </a:lnTo>
                  <a:lnTo>
                    <a:pt x="1934686" y="528604"/>
                  </a:lnTo>
                  <a:lnTo>
                    <a:pt x="1910634" y="558799"/>
                  </a:lnTo>
                  <a:lnTo>
                    <a:pt x="1878785" y="585105"/>
                  </a:lnTo>
                  <a:lnTo>
                    <a:pt x="1840190" y="606808"/>
                  </a:lnTo>
                  <a:lnTo>
                    <a:pt x="1795901" y="623194"/>
                  </a:lnTo>
                  <a:lnTo>
                    <a:pt x="1746970" y="633550"/>
                  </a:lnTo>
                  <a:lnTo>
                    <a:pt x="1694449" y="637160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480159" y="1299228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6F6F6"/>
                </a:solidFill>
                <a:latin typeface="Tahoma"/>
                <a:cs typeface="Tahoma"/>
              </a:rPr>
              <a:t>PyTorch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NLP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87662" y="852075"/>
          <a:ext cx="7938768" cy="386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 row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NLP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Libraries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02260" marR="294640" indent="1778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Common Preprocessing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Advanced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Preprocessing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Techniques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28575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NER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19710" marR="212090" indent="2044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Word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Embedding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483234" marR="302260" indent="-1333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Pre-Trained models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10820" marR="203200" indent="628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Building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Deep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learning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models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NLTK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SpaCy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Gensim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Scikit-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Learn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00355" marR="240665" indent="-52069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Hugging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Face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Transformer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TensorFlow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PyTorch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1839600"/>
            <a:ext cx="186824" cy="186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166100"/>
            <a:ext cx="186824" cy="186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492600"/>
            <a:ext cx="186824" cy="186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819100"/>
            <a:ext cx="186824" cy="186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3708925"/>
            <a:ext cx="186824" cy="186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4137850"/>
            <a:ext cx="186824" cy="186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4484875"/>
            <a:ext cx="186824" cy="186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4484875"/>
            <a:ext cx="186824" cy="186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4484875"/>
            <a:ext cx="186824" cy="186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099" y="4484875"/>
            <a:ext cx="186824" cy="186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4137850"/>
            <a:ext cx="186824" cy="186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4137850"/>
            <a:ext cx="186824" cy="186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099" y="4137850"/>
            <a:ext cx="186824" cy="186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3722875"/>
            <a:ext cx="186824" cy="1868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3722875"/>
            <a:ext cx="186824" cy="1868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3264012"/>
            <a:ext cx="186824" cy="1868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3300" y="2819100"/>
            <a:ext cx="186824" cy="1868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375" y="2492600"/>
            <a:ext cx="186824" cy="1868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325" y="2492600"/>
            <a:ext cx="186824" cy="1868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350" y="2492600"/>
            <a:ext cx="186824" cy="186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350" y="2166100"/>
            <a:ext cx="186824" cy="1868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NLP</a:t>
            </a:r>
            <a:r>
              <a:rPr spc="-170" dirty="0"/>
              <a:t> </a:t>
            </a:r>
            <a:r>
              <a:rPr spc="-30" dirty="0"/>
              <a:t>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502535" cy="1184910"/>
            <a:chOff x="5026597" y="3480501"/>
            <a:chExt cx="2502535" cy="118491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929" y="915245"/>
                  </a:moveTo>
                  <a:lnTo>
                    <a:pt x="554751" y="915245"/>
                  </a:lnTo>
                  <a:lnTo>
                    <a:pt x="496417" y="901881"/>
                  </a:lnTo>
                  <a:lnTo>
                    <a:pt x="461429" y="872478"/>
                  </a:lnTo>
                  <a:lnTo>
                    <a:pt x="444393" y="843076"/>
                  </a:lnTo>
                  <a:lnTo>
                    <a:pt x="439913" y="829711"/>
                  </a:lnTo>
                  <a:lnTo>
                    <a:pt x="439913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213481" y="0"/>
                  </a:moveTo>
                  <a:lnTo>
                    <a:pt x="156756" y="5274"/>
                  </a:lnTo>
                  <a:lnTo>
                    <a:pt x="105767" y="20160"/>
                  </a:lnTo>
                  <a:lnTo>
                    <a:pt x="62556" y="43251"/>
                  </a:lnTo>
                  <a:lnTo>
                    <a:pt x="29163" y="73140"/>
                  </a:lnTo>
                  <a:lnTo>
                    <a:pt x="7631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631" y="420903"/>
                  </a:lnTo>
                  <a:lnTo>
                    <a:pt x="29163" y="456199"/>
                  </a:lnTo>
                  <a:lnTo>
                    <a:pt x="62556" y="486106"/>
                  </a:lnTo>
                  <a:lnTo>
                    <a:pt x="105767" y="509215"/>
                  </a:lnTo>
                  <a:lnTo>
                    <a:pt x="156756" y="524114"/>
                  </a:lnTo>
                  <a:lnTo>
                    <a:pt x="213481" y="529394"/>
                  </a:lnTo>
                  <a:lnTo>
                    <a:pt x="1387325" y="529394"/>
                  </a:lnTo>
                  <a:lnTo>
                    <a:pt x="1444110" y="524114"/>
                  </a:lnTo>
                  <a:lnTo>
                    <a:pt x="1495115" y="509215"/>
                  </a:lnTo>
                  <a:lnTo>
                    <a:pt x="1538314" y="486106"/>
                  </a:lnTo>
                  <a:lnTo>
                    <a:pt x="1571680" y="456199"/>
                  </a:lnTo>
                  <a:lnTo>
                    <a:pt x="1593187" y="420903"/>
                  </a:lnTo>
                  <a:lnTo>
                    <a:pt x="1600806" y="381630"/>
                  </a:lnTo>
                  <a:lnTo>
                    <a:pt x="1600806" y="147690"/>
                  </a:lnTo>
                  <a:lnTo>
                    <a:pt x="1593187" y="108422"/>
                  </a:lnTo>
                  <a:lnTo>
                    <a:pt x="1571680" y="73140"/>
                  </a:lnTo>
                  <a:lnTo>
                    <a:pt x="1538314" y="43251"/>
                  </a:lnTo>
                  <a:lnTo>
                    <a:pt x="1495115" y="20160"/>
                  </a:lnTo>
                  <a:lnTo>
                    <a:pt x="1444110" y="5274"/>
                  </a:lnTo>
                  <a:lnTo>
                    <a:pt x="1387325" y="0"/>
                  </a:lnTo>
                  <a:lnTo>
                    <a:pt x="21348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1245" y="423546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6F6F6"/>
                </a:solidFill>
                <a:latin typeface="Verdana"/>
                <a:cs typeface="Verdana"/>
              </a:rPr>
              <a:t>Scikit-</a:t>
            </a:r>
            <a:r>
              <a:rPr sz="1800" spc="-20" dirty="0">
                <a:solidFill>
                  <a:srgbClr val="F6F6F6"/>
                </a:solidFill>
                <a:latin typeface="Verdana"/>
                <a:cs typeface="Verdana"/>
              </a:rPr>
              <a:t>Learn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2760" y="2359232"/>
            <a:ext cx="2280920" cy="1348740"/>
            <a:chOff x="1122760" y="2359232"/>
            <a:chExt cx="2280920" cy="1348740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99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82" y="1118946"/>
                  </a:lnTo>
                  <a:lnTo>
                    <a:pt x="420654" y="1114736"/>
                  </a:lnTo>
                  <a:lnTo>
                    <a:pt x="488414" y="1079034"/>
                  </a:lnTo>
                  <a:lnTo>
                    <a:pt x="516594" y="1046191"/>
                  </a:lnTo>
                  <a:lnTo>
                    <a:pt x="538771" y="1002455"/>
                  </a:lnTo>
                  <a:lnTo>
                    <a:pt x="553289" y="947149"/>
                  </a:lnTo>
                  <a:lnTo>
                    <a:pt x="558496" y="879600"/>
                  </a:lnTo>
                  <a:lnTo>
                    <a:pt x="558496" y="239345"/>
                  </a:lnTo>
                  <a:lnTo>
                    <a:pt x="553289" y="171788"/>
                  </a:lnTo>
                  <a:lnTo>
                    <a:pt x="538771" y="116480"/>
                  </a:lnTo>
                  <a:lnTo>
                    <a:pt x="516594" y="72744"/>
                  </a:lnTo>
                  <a:lnTo>
                    <a:pt x="488414" y="39904"/>
                  </a:lnTo>
                  <a:lnTo>
                    <a:pt x="455882" y="17284"/>
                  </a:lnTo>
                  <a:lnTo>
                    <a:pt x="384382" y="0"/>
                  </a:lnTo>
                  <a:lnTo>
                    <a:pt x="53085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091" y="0"/>
                  </a:moveTo>
                  <a:lnTo>
                    <a:pt x="104697" y="7525"/>
                  </a:lnTo>
                  <a:lnTo>
                    <a:pt x="62672" y="28482"/>
                  </a:lnTo>
                  <a:lnTo>
                    <a:pt x="29534" y="60443"/>
                  </a:lnTo>
                  <a:lnTo>
                    <a:pt x="7803" y="100980"/>
                  </a:lnTo>
                  <a:lnTo>
                    <a:pt x="0" y="147665"/>
                  </a:lnTo>
                  <a:lnTo>
                    <a:pt x="0" y="381630"/>
                  </a:lnTo>
                  <a:lnTo>
                    <a:pt x="7803" y="428315"/>
                  </a:lnTo>
                  <a:lnTo>
                    <a:pt x="29534" y="468852"/>
                  </a:lnTo>
                  <a:lnTo>
                    <a:pt x="62672" y="500813"/>
                  </a:lnTo>
                  <a:lnTo>
                    <a:pt x="104697" y="521770"/>
                  </a:lnTo>
                  <a:lnTo>
                    <a:pt x="153091" y="529295"/>
                  </a:lnTo>
                  <a:lnTo>
                    <a:pt x="995649" y="529295"/>
                  </a:lnTo>
                  <a:lnTo>
                    <a:pt x="1044067" y="521770"/>
                  </a:lnTo>
                  <a:lnTo>
                    <a:pt x="1086124" y="500813"/>
                  </a:lnTo>
                  <a:lnTo>
                    <a:pt x="1119295" y="468852"/>
                  </a:lnTo>
                  <a:lnTo>
                    <a:pt x="1141050" y="428315"/>
                  </a:lnTo>
                  <a:lnTo>
                    <a:pt x="1148863" y="381630"/>
                  </a:lnTo>
                  <a:lnTo>
                    <a:pt x="1148863" y="147665"/>
                  </a:lnTo>
                  <a:lnTo>
                    <a:pt x="1141050" y="100980"/>
                  </a:lnTo>
                  <a:lnTo>
                    <a:pt x="1119295" y="60443"/>
                  </a:lnTo>
                  <a:lnTo>
                    <a:pt x="1086124" y="28482"/>
                  </a:lnTo>
                  <a:lnTo>
                    <a:pt x="1044067" y="7525"/>
                  </a:lnTo>
                  <a:lnTo>
                    <a:pt x="995649" y="0"/>
                  </a:lnTo>
                  <a:lnTo>
                    <a:pt x="15309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475" y="3278387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6F6F6"/>
                </a:solidFill>
                <a:latin typeface="Verdana"/>
                <a:cs typeface="Verdana"/>
              </a:rPr>
              <a:t>SpaCy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153251" y="0"/>
                </a:moveTo>
                <a:lnTo>
                  <a:pt x="104828" y="7527"/>
                </a:lnTo>
                <a:lnTo>
                  <a:pt x="62761" y="28490"/>
                </a:lnTo>
                <a:lnTo>
                  <a:pt x="29580" y="60458"/>
                </a:lnTo>
                <a:lnTo>
                  <a:pt x="7816" y="101002"/>
                </a:lnTo>
                <a:lnTo>
                  <a:pt x="0" y="147690"/>
                </a:lnTo>
                <a:lnTo>
                  <a:pt x="0" y="381630"/>
                </a:lnTo>
                <a:lnTo>
                  <a:pt x="7807" y="428325"/>
                </a:lnTo>
                <a:lnTo>
                  <a:pt x="29554" y="468887"/>
                </a:lnTo>
                <a:lnTo>
                  <a:pt x="62721" y="500877"/>
                </a:lnTo>
                <a:lnTo>
                  <a:pt x="104792" y="521859"/>
                </a:lnTo>
                <a:lnTo>
                  <a:pt x="153251" y="529394"/>
                </a:lnTo>
                <a:lnTo>
                  <a:pt x="995717" y="529394"/>
                </a:lnTo>
                <a:lnTo>
                  <a:pt x="1044125" y="521859"/>
                </a:lnTo>
                <a:lnTo>
                  <a:pt x="1086183" y="500877"/>
                </a:lnTo>
                <a:lnTo>
                  <a:pt x="1119359" y="468887"/>
                </a:lnTo>
                <a:lnTo>
                  <a:pt x="1141121" y="428325"/>
                </a:lnTo>
                <a:lnTo>
                  <a:pt x="1148937" y="381630"/>
                </a:lnTo>
                <a:lnTo>
                  <a:pt x="1148937" y="147690"/>
                </a:lnTo>
                <a:lnTo>
                  <a:pt x="1141121" y="101002"/>
                </a:lnTo>
                <a:lnTo>
                  <a:pt x="1119359" y="60458"/>
                </a:lnTo>
                <a:lnTo>
                  <a:pt x="1086183" y="28490"/>
                </a:lnTo>
                <a:lnTo>
                  <a:pt x="1044125" y="7527"/>
                </a:lnTo>
                <a:lnTo>
                  <a:pt x="995717" y="0"/>
                </a:lnTo>
                <a:lnTo>
                  <a:pt x="153251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5135" y="2250908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NLTK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5162"/>
            <a:ext cx="2945765" cy="1452880"/>
            <a:chOff x="5349791" y="2035162"/>
            <a:chExt cx="2945765" cy="145288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91" y="559449"/>
                  </a:lnTo>
                </a:path>
                <a:path w="1121410" h="1119504">
                  <a:moveTo>
                    <a:pt x="1121153" y="1118946"/>
                  </a:moveTo>
                  <a:lnTo>
                    <a:pt x="718817" y="1118946"/>
                  </a:lnTo>
                  <a:lnTo>
                    <a:pt x="682506" y="1114736"/>
                  </a:lnTo>
                  <a:lnTo>
                    <a:pt x="614734" y="1079034"/>
                  </a:lnTo>
                  <a:lnTo>
                    <a:pt x="586566" y="1046191"/>
                  </a:lnTo>
                  <a:lnTo>
                    <a:pt x="564407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7" y="116480"/>
                  </a:lnTo>
                  <a:lnTo>
                    <a:pt x="586566" y="72744"/>
                  </a:lnTo>
                  <a:lnTo>
                    <a:pt x="614734" y="39904"/>
                  </a:lnTo>
                  <a:lnTo>
                    <a:pt x="647263" y="17284"/>
                  </a:lnTo>
                  <a:lnTo>
                    <a:pt x="718817" y="0"/>
                  </a:lnTo>
                  <a:lnTo>
                    <a:pt x="112115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242463" y="0"/>
                  </a:moveTo>
                  <a:lnTo>
                    <a:pt x="186835" y="4693"/>
                  </a:lnTo>
                  <a:lnTo>
                    <a:pt x="135787" y="18063"/>
                  </a:lnTo>
                  <a:lnTo>
                    <a:pt x="90769" y="39044"/>
                  </a:lnTo>
                  <a:lnTo>
                    <a:pt x="53232" y="66569"/>
                  </a:lnTo>
                  <a:lnTo>
                    <a:pt x="24625" y="99574"/>
                  </a:lnTo>
                  <a:lnTo>
                    <a:pt x="6398" y="136990"/>
                  </a:lnTo>
                  <a:lnTo>
                    <a:pt x="0" y="177754"/>
                  </a:lnTo>
                  <a:lnTo>
                    <a:pt x="0" y="459316"/>
                  </a:lnTo>
                  <a:lnTo>
                    <a:pt x="6398" y="500085"/>
                  </a:lnTo>
                  <a:lnTo>
                    <a:pt x="24625" y="537515"/>
                  </a:lnTo>
                  <a:lnTo>
                    <a:pt x="53232" y="570536"/>
                  </a:lnTo>
                  <a:lnTo>
                    <a:pt x="90769" y="598081"/>
                  </a:lnTo>
                  <a:lnTo>
                    <a:pt x="135787" y="619079"/>
                  </a:lnTo>
                  <a:lnTo>
                    <a:pt x="186835" y="632462"/>
                  </a:lnTo>
                  <a:lnTo>
                    <a:pt x="242463" y="637160"/>
                  </a:lnTo>
                  <a:lnTo>
                    <a:pt x="1575619" y="637160"/>
                  </a:lnTo>
                  <a:lnTo>
                    <a:pt x="1631194" y="632462"/>
                  </a:lnTo>
                  <a:lnTo>
                    <a:pt x="1682202" y="619079"/>
                  </a:lnTo>
                  <a:lnTo>
                    <a:pt x="1727194" y="598081"/>
                  </a:lnTo>
                  <a:lnTo>
                    <a:pt x="1764715" y="570536"/>
                  </a:lnTo>
                  <a:lnTo>
                    <a:pt x="1793314" y="537515"/>
                  </a:lnTo>
                  <a:lnTo>
                    <a:pt x="1811538" y="500085"/>
                  </a:lnTo>
                  <a:lnTo>
                    <a:pt x="1817936" y="459316"/>
                  </a:lnTo>
                  <a:lnTo>
                    <a:pt x="1817936" y="177754"/>
                  </a:lnTo>
                  <a:lnTo>
                    <a:pt x="1811538" y="136990"/>
                  </a:lnTo>
                  <a:lnTo>
                    <a:pt x="1793314" y="99574"/>
                  </a:lnTo>
                  <a:lnTo>
                    <a:pt x="1764715" y="66569"/>
                  </a:lnTo>
                  <a:lnTo>
                    <a:pt x="1727194" y="39044"/>
                  </a:lnTo>
                  <a:lnTo>
                    <a:pt x="1682202" y="18063"/>
                  </a:lnTo>
                  <a:lnTo>
                    <a:pt x="1631194" y="4693"/>
                  </a:lnTo>
                  <a:lnTo>
                    <a:pt x="1575619" y="0"/>
                  </a:lnTo>
                  <a:lnTo>
                    <a:pt x="24246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7472" y="2231901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T</a:t>
            </a:r>
            <a:r>
              <a:rPr lang="en-IN" sz="1800" spc="-45" dirty="0" err="1">
                <a:solidFill>
                  <a:srgbClr val="F6F6F6"/>
                </a:solidFill>
                <a:latin typeface="Verdana"/>
                <a:cs typeface="Verdana"/>
              </a:rPr>
              <a:t>ensorFlow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260740" y="0"/>
                </a:moveTo>
                <a:lnTo>
                  <a:pt x="208220" y="3609"/>
                </a:lnTo>
                <a:lnTo>
                  <a:pt x="159289" y="13963"/>
                </a:lnTo>
                <a:lnTo>
                  <a:pt x="115000" y="30348"/>
                </a:lnTo>
                <a:lnTo>
                  <a:pt x="76405" y="52049"/>
                </a:lnTo>
                <a:lnTo>
                  <a:pt x="44555" y="78354"/>
                </a:lnTo>
                <a:lnTo>
                  <a:pt x="20503" y="108549"/>
                </a:lnTo>
                <a:lnTo>
                  <a:pt x="0" y="177755"/>
                </a:lnTo>
                <a:lnTo>
                  <a:pt x="0" y="459393"/>
                </a:lnTo>
                <a:lnTo>
                  <a:pt x="20503" y="528599"/>
                </a:lnTo>
                <a:lnTo>
                  <a:pt x="44555" y="558794"/>
                </a:lnTo>
                <a:lnTo>
                  <a:pt x="76405" y="585099"/>
                </a:lnTo>
                <a:lnTo>
                  <a:pt x="115000" y="606800"/>
                </a:lnTo>
                <a:lnTo>
                  <a:pt x="159289" y="623185"/>
                </a:lnTo>
                <a:lnTo>
                  <a:pt x="208220" y="633539"/>
                </a:lnTo>
                <a:lnTo>
                  <a:pt x="260740" y="637148"/>
                </a:lnTo>
                <a:lnTo>
                  <a:pt x="1694396" y="637148"/>
                </a:lnTo>
                <a:lnTo>
                  <a:pt x="1746934" y="633539"/>
                </a:lnTo>
                <a:lnTo>
                  <a:pt x="1795878" y="623185"/>
                </a:lnTo>
                <a:lnTo>
                  <a:pt x="1840177" y="606800"/>
                </a:lnTo>
                <a:lnTo>
                  <a:pt x="1878778" y="585099"/>
                </a:lnTo>
                <a:lnTo>
                  <a:pt x="1910631" y="558794"/>
                </a:lnTo>
                <a:lnTo>
                  <a:pt x="1934685" y="528599"/>
                </a:lnTo>
                <a:lnTo>
                  <a:pt x="1955190" y="459393"/>
                </a:lnTo>
                <a:lnTo>
                  <a:pt x="1955190" y="177755"/>
                </a:lnTo>
                <a:lnTo>
                  <a:pt x="1934685" y="108549"/>
                </a:lnTo>
                <a:lnTo>
                  <a:pt x="1910631" y="78354"/>
                </a:lnTo>
                <a:lnTo>
                  <a:pt x="1878778" y="52049"/>
                </a:lnTo>
                <a:lnTo>
                  <a:pt x="1840177" y="30348"/>
                </a:lnTo>
                <a:lnTo>
                  <a:pt x="1795878" y="13963"/>
                </a:lnTo>
                <a:lnTo>
                  <a:pt x="1746934" y="3609"/>
                </a:lnTo>
                <a:lnTo>
                  <a:pt x="1694396" y="0"/>
                </a:lnTo>
                <a:lnTo>
                  <a:pt x="260740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92637" y="3086336"/>
            <a:ext cx="15208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545" marR="5080" indent="-30480">
              <a:lnSpc>
                <a:spcPct val="100699"/>
              </a:lnSpc>
              <a:spcBef>
                <a:spcPts val="85"/>
              </a:spcBef>
            </a:pPr>
            <a:r>
              <a:rPr lang="en-IN" sz="1800" spc="-60" dirty="0">
                <a:solidFill>
                  <a:srgbClr val="F6F6F6"/>
                </a:solidFill>
                <a:latin typeface="Verdana"/>
                <a:cs typeface="Verdana"/>
              </a:rPr>
              <a:t>Hugging</a:t>
            </a:r>
            <a:r>
              <a:rPr lang="en-IN" sz="1800" spc="-114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lang="en-IN" sz="1800" spc="-20" dirty="0">
                <a:solidFill>
                  <a:srgbClr val="F6F6F6"/>
                </a:solidFill>
                <a:latin typeface="Verdana"/>
                <a:cs typeface="Verdana"/>
              </a:rPr>
              <a:t>Face </a:t>
            </a:r>
            <a:r>
              <a:rPr lang="en-IN" sz="1800" spc="-50" dirty="0">
                <a:solidFill>
                  <a:srgbClr val="F6F6F6"/>
                </a:solidFill>
                <a:latin typeface="Verdana"/>
                <a:cs typeface="Verdana"/>
              </a:rPr>
              <a:t>Transformers</a:t>
            </a:r>
            <a:endParaRPr lang="en-IN" sz="1800" dirty="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2425" y="1135845"/>
            <a:ext cx="3740150" cy="2561590"/>
            <a:chOff x="1622425" y="1135845"/>
            <a:chExt cx="3740150" cy="256159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1006" y="0"/>
                  </a:lnTo>
                  <a:lnTo>
                    <a:pt x="449301" y="13364"/>
                  </a:lnTo>
                  <a:lnTo>
                    <a:pt x="484293" y="42766"/>
                  </a:lnTo>
                  <a:lnTo>
                    <a:pt x="501351" y="72168"/>
                  </a:lnTo>
                  <a:lnTo>
                    <a:pt x="505844" y="85533"/>
                  </a:lnTo>
                  <a:lnTo>
                    <a:pt x="505844" y="652843"/>
                  </a:lnTo>
                  <a:lnTo>
                    <a:pt x="945788" y="652843"/>
                  </a:lnTo>
                  <a:lnTo>
                    <a:pt x="945788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220" y="0"/>
                  </a:moveTo>
                  <a:lnTo>
                    <a:pt x="104812" y="7535"/>
                  </a:lnTo>
                  <a:lnTo>
                    <a:pt x="62754" y="28516"/>
                  </a:lnTo>
                  <a:lnTo>
                    <a:pt x="29578" y="60507"/>
                  </a:lnTo>
                  <a:lnTo>
                    <a:pt x="7816" y="101068"/>
                  </a:lnTo>
                  <a:lnTo>
                    <a:pt x="0" y="147764"/>
                  </a:lnTo>
                  <a:lnTo>
                    <a:pt x="0" y="381704"/>
                  </a:lnTo>
                  <a:lnTo>
                    <a:pt x="7816" y="428392"/>
                  </a:lnTo>
                  <a:lnTo>
                    <a:pt x="29578" y="468935"/>
                  </a:lnTo>
                  <a:lnTo>
                    <a:pt x="62754" y="500903"/>
                  </a:lnTo>
                  <a:lnTo>
                    <a:pt x="104812" y="521866"/>
                  </a:lnTo>
                  <a:lnTo>
                    <a:pt x="153220" y="529394"/>
                  </a:lnTo>
                  <a:lnTo>
                    <a:pt x="995810" y="529394"/>
                  </a:lnTo>
                  <a:lnTo>
                    <a:pt x="1044208" y="521866"/>
                  </a:lnTo>
                  <a:lnTo>
                    <a:pt x="1086243" y="500903"/>
                  </a:lnTo>
                  <a:lnTo>
                    <a:pt x="1119391" y="468935"/>
                  </a:lnTo>
                  <a:lnTo>
                    <a:pt x="1141130" y="428392"/>
                  </a:lnTo>
                  <a:lnTo>
                    <a:pt x="1148937" y="381704"/>
                  </a:lnTo>
                  <a:lnTo>
                    <a:pt x="1148937" y="147764"/>
                  </a:lnTo>
                  <a:lnTo>
                    <a:pt x="1141130" y="101068"/>
                  </a:lnTo>
                  <a:lnTo>
                    <a:pt x="1119391" y="60507"/>
                  </a:lnTo>
                  <a:lnTo>
                    <a:pt x="1086243" y="28516"/>
                  </a:lnTo>
                  <a:lnTo>
                    <a:pt x="1044208" y="7535"/>
                  </a:lnTo>
                  <a:lnTo>
                    <a:pt x="995810" y="0"/>
                  </a:lnTo>
                  <a:lnTo>
                    <a:pt x="153220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7526" y="1245348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8577" y="3518612"/>
            <a:ext cx="2479040" cy="1146810"/>
            <a:chOff x="1248577" y="3518612"/>
            <a:chExt cx="2479040" cy="114681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203073" y="0"/>
                  </a:moveTo>
                  <a:lnTo>
                    <a:pt x="149114" y="5274"/>
                  </a:lnTo>
                  <a:lnTo>
                    <a:pt x="100611" y="20160"/>
                  </a:lnTo>
                  <a:lnTo>
                    <a:pt x="59506" y="43251"/>
                  </a:lnTo>
                  <a:lnTo>
                    <a:pt x="27742" y="73140"/>
                  </a:lnTo>
                  <a:lnTo>
                    <a:pt x="7259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259" y="420903"/>
                  </a:lnTo>
                  <a:lnTo>
                    <a:pt x="27742" y="456199"/>
                  </a:lnTo>
                  <a:lnTo>
                    <a:pt x="59506" y="486106"/>
                  </a:lnTo>
                  <a:lnTo>
                    <a:pt x="100611" y="509215"/>
                  </a:lnTo>
                  <a:lnTo>
                    <a:pt x="149114" y="524114"/>
                  </a:lnTo>
                  <a:lnTo>
                    <a:pt x="203073" y="529394"/>
                  </a:lnTo>
                  <a:lnTo>
                    <a:pt x="1319815" y="529394"/>
                  </a:lnTo>
                  <a:lnTo>
                    <a:pt x="1373765" y="524114"/>
                  </a:lnTo>
                  <a:lnTo>
                    <a:pt x="1422245" y="509215"/>
                  </a:lnTo>
                  <a:lnTo>
                    <a:pt x="1463320" y="486106"/>
                  </a:lnTo>
                  <a:lnTo>
                    <a:pt x="1495055" y="456199"/>
                  </a:lnTo>
                  <a:lnTo>
                    <a:pt x="1515515" y="420903"/>
                  </a:lnTo>
                  <a:lnTo>
                    <a:pt x="1522765" y="381630"/>
                  </a:lnTo>
                  <a:lnTo>
                    <a:pt x="1522765" y="147690"/>
                  </a:lnTo>
                  <a:lnTo>
                    <a:pt x="1515515" y="108422"/>
                  </a:lnTo>
                  <a:lnTo>
                    <a:pt x="1495055" y="73140"/>
                  </a:lnTo>
                  <a:lnTo>
                    <a:pt x="1463320" y="43251"/>
                  </a:lnTo>
                  <a:lnTo>
                    <a:pt x="1422245" y="20160"/>
                  </a:lnTo>
                  <a:lnTo>
                    <a:pt x="1373765" y="5274"/>
                  </a:lnTo>
                  <a:lnTo>
                    <a:pt x="1319815" y="0"/>
                  </a:lnTo>
                  <a:lnTo>
                    <a:pt x="20307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97405" y="4235465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6F6F6"/>
                </a:solidFill>
                <a:latin typeface="Verdana"/>
                <a:cs typeface="Verdana"/>
              </a:rPr>
              <a:t>Gensim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35842"/>
            <a:ext cx="2868930" cy="1228090"/>
            <a:chOff x="5063185" y="1135842"/>
            <a:chExt cx="2868930" cy="1228090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125" y="0"/>
                  </a:moveTo>
                  <a:lnTo>
                    <a:pt x="554751" y="0"/>
                  </a:lnTo>
                  <a:lnTo>
                    <a:pt x="496403" y="13364"/>
                  </a:lnTo>
                  <a:lnTo>
                    <a:pt x="461383" y="42766"/>
                  </a:lnTo>
                  <a:lnTo>
                    <a:pt x="444315" y="72168"/>
                  </a:lnTo>
                  <a:lnTo>
                    <a:pt x="439820" y="85533"/>
                  </a:lnTo>
                  <a:lnTo>
                    <a:pt x="439820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260583" y="0"/>
                  </a:moveTo>
                  <a:lnTo>
                    <a:pt x="208053" y="3614"/>
                  </a:lnTo>
                  <a:lnTo>
                    <a:pt x="159133" y="13979"/>
                  </a:lnTo>
                  <a:lnTo>
                    <a:pt x="114868" y="30380"/>
                  </a:lnTo>
                  <a:lnTo>
                    <a:pt x="76306" y="52100"/>
                  </a:lnTo>
                  <a:lnTo>
                    <a:pt x="44491" y="78422"/>
                  </a:lnTo>
                  <a:lnTo>
                    <a:pt x="20471" y="108631"/>
                  </a:lnTo>
                  <a:lnTo>
                    <a:pt x="0" y="177844"/>
                  </a:lnTo>
                  <a:lnTo>
                    <a:pt x="0" y="459405"/>
                  </a:lnTo>
                  <a:lnTo>
                    <a:pt x="20474" y="528604"/>
                  </a:lnTo>
                  <a:lnTo>
                    <a:pt x="44500" y="558799"/>
                  </a:lnTo>
                  <a:lnTo>
                    <a:pt x="76326" y="585105"/>
                  </a:lnTo>
                  <a:lnTo>
                    <a:pt x="114907" y="606808"/>
                  </a:lnTo>
                  <a:lnTo>
                    <a:pt x="159200" y="623194"/>
                  </a:lnTo>
                  <a:lnTo>
                    <a:pt x="208159" y="633550"/>
                  </a:lnTo>
                  <a:lnTo>
                    <a:pt x="260741" y="637160"/>
                  </a:lnTo>
                  <a:lnTo>
                    <a:pt x="1694449" y="637160"/>
                  </a:lnTo>
                  <a:lnTo>
                    <a:pt x="1746970" y="633550"/>
                  </a:lnTo>
                  <a:lnTo>
                    <a:pt x="1795901" y="623194"/>
                  </a:lnTo>
                  <a:lnTo>
                    <a:pt x="1840190" y="606808"/>
                  </a:lnTo>
                  <a:lnTo>
                    <a:pt x="1878785" y="585105"/>
                  </a:lnTo>
                  <a:lnTo>
                    <a:pt x="1910634" y="558799"/>
                  </a:lnTo>
                  <a:lnTo>
                    <a:pt x="1934686" y="528604"/>
                  </a:lnTo>
                  <a:lnTo>
                    <a:pt x="1955190" y="459405"/>
                  </a:lnTo>
                  <a:lnTo>
                    <a:pt x="1955190" y="177844"/>
                  </a:lnTo>
                  <a:lnTo>
                    <a:pt x="1934686" y="108631"/>
                  </a:lnTo>
                  <a:lnTo>
                    <a:pt x="1910634" y="78422"/>
                  </a:lnTo>
                  <a:lnTo>
                    <a:pt x="1878785" y="52100"/>
                  </a:lnTo>
                  <a:lnTo>
                    <a:pt x="1840190" y="30380"/>
                  </a:lnTo>
                  <a:lnTo>
                    <a:pt x="1795901" y="13979"/>
                  </a:lnTo>
                  <a:lnTo>
                    <a:pt x="1746970" y="3614"/>
                  </a:lnTo>
                  <a:lnTo>
                    <a:pt x="1694449" y="0"/>
                  </a:lnTo>
                  <a:lnTo>
                    <a:pt x="26058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00251" y="129922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PyTorch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7074" y="2191449"/>
            <a:ext cx="1818005" cy="1417955"/>
            <a:chOff x="3467074" y="2191449"/>
            <a:chExt cx="1818005" cy="1417955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NLP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NLP</a:t>
            </a:r>
            <a:r>
              <a:rPr spc="-170" dirty="0"/>
              <a:t> </a:t>
            </a:r>
            <a:r>
              <a:rPr spc="-30" dirty="0"/>
              <a:t>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502535" cy="1184910"/>
            <a:chOff x="5026597" y="3480501"/>
            <a:chExt cx="2502535" cy="118491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895" y="915245"/>
                  </a:moveTo>
                  <a:lnTo>
                    <a:pt x="554730" y="915245"/>
                  </a:lnTo>
                  <a:lnTo>
                    <a:pt x="496399" y="901881"/>
                  </a:lnTo>
                  <a:lnTo>
                    <a:pt x="461412" y="872478"/>
                  </a:lnTo>
                  <a:lnTo>
                    <a:pt x="444376" y="843076"/>
                  </a:lnTo>
                  <a:lnTo>
                    <a:pt x="439896" y="829711"/>
                  </a:lnTo>
                  <a:lnTo>
                    <a:pt x="439896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213481" y="0"/>
                  </a:moveTo>
                  <a:lnTo>
                    <a:pt x="156756" y="5274"/>
                  </a:lnTo>
                  <a:lnTo>
                    <a:pt x="105767" y="20160"/>
                  </a:lnTo>
                  <a:lnTo>
                    <a:pt x="62556" y="43251"/>
                  </a:lnTo>
                  <a:lnTo>
                    <a:pt x="29163" y="73140"/>
                  </a:lnTo>
                  <a:lnTo>
                    <a:pt x="7631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631" y="420903"/>
                  </a:lnTo>
                  <a:lnTo>
                    <a:pt x="29163" y="456199"/>
                  </a:lnTo>
                  <a:lnTo>
                    <a:pt x="62556" y="486106"/>
                  </a:lnTo>
                  <a:lnTo>
                    <a:pt x="105767" y="509215"/>
                  </a:lnTo>
                  <a:lnTo>
                    <a:pt x="156756" y="524114"/>
                  </a:lnTo>
                  <a:lnTo>
                    <a:pt x="213481" y="529394"/>
                  </a:lnTo>
                  <a:lnTo>
                    <a:pt x="1387325" y="529394"/>
                  </a:lnTo>
                  <a:lnTo>
                    <a:pt x="1444110" y="524114"/>
                  </a:lnTo>
                  <a:lnTo>
                    <a:pt x="1495115" y="509215"/>
                  </a:lnTo>
                  <a:lnTo>
                    <a:pt x="1538314" y="486106"/>
                  </a:lnTo>
                  <a:lnTo>
                    <a:pt x="1571680" y="456199"/>
                  </a:lnTo>
                  <a:lnTo>
                    <a:pt x="1593187" y="420903"/>
                  </a:lnTo>
                  <a:lnTo>
                    <a:pt x="1600806" y="381630"/>
                  </a:lnTo>
                  <a:lnTo>
                    <a:pt x="1600806" y="147690"/>
                  </a:lnTo>
                  <a:lnTo>
                    <a:pt x="1593187" y="108422"/>
                  </a:lnTo>
                  <a:lnTo>
                    <a:pt x="1571680" y="73140"/>
                  </a:lnTo>
                  <a:lnTo>
                    <a:pt x="1538314" y="43251"/>
                  </a:lnTo>
                  <a:lnTo>
                    <a:pt x="1495115" y="20160"/>
                  </a:lnTo>
                  <a:lnTo>
                    <a:pt x="1444110" y="5274"/>
                  </a:lnTo>
                  <a:lnTo>
                    <a:pt x="1387325" y="0"/>
                  </a:lnTo>
                  <a:lnTo>
                    <a:pt x="21348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1245" y="423546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6F6F6"/>
                </a:solidFill>
                <a:latin typeface="Verdana"/>
                <a:cs typeface="Verdana"/>
              </a:rPr>
              <a:t>Scikit-</a:t>
            </a:r>
            <a:r>
              <a:rPr sz="1800" spc="-20" dirty="0">
                <a:solidFill>
                  <a:srgbClr val="F6F6F6"/>
                </a:solidFill>
                <a:latin typeface="Verdana"/>
                <a:cs typeface="Verdana"/>
              </a:rPr>
              <a:t>Learn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2760" y="2359232"/>
            <a:ext cx="2280920" cy="1348740"/>
            <a:chOff x="1122760" y="2359232"/>
            <a:chExt cx="2280920" cy="1348740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78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68" y="1118946"/>
                  </a:lnTo>
                  <a:lnTo>
                    <a:pt x="420638" y="1114736"/>
                  </a:lnTo>
                  <a:lnTo>
                    <a:pt x="488395" y="1079034"/>
                  </a:lnTo>
                  <a:lnTo>
                    <a:pt x="516575" y="1046191"/>
                  </a:lnTo>
                  <a:lnTo>
                    <a:pt x="538751" y="1002455"/>
                  </a:lnTo>
                  <a:lnTo>
                    <a:pt x="553269" y="947149"/>
                  </a:lnTo>
                  <a:lnTo>
                    <a:pt x="558475" y="879600"/>
                  </a:lnTo>
                  <a:lnTo>
                    <a:pt x="558475" y="239345"/>
                  </a:lnTo>
                  <a:lnTo>
                    <a:pt x="553269" y="171788"/>
                  </a:lnTo>
                  <a:lnTo>
                    <a:pt x="538751" y="116480"/>
                  </a:lnTo>
                  <a:lnTo>
                    <a:pt x="516575" y="72744"/>
                  </a:lnTo>
                  <a:lnTo>
                    <a:pt x="488395" y="39904"/>
                  </a:lnTo>
                  <a:lnTo>
                    <a:pt x="455865" y="17284"/>
                  </a:lnTo>
                  <a:lnTo>
                    <a:pt x="384368" y="0"/>
                  </a:lnTo>
                  <a:lnTo>
                    <a:pt x="5308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091" y="0"/>
                  </a:moveTo>
                  <a:lnTo>
                    <a:pt x="104697" y="7525"/>
                  </a:lnTo>
                  <a:lnTo>
                    <a:pt x="62672" y="28482"/>
                  </a:lnTo>
                  <a:lnTo>
                    <a:pt x="29534" y="60443"/>
                  </a:lnTo>
                  <a:lnTo>
                    <a:pt x="7803" y="100980"/>
                  </a:lnTo>
                  <a:lnTo>
                    <a:pt x="0" y="147665"/>
                  </a:lnTo>
                  <a:lnTo>
                    <a:pt x="0" y="381630"/>
                  </a:lnTo>
                  <a:lnTo>
                    <a:pt x="7803" y="428315"/>
                  </a:lnTo>
                  <a:lnTo>
                    <a:pt x="29534" y="468852"/>
                  </a:lnTo>
                  <a:lnTo>
                    <a:pt x="62672" y="500813"/>
                  </a:lnTo>
                  <a:lnTo>
                    <a:pt x="104697" y="521770"/>
                  </a:lnTo>
                  <a:lnTo>
                    <a:pt x="153091" y="529295"/>
                  </a:lnTo>
                  <a:lnTo>
                    <a:pt x="995649" y="529295"/>
                  </a:lnTo>
                  <a:lnTo>
                    <a:pt x="1044067" y="521770"/>
                  </a:lnTo>
                  <a:lnTo>
                    <a:pt x="1086124" y="500813"/>
                  </a:lnTo>
                  <a:lnTo>
                    <a:pt x="1119295" y="468852"/>
                  </a:lnTo>
                  <a:lnTo>
                    <a:pt x="1141050" y="428315"/>
                  </a:lnTo>
                  <a:lnTo>
                    <a:pt x="1148863" y="381630"/>
                  </a:lnTo>
                  <a:lnTo>
                    <a:pt x="1148863" y="147665"/>
                  </a:lnTo>
                  <a:lnTo>
                    <a:pt x="1141050" y="100980"/>
                  </a:lnTo>
                  <a:lnTo>
                    <a:pt x="1119295" y="60443"/>
                  </a:lnTo>
                  <a:lnTo>
                    <a:pt x="1086124" y="28482"/>
                  </a:lnTo>
                  <a:lnTo>
                    <a:pt x="1044067" y="7525"/>
                  </a:lnTo>
                  <a:lnTo>
                    <a:pt x="995649" y="0"/>
                  </a:lnTo>
                  <a:lnTo>
                    <a:pt x="15309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475" y="3278387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6F6F6"/>
                </a:solidFill>
                <a:latin typeface="Verdana"/>
                <a:cs typeface="Verdana"/>
              </a:rPr>
              <a:t>SpaCy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153245" y="0"/>
                </a:moveTo>
                <a:lnTo>
                  <a:pt x="104824" y="7527"/>
                </a:lnTo>
                <a:lnTo>
                  <a:pt x="62759" y="28490"/>
                </a:lnTo>
                <a:lnTo>
                  <a:pt x="29579" y="60458"/>
                </a:lnTo>
                <a:lnTo>
                  <a:pt x="7816" y="101002"/>
                </a:lnTo>
                <a:lnTo>
                  <a:pt x="0" y="147690"/>
                </a:lnTo>
                <a:lnTo>
                  <a:pt x="0" y="381630"/>
                </a:lnTo>
                <a:lnTo>
                  <a:pt x="7807" y="428325"/>
                </a:lnTo>
                <a:lnTo>
                  <a:pt x="29552" y="468887"/>
                </a:lnTo>
                <a:lnTo>
                  <a:pt x="62718" y="500877"/>
                </a:lnTo>
                <a:lnTo>
                  <a:pt x="104788" y="521859"/>
                </a:lnTo>
                <a:lnTo>
                  <a:pt x="153245" y="529394"/>
                </a:lnTo>
                <a:lnTo>
                  <a:pt x="995680" y="529394"/>
                </a:lnTo>
                <a:lnTo>
                  <a:pt x="1044086" y="521859"/>
                </a:lnTo>
                <a:lnTo>
                  <a:pt x="1086142" y="500877"/>
                </a:lnTo>
                <a:lnTo>
                  <a:pt x="1119317" y="468887"/>
                </a:lnTo>
                <a:lnTo>
                  <a:pt x="1141078" y="428325"/>
                </a:lnTo>
                <a:lnTo>
                  <a:pt x="1148894" y="381630"/>
                </a:lnTo>
                <a:lnTo>
                  <a:pt x="1148894" y="147690"/>
                </a:lnTo>
                <a:lnTo>
                  <a:pt x="1141078" y="101002"/>
                </a:lnTo>
                <a:lnTo>
                  <a:pt x="1119317" y="60458"/>
                </a:lnTo>
                <a:lnTo>
                  <a:pt x="1086142" y="28490"/>
                </a:lnTo>
                <a:lnTo>
                  <a:pt x="1044086" y="7527"/>
                </a:lnTo>
                <a:lnTo>
                  <a:pt x="995680" y="0"/>
                </a:lnTo>
                <a:lnTo>
                  <a:pt x="153245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5113" y="2250908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NLTK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5162"/>
            <a:ext cx="2945765" cy="1452880"/>
            <a:chOff x="5349791" y="2035162"/>
            <a:chExt cx="2945765" cy="145288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70" y="559449"/>
                  </a:lnTo>
                </a:path>
                <a:path w="1121410" h="1119504">
                  <a:moveTo>
                    <a:pt x="1121131" y="1118946"/>
                  </a:moveTo>
                  <a:lnTo>
                    <a:pt x="718811" y="1118946"/>
                  </a:lnTo>
                  <a:lnTo>
                    <a:pt x="682501" y="1114736"/>
                  </a:lnTo>
                  <a:lnTo>
                    <a:pt x="614731" y="1079034"/>
                  </a:lnTo>
                  <a:lnTo>
                    <a:pt x="586564" y="1046191"/>
                  </a:lnTo>
                  <a:lnTo>
                    <a:pt x="564406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6" y="116480"/>
                  </a:lnTo>
                  <a:lnTo>
                    <a:pt x="586564" y="72744"/>
                  </a:lnTo>
                  <a:lnTo>
                    <a:pt x="614731" y="39904"/>
                  </a:lnTo>
                  <a:lnTo>
                    <a:pt x="647259" y="17284"/>
                  </a:lnTo>
                  <a:lnTo>
                    <a:pt x="718811" y="0"/>
                  </a:lnTo>
                  <a:lnTo>
                    <a:pt x="1121131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242463" y="0"/>
                  </a:moveTo>
                  <a:lnTo>
                    <a:pt x="186835" y="4693"/>
                  </a:lnTo>
                  <a:lnTo>
                    <a:pt x="135787" y="18063"/>
                  </a:lnTo>
                  <a:lnTo>
                    <a:pt x="90769" y="39044"/>
                  </a:lnTo>
                  <a:lnTo>
                    <a:pt x="53232" y="66569"/>
                  </a:lnTo>
                  <a:lnTo>
                    <a:pt x="24625" y="99574"/>
                  </a:lnTo>
                  <a:lnTo>
                    <a:pt x="6398" y="136990"/>
                  </a:lnTo>
                  <a:lnTo>
                    <a:pt x="0" y="177754"/>
                  </a:lnTo>
                  <a:lnTo>
                    <a:pt x="0" y="459316"/>
                  </a:lnTo>
                  <a:lnTo>
                    <a:pt x="6398" y="500085"/>
                  </a:lnTo>
                  <a:lnTo>
                    <a:pt x="24625" y="537515"/>
                  </a:lnTo>
                  <a:lnTo>
                    <a:pt x="53232" y="570536"/>
                  </a:lnTo>
                  <a:lnTo>
                    <a:pt x="90769" y="598081"/>
                  </a:lnTo>
                  <a:lnTo>
                    <a:pt x="135787" y="619079"/>
                  </a:lnTo>
                  <a:lnTo>
                    <a:pt x="186835" y="632462"/>
                  </a:lnTo>
                  <a:lnTo>
                    <a:pt x="242463" y="637160"/>
                  </a:lnTo>
                  <a:lnTo>
                    <a:pt x="1575619" y="637160"/>
                  </a:lnTo>
                  <a:lnTo>
                    <a:pt x="1631194" y="632462"/>
                  </a:lnTo>
                  <a:lnTo>
                    <a:pt x="1682202" y="619079"/>
                  </a:lnTo>
                  <a:lnTo>
                    <a:pt x="1727194" y="598081"/>
                  </a:lnTo>
                  <a:lnTo>
                    <a:pt x="1764715" y="570536"/>
                  </a:lnTo>
                  <a:lnTo>
                    <a:pt x="1793314" y="537515"/>
                  </a:lnTo>
                  <a:lnTo>
                    <a:pt x="1811538" y="500085"/>
                  </a:lnTo>
                  <a:lnTo>
                    <a:pt x="1817936" y="459316"/>
                  </a:lnTo>
                  <a:lnTo>
                    <a:pt x="1817936" y="177754"/>
                  </a:lnTo>
                  <a:lnTo>
                    <a:pt x="1811538" y="136990"/>
                  </a:lnTo>
                  <a:lnTo>
                    <a:pt x="1793314" y="99574"/>
                  </a:lnTo>
                  <a:lnTo>
                    <a:pt x="1764715" y="66569"/>
                  </a:lnTo>
                  <a:lnTo>
                    <a:pt x="1727194" y="39044"/>
                  </a:lnTo>
                  <a:lnTo>
                    <a:pt x="1682202" y="18063"/>
                  </a:lnTo>
                  <a:lnTo>
                    <a:pt x="1631194" y="4693"/>
                  </a:lnTo>
                  <a:lnTo>
                    <a:pt x="1575619" y="0"/>
                  </a:lnTo>
                  <a:lnTo>
                    <a:pt x="24246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7472" y="2231901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TensorFlow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260740" y="0"/>
                </a:moveTo>
                <a:lnTo>
                  <a:pt x="208220" y="3609"/>
                </a:lnTo>
                <a:lnTo>
                  <a:pt x="159289" y="13963"/>
                </a:lnTo>
                <a:lnTo>
                  <a:pt x="115000" y="30348"/>
                </a:lnTo>
                <a:lnTo>
                  <a:pt x="76405" y="52049"/>
                </a:lnTo>
                <a:lnTo>
                  <a:pt x="44555" y="78354"/>
                </a:lnTo>
                <a:lnTo>
                  <a:pt x="20503" y="108549"/>
                </a:lnTo>
                <a:lnTo>
                  <a:pt x="0" y="177755"/>
                </a:lnTo>
                <a:lnTo>
                  <a:pt x="0" y="459393"/>
                </a:lnTo>
                <a:lnTo>
                  <a:pt x="20503" y="528599"/>
                </a:lnTo>
                <a:lnTo>
                  <a:pt x="44555" y="558794"/>
                </a:lnTo>
                <a:lnTo>
                  <a:pt x="76405" y="585099"/>
                </a:lnTo>
                <a:lnTo>
                  <a:pt x="115000" y="606800"/>
                </a:lnTo>
                <a:lnTo>
                  <a:pt x="159289" y="623185"/>
                </a:lnTo>
                <a:lnTo>
                  <a:pt x="208220" y="633539"/>
                </a:lnTo>
                <a:lnTo>
                  <a:pt x="260740" y="637148"/>
                </a:lnTo>
                <a:lnTo>
                  <a:pt x="1694396" y="637148"/>
                </a:lnTo>
                <a:lnTo>
                  <a:pt x="1746934" y="633539"/>
                </a:lnTo>
                <a:lnTo>
                  <a:pt x="1795878" y="623185"/>
                </a:lnTo>
                <a:lnTo>
                  <a:pt x="1840177" y="606800"/>
                </a:lnTo>
                <a:lnTo>
                  <a:pt x="1878778" y="585099"/>
                </a:lnTo>
                <a:lnTo>
                  <a:pt x="1910631" y="558794"/>
                </a:lnTo>
                <a:lnTo>
                  <a:pt x="1934685" y="528599"/>
                </a:lnTo>
                <a:lnTo>
                  <a:pt x="1955190" y="459393"/>
                </a:lnTo>
                <a:lnTo>
                  <a:pt x="1955190" y="177755"/>
                </a:lnTo>
                <a:lnTo>
                  <a:pt x="1934685" y="108549"/>
                </a:lnTo>
                <a:lnTo>
                  <a:pt x="1910631" y="78354"/>
                </a:lnTo>
                <a:lnTo>
                  <a:pt x="1878778" y="52049"/>
                </a:lnTo>
                <a:lnTo>
                  <a:pt x="1840177" y="30348"/>
                </a:lnTo>
                <a:lnTo>
                  <a:pt x="1795878" y="13963"/>
                </a:lnTo>
                <a:lnTo>
                  <a:pt x="1746934" y="3609"/>
                </a:lnTo>
                <a:lnTo>
                  <a:pt x="1694396" y="0"/>
                </a:lnTo>
                <a:lnTo>
                  <a:pt x="260740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92637" y="3086336"/>
            <a:ext cx="15208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545" marR="5080" indent="-30480">
              <a:lnSpc>
                <a:spcPct val="100699"/>
              </a:lnSpc>
              <a:spcBef>
                <a:spcPts val="85"/>
              </a:spcBef>
            </a:pP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Hugging</a:t>
            </a:r>
            <a:r>
              <a:rPr sz="1800" spc="-114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6F6F6"/>
                </a:solidFill>
                <a:latin typeface="Verdana"/>
                <a:cs typeface="Verdana"/>
              </a:rPr>
              <a:t>Face </a:t>
            </a:r>
            <a:r>
              <a:rPr sz="1800" spc="-50" dirty="0">
                <a:solidFill>
                  <a:srgbClr val="F6F6F6"/>
                </a:solidFill>
                <a:latin typeface="Verdana"/>
                <a:cs typeface="Verdana"/>
              </a:rPr>
              <a:t>Transformers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7187" y="1140607"/>
            <a:ext cx="3735070" cy="2556510"/>
            <a:chOff x="1627187" y="1140607"/>
            <a:chExt cx="3735070" cy="255651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0991" y="0"/>
                  </a:lnTo>
                  <a:lnTo>
                    <a:pt x="449284" y="13364"/>
                  </a:lnTo>
                  <a:lnTo>
                    <a:pt x="484275" y="42766"/>
                  </a:lnTo>
                  <a:lnTo>
                    <a:pt x="501332" y="72168"/>
                  </a:lnTo>
                  <a:lnTo>
                    <a:pt x="505825" y="85533"/>
                  </a:lnTo>
                  <a:lnTo>
                    <a:pt x="505825" y="652843"/>
                  </a:lnTo>
                  <a:lnTo>
                    <a:pt x="945753" y="652843"/>
                  </a:lnTo>
                  <a:lnTo>
                    <a:pt x="945753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995772" y="529394"/>
                  </a:moveTo>
                  <a:lnTo>
                    <a:pt x="153214" y="529394"/>
                  </a:lnTo>
                  <a:lnTo>
                    <a:pt x="104808" y="521866"/>
                  </a:lnTo>
                  <a:lnTo>
                    <a:pt x="62752" y="500903"/>
                  </a:lnTo>
                  <a:lnTo>
                    <a:pt x="29577" y="468935"/>
                  </a:lnTo>
                  <a:lnTo>
                    <a:pt x="7816" y="428392"/>
                  </a:lnTo>
                  <a:lnTo>
                    <a:pt x="0" y="381704"/>
                  </a:lnTo>
                  <a:lnTo>
                    <a:pt x="0" y="147764"/>
                  </a:lnTo>
                  <a:lnTo>
                    <a:pt x="7816" y="101068"/>
                  </a:lnTo>
                  <a:lnTo>
                    <a:pt x="29577" y="60507"/>
                  </a:lnTo>
                  <a:lnTo>
                    <a:pt x="62752" y="28516"/>
                  </a:lnTo>
                  <a:lnTo>
                    <a:pt x="104808" y="7535"/>
                  </a:lnTo>
                  <a:lnTo>
                    <a:pt x="153214" y="0"/>
                  </a:lnTo>
                  <a:lnTo>
                    <a:pt x="995772" y="0"/>
                  </a:lnTo>
                  <a:lnTo>
                    <a:pt x="1044169" y="7535"/>
                  </a:lnTo>
                  <a:lnTo>
                    <a:pt x="1086202" y="28516"/>
                  </a:lnTo>
                  <a:lnTo>
                    <a:pt x="1119349" y="60507"/>
                  </a:lnTo>
                  <a:lnTo>
                    <a:pt x="1141088" y="101068"/>
                  </a:lnTo>
                  <a:lnTo>
                    <a:pt x="1148894" y="147764"/>
                  </a:lnTo>
                  <a:lnTo>
                    <a:pt x="1148894" y="381704"/>
                  </a:lnTo>
                  <a:lnTo>
                    <a:pt x="1141088" y="428392"/>
                  </a:lnTo>
                  <a:lnTo>
                    <a:pt x="1119349" y="468935"/>
                  </a:lnTo>
                  <a:lnTo>
                    <a:pt x="1086202" y="500903"/>
                  </a:lnTo>
                  <a:lnTo>
                    <a:pt x="1044169" y="521866"/>
                  </a:lnTo>
                  <a:lnTo>
                    <a:pt x="995772" y="529394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3892" y="1245348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F6F6F6"/>
                </a:solidFill>
                <a:latin typeface="Tahoma"/>
                <a:cs typeface="Tahoma"/>
              </a:rPr>
              <a:t>RE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8577" y="3518612"/>
            <a:ext cx="2479040" cy="1146810"/>
            <a:chOff x="1248577" y="3518612"/>
            <a:chExt cx="2479040" cy="114681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203073" y="0"/>
                  </a:moveTo>
                  <a:lnTo>
                    <a:pt x="149114" y="5274"/>
                  </a:lnTo>
                  <a:lnTo>
                    <a:pt x="100611" y="20160"/>
                  </a:lnTo>
                  <a:lnTo>
                    <a:pt x="59506" y="43251"/>
                  </a:lnTo>
                  <a:lnTo>
                    <a:pt x="27742" y="73140"/>
                  </a:lnTo>
                  <a:lnTo>
                    <a:pt x="7259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259" y="420903"/>
                  </a:lnTo>
                  <a:lnTo>
                    <a:pt x="27742" y="456199"/>
                  </a:lnTo>
                  <a:lnTo>
                    <a:pt x="59506" y="486106"/>
                  </a:lnTo>
                  <a:lnTo>
                    <a:pt x="100611" y="509215"/>
                  </a:lnTo>
                  <a:lnTo>
                    <a:pt x="149114" y="524114"/>
                  </a:lnTo>
                  <a:lnTo>
                    <a:pt x="203073" y="529394"/>
                  </a:lnTo>
                  <a:lnTo>
                    <a:pt x="1319815" y="529394"/>
                  </a:lnTo>
                  <a:lnTo>
                    <a:pt x="1373765" y="524114"/>
                  </a:lnTo>
                  <a:lnTo>
                    <a:pt x="1422245" y="509215"/>
                  </a:lnTo>
                  <a:lnTo>
                    <a:pt x="1463320" y="486106"/>
                  </a:lnTo>
                  <a:lnTo>
                    <a:pt x="1495055" y="456199"/>
                  </a:lnTo>
                  <a:lnTo>
                    <a:pt x="1515515" y="420903"/>
                  </a:lnTo>
                  <a:lnTo>
                    <a:pt x="1522765" y="381630"/>
                  </a:lnTo>
                  <a:lnTo>
                    <a:pt x="1522765" y="147690"/>
                  </a:lnTo>
                  <a:lnTo>
                    <a:pt x="1515515" y="108422"/>
                  </a:lnTo>
                  <a:lnTo>
                    <a:pt x="1495055" y="73140"/>
                  </a:lnTo>
                  <a:lnTo>
                    <a:pt x="1463320" y="43251"/>
                  </a:lnTo>
                  <a:lnTo>
                    <a:pt x="1422245" y="20160"/>
                  </a:lnTo>
                  <a:lnTo>
                    <a:pt x="1373765" y="5274"/>
                  </a:lnTo>
                  <a:lnTo>
                    <a:pt x="1319815" y="0"/>
                  </a:lnTo>
                  <a:lnTo>
                    <a:pt x="20307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97405" y="4235465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6F6F6"/>
                </a:solidFill>
                <a:latin typeface="Verdana"/>
                <a:cs typeface="Verdana"/>
              </a:rPr>
              <a:t>Gensim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35842"/>
            <a:ext cx="2868930" cy="1228090"/>
            <a:chOff x="5063185" y="1135842"/>
            <a:chExt cx="2868930" cy="1228090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091" y="0"/>
                  </a:moveTo>
                  <a:lnTo>
                    <a:pt x="554730" y="0"/>
                  </a:lnTo>
                  <a:lnTo>
                    <a:pt x="496384" y="13364"/>
                  </a:lnTo>
                  <a:lnTo>
                    <a:pt x="461366" y="42766"/>
                  </a:lnTo>
                  <a:lnTo>
                    <a:pt x="444298" y="72168"/>
                  </a:lnTo>
                  <a:lnTo>
                    <a:pt x="439803" y="85533"/>
                  </a:lnTo>
                  <a:lnTo>
                    <a:pt x="439803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260583" y="0"/>
                  </a:moveTo>
                  <a:lnTo>
                    <a:pt x="208053" y="3614"/>
                  </a:lnTo>
                  <a:lnTo>
                    <a:pt x="159133" y="13979"/>
                  </a:lnTo>
                  <a:lnTo>
                    <a:pt x="114868" y="30380"/>
                  </a:lnTo>
                  <a:lnTo>
                    <a:pt x="76306" y="52100"/>
                  </a:lnTo>
                  <a:lnTo>
                    <a:pt x="44491" y="78422"/>
                  </a:lnTo>
                  <a:lnTo>
                    <a:pt x="20471" y="108631"/>
                  </a:lnTo>
                  <a:lnTo>
                    <a:pt x="0" y="177844"/>
                  </a:lnTo>
                  <a:lnTo>
                    <a:pt x="0" y="459405"/>
                  </a:lnTo>
                  <a:lnTo>
                    <a:pt x="20474" y="528604"/>
                  </a:lnTo>
                  <a:lnTo>
                    <a:pt x="44500" y="558799"/>
                  </a:lnTo>
                  <a:lnTo>
                    <a:pt x="76326" y="585105"/>
                  </a:lnTo>
                  <a:lnTo>
                    <a:pt x="114907" y="606808"/>
                  </a:lnTo>
                  <a:lnTo>
                    <a:pt x="159200" y="623194"/>
                  </a:lnTo>
                  <a:lnTo>
                    <a:pt x="208159" y="633550"/>
                  </a:lnTo>
                  <a:lnTo>
                    <a:pt x="260741" y="637160"/>
                  </a:lnTo>
                  <a:lnTo>
                    <a:pt x="1694449" y="637160"/>
                  </a:lnTo>
                  <a:lnTo>
                    <a:pt x="1746970" y="633550"/>
                  </a:lnTo>
                  <a:lnTo>
                    <a:pt x="1795901" y="623194"/>
                  </a:lnTo>
                  <a:lnTo>
                    <a:pt x="1840190" y="606808"/>
                  </a:lnTo>
                  <a:lnTo>
                    <a:pt x="1878785" y="585105"/>
                  </a:lnTo>
                  <a:lnTo>
                    <a:pt x="1910634" y="558799"/>
                  </a:lnTo>
                  <a:lnTo>
                    <a:pt x="1934686" y="528604"/>
                  </a:lnTo>
                  <a:lnTo>
                    <a:pt x="1955190" y="459405"/>
                  </a:lnTo>
                  <a:lnTo>
                    <a:pt x="1955190" y="177844"/>
                  </a:lnTo>
                  <a:lnTo>
                    <a:pt x="1934686" y="108631"/>
                  </a:lnTo>
                  <a:lnTo>
                    <a:pt x="1910634" y="78422"/>
                  </a:lnTo>
                  <a:lnTo>
                    <a:pt x="1878785" y="52100"/>
                  </a:lnTo>
                  <a:lnTo>
                    <a:pt x="1840190" y="30380"/>
                  </a:lnTo>
                  <a:lnTo>
                    <a:pt x="1795901" y="13979"/>
                  </a:lnTo>
                  <a:lnTo>
                    <a:pt x="1746970" y="3614"/>
                  </a:lnTo>
                  <a:lnTo>
                    <a:pt x="1694449" y="0"/>
                  </a:lnTo>
                  <a:lnTo>
                    <a:pt x="26058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00251" y="129922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PyTorch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NLP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4854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1.</a:t>
            </a:r>
            <a:r>
              <a:rPr spc="-260" dirty="0"/>
              <a:t> </a:t>
            </a:r>
            <a:r>
              <a:rPr spc="-85" dirty="0"/>
              <a:t>Regular</a:t>
            </a:r>
            <a:r>
              <a:rPr spc="-150" dirty="0"/>
              <a:t> </a:t>
            </a:r>
            <a:r>
              <a:rPr spc="-30" dirty="0"/>
              <a:t>Expression</a:t>
            </a:r>
            <a:r>
              <a:rPr spc="-150" dirty="0"/>
              <a:t> </a:t>
            </a:r>
            <a:r>
              <a:rPr spc="-70" dirty="0"/>
              <a:t>(RE)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847551"/>
            <a:ext cx="3281699" cy="17228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016750" y="1349549"/>
            <a:ext cx="4433570" cy="2719070"/>
          </a:xfrm>
          <a:custGeom>
            <a:avLst/>
            <a:gdLst/>
            <a:ahLst/>
            <a:cxnLst/>
            <a:rect l="l" t="t" r="r" b="b"/>
            <a:pathLst>
              <a:path w="4433570" h="2719070">
                <a:moveTo>
                  <a:pt x="0" y="453158"/>
                </a:moveTo>
                <a:lnTo>
                  <a:pt x="2339" y="406826"/>
                </a:lnTo>
                <a:lnTo>
                  <a:pt x="9206" y="361831"/>
                </a:lnTo>
                <a:lnTo>
                  <a:pt x="20373" y="318403"/>
                </a:lnTo>
                <a:lnTo>
                  <a:pt x="35611" y="276769"/>
                </a:lnTo>
                <a:lnTo>
                  <a:pt x="54693" y="237156"/>
                </a:lnTo>
                <a:lnTo>
                  <a:pt x="77392" y="199793"/>
                </a:lnTo>
                <a:lnTo>
                  <a:pt x="103479" y="164907"/>
                </a:lnTo>
                <a:lnTo>
                  <a:pt x="132727" y="132727"/>
                </a:lnTo>
                <a:lnTo>
                  <a:pt x="164907" y="103479"/>
                </a:lnTo>
                <a:lnTo>
                  <a:pt x="199793" y="77392"/>
                </a:lnTo>
                <a:lnTo>
                  <a:pt x="237156" y="54693"/>
                </a:lnTo>
                <a:lnTo>
                  <a:pt x="276769" y="35611"/>
                </a:lnTo>
                <a:lnTo>
                  <a:pt x="318403" y="20373"/>
                </a:lnTo>
                <a:lnTo>
                  <a:pt x="361831" y="9206"/>
                </a:lnTo>
                <a:lnTo>
                  <a:pt x="406826" y="2339"/>
                </a:lnTo>
                <a:lnTo>
                  <a:pt x="453158" y="0"/>
                </a:lnTo>
                <a:lnTo>
                  <a:pt x="3980240" y="0"/>
                </a:lnTo>
                <a:lnTo>
                  <a:pt x="4031373" y="2892"/>
                </a:lnTo>
                <a:lnTo>
                  <a:pt x="4081459" y="11447"/>
                </a:lnTo>
                <a:lnTo>
                  <a:pt x="4130056" y="25480"/>
                </a:lnTo>
                <a:lnTo>
                  <a:pt x="4176719" y="44809"/>
                </a:lnTo>
                <a:lnTo>
                  <a:pt x="4221005" y="69249"/>
                </a:lnTo>
                <a:lnTo>
                  <a:pt x="4262471" y="98616"/>
                </a:lnTo>
                <a:lnTo>
                  <a:pt x="4300672" y="132727"/>
                </a:lnTo>
                <a:lnTo>
                  <a:pt x="4334783" y="170928"/>
                </a:lnTo>
                <a:lnTo>
                  <a:pt x="4364150" y="212394"/>
                </a:lnTo>
                <a:lnTo>
                  <a:pt x="4388590" y="256680"/>
                </a:lnTo>
                <a:lnTo>
                  <a:pt x="4407919" y="303343"/>
                </a:lnTo>
                <a:lnTo>
                  <a:pt x="4421952" y="351939"/>
                </a:lnTo>
                <a:lnTo>
                  <a:pt x="4430507" y="402026"/>
                </a:lnTo>
                <a:lnTo>
                  <a:pt x="4433399" y="453158"/>
                </a:lnTo>
                <a:lnTo>
                  <a:pt x="4433399" y="2265740"/>
                </a:lnTo>
                <a:lnTo>
                  <a:pt x="4431060" y="2312073"/>
                </a:lnTo>
                <a:lnTo>
                  <a:pt x="4424193" y="2357068"/>
                </a:lnTo>
                <a:lnTo>
                  <a:pt x="4413026" y="2400496"/>
                </a:lnTo>
                <a:lnTo>
                  <a:pt x="4397788" y="2442130"/>
                </a:lnTo>
                <a:lnTo>
                  <a:pt x="4378706" y="2481743"/>
                </a:lnTo>
                <a:lnTo>
                  <a:pt x="4356007" y="2519106"/>
                </a:lnTo>
                <a:lnTo>
                  <a:pt x="4329920" y="2553992"/>
                </a:lnTo>
                <a:lnTo>
                  <a:pt x="4300672" y="2586172"/>
                </a:lnTo>
                <a:lnTo>
                  <a:pt x="4268492" y="2615420"/>
                </a:lnTo>
                <a:lnTo>
                  <a:pt x="4233606" y="2641507"/>
                </a:lnTo>
                <a:lnTo>
                  <a:pt x="4196243" y="2664206"/>
                </a:lnTo>
                <a:lnTo>
                  <a:pt x="4156630" y="2683288"/>
                </a:lnTo>
                <a:lnTo>
                  <a:pt x="4114996" y="2698526"/>
                </a:lnTo>
                <a:lnTo>
                  <a:pt x="4071568" y="2709693"/>
                </a:lnTo>
                <a:lnTo>
                  <a:pt x="4026573" y="2716560"/>
                </a:lnTo>
                <a:lnTo>
                  <a:pt x="3980240" y="2718899"/>
                </a:lnTo>
                <a:lnTo>
                  <a:pt x="453158" y="2718899"/>
                </a:lnTo>
                <a:lnTo>
                  <a:pt x="406826" y="2716560"/>
                </a:lnTo>
                <a:lnTo>
                  <a:pt x="361831" y="2709693"/>
                </a:lnTo>
                <a:lnTo>
                  <a:pt x="318403" y="2698526"/>
                </a:lnTo>
                <a:lnTo>
                  <a:pt x="276769" y="2683288"/>
                </a:lnTo>
                <a:lnTo>
                  <a:pt x="237156" y="2664206"/>
                </a:lnTo>
                <a:lnTo>
                  <a:pt x="199793" y="2641507"/>
                </a:lnTo>
                <a:lnTo>
                  <a:pt x="164907" y="2615420"/>
                </a:lnTo>
                <a:lnTo>
                  <a:pt x="132727" y="2586172"/>
                </a:lnTo>
                <a:lnTo>
                  <a:pt x="103479" y="2553992"/>
                </a:lnTo>
                <a:lnTo>
                  <a:pt x="77392" y="2519106"/>
                </a:lnTo>
                <a:lnTo>
                  <a:pt x="54693" y="2481743"/>
                </a:lnTo>
                <a:lnTo>
                  <a:pt x="35611" y="2442130"/>
                </a:lnTo>
                <a:lnTo>
                  <a:pt x="20373" y="2400496"/>
                </a:lnTo>
                <a:lnTo>
                  <a:pt x="9206" y="2357068"/>
                </a:lnTo>
                <a:lnTo>
                  <a:pt x="2339" y="2312073"/>
                </a:lnTo>
                <a:lnTo>
                  <a:pt x="0" y="2265740"/>
                </a:lnTo>
                <a:lnTo>
                  <a:pt x="0" y="453158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2500" y="1858481"/>
            <a:ext cx="3756025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6F6F6"/>
                </a:solidFill>
                <a:latin typeface="Verdana"/>
                <a:cs typeface="Verdana"/>
              </a:rPr>
              <a:t>Language-</a:t>
            </a: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agnostic</a:t>
            </a:r>
            <a:r>
              <a:rPr sz="1800" spc="-7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6F6F6"/>
                </a:solidFill>
                <a:latin typeface="Verdana"/>
                <a:cs typeface="Verdana"/>
              </a:rPr>
              <a:t>standard </a:t>
            </a:r>
            <a:r>
              <a:rPr sz="1800" spc="-25" dirty="0">
                <a:solidFill>
                  <a:srgbClr val="F6F6F6"/>
                </a:solidFill>
                <a:latin typeface="Verdana"/>
                <a:cs typeface="Verdana"/>
              </a:rPr>
              <a:t>for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2261C1"/>
                </a:solidFill>
                <a:latin typeface="Tahoma"/>
                <a:cs typeface="Tahoma"/>
              </a:rPr>
              <a:t>processing</a:t>
            </a:r>
            <a:r>
              <a:rPr sz="1800" b="1" spc="-8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2261C1"/>
                </a:solidFill>
                <a:latin typeface="Tahoma"/>
                <a:cs typeface="Tahoma"/>
              </a:rPr>
              <a:t>manipulating</a:t>
            </a:r>
            <a:r>
              <a:rPr sz="1800" b="1" spc="-9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2261C1"/>
                </a:solidFill>
                <a:latin typeface="Tahoma"/>
                <a:cs typeface="Tahoma"/>
              </a:rPr>
              <a:t>text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 marL="12700" marR="283210">
              <a:lnSpc>
                <a:spcPct val="100699"/>
              </a:lnSpc>
              <a:spcBef>
                <a:spcPts val="5"/>
              </a:spcBef>
            </a:pPr>
            <a:r>
              <a:rPr sz="1800" spc="-20" dirty="0">
                <a:solidFill>
                  <a:srgbClr val="F6F6F6"/>
                </a:solidFill>
                <a:latin typeface="Verdana"/>
                <a:cs typeface="Verdana"/>
              </a:rPr>
              <a:t>Used</a:t>
            </a:r>
            <a:r>
              <a:rPr sz="1800" spc="-11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6F6F6"/>
                </a:solidFill>
                <a:latin typeface="Verdana"/>
                <a:cs typeface="Verdana"/>
              </a:rPr>
              <a:t>in</a:t>
            </a:r>
            <a:r>
              <a:rPr sz="1800" spc="-11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6F6F6"/>
                </a:solidFill>
                <a:latin typeface="Verdana"/>
                <a:cs typeface="Verdana"/>
              </a:rPr>
              <a:t>tasks</a:t>
            </a:r>
            <a:r>
              <a:rPr sz="1800" spc="-11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6F6F6"/>
                </a:solidFill>
                <a:latin typeface="Verdana"/>
                <a:cs typeface="Verdana"/>
              </a:rPr>
              <a:t>like</a:t>
            </a:r>
            <a:r>
              <a:rPr sz="1800" spc="-9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2261C1"/>
                </a:solidFill>
                <a:latin typeface="Tahoma"/>
                <a:cs typeface="Tahoma"/>
              </a:rPr>
              <a:t>searching, </a:t>
            </a:r>
            <a:r>
              <a:rPr sz="1800" b="1" spc="-30" dirty="0">
                <a:solidFill>
                  <a:srgbClr val="2261C1"/>
                </a:solidFill>
                <a:latin typeface="Tahoma"/>
                <a:cs typeface="Tahoma"/>
              </a:rPr>
              <a:t>replacing</a:t>
            </a:r>
            <a:r>
              <a:rPr sz="1800" b="1" spc="-7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0" dirty="0">
                <a:solidFill>
                  <a:srgbClr val="2261C1"/>
                </a:solidFill>
                <a:latin typeface="Tahoma"/>
                <a:cs typeface="Tahoma"/>
              </a:rPr>
              <a:t>parsing</a:t>
            </a:r>
            <a:r>
              <a:rPr sz="1800" b="1" spc="-8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55" dirty="0">
                <a:solidFill>
                  <a:srgbClr val="2261C1"/>
                </a:solidFill>
                <a:latin typeface="Tahoma"/>
                <a:cs typeface="Tahoma"/>
              </a:rPr>
              <a:t>text</a:t>
            </a:r>
            <a:r>
              <a:rPr sz="1800" b="1" spc="-7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2261C1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NLP</a:t>
            </a:r>
            <a:r>
              <a:rPr spc="-170" dirty="0"/>
              <a:t> </a:t>
            </a:r>
            <a:r>
              <a:rPr spc="-30" dirty="0"/>
              <a:t>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502535" cy="1184910"/>
            <a:chOff x="5026597" y="3480501"/>
            <a:chExt cx="2502535" cy="118491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895" y="915245"/>
                  </a:moveTo>
                  <a:lnTo>
                    <a:pt x="554730" y="915245"/>
                  </a:lnTo>
                  <a:lnTo>
                    <a:pt x="496399" y="901881"/>
                  </a:lnTo>
                  <a:lnTo>
                    <a:pt x="461412" y="872478"/>
                  </a:lnTo>
                  <a:lnTo>
                    <a:pt x="444376" y="843076"/>
                  </a:lnTo>
                  <a:lnTo>
                    <a:pt x="439896" y="829711"/>
                  </a:lnTo>
                  <a:lnTo>
                    <a:pt x="439896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213481" y="0"/>
                  </a:moveTo>
                  <a:lnTo>
                    <a:pt x="156756" y="5274"/>
                  </a:lnTo>
                  <a:lnTo>
                    <a:pt x="105767" y="20160"/>
                  </a:lnTo>
                  <a:lnTo>
                    <a:pt x="62556" y="43251"/>
                  </a:lnTo>
                  <a:lnTo>
                    <a:pt x="29163" y="73140"/>
                  </a:lnTo>
                  <a:lnTo>
                    <a:pt x="7631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631" y="420903"/>
                  </a:lnTo>
                  <a:lnTo>
                    <a:pt x="29163" y="456199"/>
                  </a:lnTo>
                  <a:lnTo>
                    <a:pt x="62556" y="486106"/>
                  </a:lnTo>
                  <a:lnTo>
                    <a:pt x="105767" y="509215"/>
                  </a:lnTo>
                  <a:lnTo>
                    <a:pt x="156756" y="524114"/>
                  </a:lnTo>
                  <a:lnTo>
                    <a:pt x="213481" y="529394"/>
                  </a:lnTo>
                  <a:lnTo>
                    <a:pt x="1387325" y="529394"/>
                  </a:lnTo>
                  <a:lnTo>
                    <a:pt x="1444110" y="524114"/>
                  </a:lnTo>
                  <a:lnTo>
                    <a:pt x="1495115" y="509215"/>
                  </a:lnTo>
                  <a:lnTo>
                    <a:pt x="1538314" y="486106"/>
                  </a:lnTo>
                  <a:lnTo>
                    <a:pt x="1571680" y="456199"/>
                  </a:lnTo>
                  <a:lnTo>
                    <a:pt x="1593187" y="420903"/>
                  </a:lnTo>
                  <a:lnTo>
                    <a:pt x="1600806" y="381630"/>
                  </a:lnTo>
                  <a:lnTo>
                    <a:pt x="1600806" y="147690"/>
                  </a:lnTo>
                  <a:lnTo>
                    <a:pt x="1593187" y="108422"/>
                  </a:lnTo>
                  <a:lnTo>
                    <a:pt x="1571680" y="73140"/>
                  </a:lnTo>
                  <a:lnTo>
                    <a:pt x="1538314" y="43251"/>
                  </a:lnTo>
                  <a:lnTo>
                    <a:pt x="1495115" y="20160"/>
                  </a:lnTo>
                  <a:lnTo>
                    <a:pt x="1444110" y="5274"/>
                  </a:lnTo>
                  <a:lnTo>
                    <a:pt x="1387325" y="0"/>
                  </a:lnTo>
                  <a:lnTo>
                    <a:pt x="21348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1245" y="423546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6F6F6"/>
                </a:solidFill>
                <a:latin typeface="Verdana"/>
                <a:cs typeface="Verdana"/>
              </a:rPr>
              <a:t>Scikit-</a:t>
            </a:r>
            <a:r>
              <a:rPr sz="1800" spc="-20" dirty="0">
                <a:solidFill>
                  <a:srgbClr val="F6F6F6"/>
                </a:solidFill>
                <a:latin typeface="Verdana"/>
                <a:cs typeface="Verdana"/>
              </a:rPr>
              <a:t>Learn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2760" y="2359232"/>
            <a:ext cx="2280920" cy="1348740"/>
            <a:chOff x="1122760" y="2359232"/>
            <a:chExt cx="2280920" cy="1348740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78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68" y="1118946"/>
                  </a:lnTo>
                  <a:lnTo>
                    <a:pt x="420638" y="1114736"/>
                  </a:lnTo>
                  <a:lnTo>
                    <a:pt x="488395" y="1079034"/>
                  </a:lnTo>
                  <a:lnTo>
                    <a:pt x="516575" y="1046191"/>
                  </a:lnTo>
                  <a:lnTo>
                    <a:pt x="538751" y="1002455"/>
                  </a:lnTo>
                  <a:lnTo>
                    <a:pt x="553269" y="947149"/>
                  </a:lnTo>
                  <a:lnTo>
                    <a:pt x="558475" y="879600"/>
                  </a:lnTo>
                  <a:lnTo>
                    <a:pt x="558475" y="239345"/>
                  </a:lnTo>
                  <a:lnTo>
                    <a:pt x="553269" y="171788"/>
                  </a:lnTo>
                  <a:lnTo>
                    <a:pt x="538751" y="116480"/>
                  </a:lnTo>
                  <a:lnTo>
                    <a:pt x="516575" y="72744"/>
                  </a:lnTo>
                  <a:lnTo>
                    <a:pt x="488395" y="39904"/>
                  </a:lnTo>
                  <a:lnTo>
                    <a:pt x="455865" y="17284"/>
                  </a:lnTo>
                  <a:lnTo>
                    <a:pt x="384368" y="0"/>
                  </a:lnTo>
                  <a:lnTo>
                    <a:pt x="5308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091" y="0"/>
                  </a:moveTo>
                  <a:lnTo>
                    <a:pt x="104697" y="7525"/>
                  </a:lnTo>
                  <a:lnTo>
                    <a:pt x="62672" y="28482"/>
                  </a:lnTo>
                  <a:lnTo>
                    <a:pt x="29534" y="60443"/>
                  </a:lnTo>
                  <a:lnTo>
                    <a:pt x="7803" y="100980"/>
                  </a:lnTo>
                  <a:lnTo>
                    <a:pt x="0" y="147665"/>
                  </a:lnTo>
                  <a:lnTo>
                    <a:pt x="0" y="381630"/>
                  </a:lnTo>
                  <a:lnTo>
                    <a:pt x="7803" y="428315"/>
                  </a:lnTo>
                  <a:lnTo>
                    <a:pt x="29534" y="468852"/>
                  </a:lnTo>
                  <a:lnTo>
                    <a:pt x="62672" y="500813"/>
                  </a:lnTo>
                  <a:lnTo>
                    <a:pt x="104697" y="521770"/>
                  </a:lnTo>
                  <a:lnTo>
                    <a:pt x="153091" y="529295"/>
                  </a:lnTo>
                  <a:lnTo>
                    <a:pt x="995649" y="529295"/>
                  </a:lnTo>
                  <a:lnTo>
                    <a:pt x="1044067" y="521770"/>
                  </a:lnTo>
                  <a:lnTo>
                    <a:pt x="1086124" y="500813"/>
                  </a:lnTo>
                  <a:lnTo>
                    <a:pt x="1119295" y="468852"/>
                  </a:lnTo>
                  <a:lnTo>
                    <a:pt x="1141050" y="428315"/>
                  </a:lnTo>
                  <a:lnTo>
                    <a:pt x="1148863" y="381630"/>
                  </a:lnTo>
                  <a:lnTo>
                    <a:pt x="1148863" y="147665"/>
                  </a:lnTo>
                  <a:lnTo>
                    <a:pt x="1141050" y="100980"/>
                  </a:lnTo>
                  <a:lnTo>
                    <a:pt x="1119295" y="60443"/>
                  </a:lnTo>
                  <a:lnTo>
                    <a:pt x="1086124" y="28482"/>
                  </a:lnTo>
                  <a:lnTo>
                    <a:pt x="1044067" y="7525"/>
                  </a:lnTo>
                  <a:lnTo>
                    <a:pt x="995649" y="0"/>
                  </a:lnTo>
                  <a:lnTo>
                    <a:pt x="15309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475" y="3278387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6F6F6"/>
                </a:solidFill>
                <a:latin typeface="Verdana"/>
                <a:cs typeface="Verdana"/>
              </a:rPr>
              <a:t>SpaCy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995680" y="529394"/>
                </a:moveTo>
                <a:lnTo>
                  <a:pt x="153245" y="529394"/>
                </a:lnTo>
                <a:lnTo>
                  <a:pt x="104788" y="521859"/>
                </a:lnTo>
                <a:lnTo>
                  <a:pt x="62718" y="500877"/>
                </a:lnTo>
                <a:lnTo>
                  <a:pt x="29552" y="468887"/>
                </a:lnTo>
                <a:lnTo>
                  <a:pt x="7807" y="428325"/>
                </a:lnTo>
                <a:lnTo>
                  <a:pt x="0" y="381630"/>
                </a:lnTo>
                <a:lnTo>
                  <a:pt x="0" y="147690"/>
                </a:lnTo>
                <a:lnTo>
                  <a:pt x="7816" y="101002"/>
                </a:lnTo>
                <a:lnTo>
                  <a:pt x="29579" y="60458"/>
                </a:lnTo>
                <a:lnTo>
                  <a:pt x="62759" y="28490"/>
                </a:lnTo>
                <a:lnTo>
                  <a:pt x="104824" y="7527"/>
                </a:lnTo>
                <a:lnTo>
                  <a:pt x="153245" y="0"/>
                </a:lnTo>
                <a:lnTo>
                  <a:pt x="995680" y="0"/>
                </a:lnTo>
                <a:lnTo>
                  <a:pt x="1044086" y="7527"/>
                </a:lnTo>
                <a:lnTo>
                  <a:pt x="1086142" y="28490"/>
                </a:lnTo>
                <a:lnTo>
                  <a:pt x="1119317" y="60458"/>
                </a:lnTo>
                <a:lnTo>
                  <a:pt x="1141078" y="101002"/>
                </a:lnTo>
                <a:lnTo>
                  <a:pt x="1148894" y="147690"/>
                </a:lnTo>
                <a:lnTo>
                  <a:pt x="1148894" y="381630"/>
                </a:lnTo>
                <a:lnTo>
                  <a:pt x="1141078" y="428325"/>
                </a:lnTo>
                <a:lnTo>
                  <a:pt x="1119317" y="468887"/>
                </a:lnTo>
                <a:lnTo>
                  <a:pt x="1086142" y="500877"/>
                </a:lnTo>
                <a:lnTo>
                  <a:pt x="1044086" y="521859"/>
                </a:lnTo>
                <a:lnTo>
                  <a:pt x="995680" y="529394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8578" y="2250908"/>
            <a:ext cx="61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6F6F6"/>
                </a:solidFill>
                <a:latin typeface="Tahoma"/>
                <a:cs typeface="Tahoma"/>
              </a:rPr>
              <a:t>NLTK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5162"/>
            <a:ext cx="2945765" cy="1452880"/>
            <a:chOff x="5349791" y="2035162"/>
            <a:chExt cx="2945765" cy="145288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70" y="559449"/>
                  </a:lnTo>
                </a:path>
                <a:path w="1121410" h="1119504">
                  <a:moveTo>
                    <a:pt x="1121131" y="1118946"/>
                  </a:moveTo>
                  <a:lnTo>
                    <a:pt x="718811" y="1118946"/>
                  </a:lnTo>
                  <a:lnTo>
                    <a:pt x="682501" y="1114736"/>
                  </a:lnTo>
                  <a:lnTo>
                    <a:pt x="614731" y="1079034"/>
                  </a:lnTo>
                  <a:lnTo>
                    <a:pt x="586564" y="1046191"/>
                  </a:lnTo>
                  <a:lnTo>
                    <a:pt x="564406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6" y="116480"/>
                  </a:lnTo>
                  <a:lnTo>
                    <a:pt x="586564" y="72744"/>
                  </a:lnTo>
                  <a:lnTo>
                    <a:pt x="614731" y="39904"/>
                  </a:lnTo>
                  <a:lnTo>
                    <a:pt x="647259" y="17284"/>
                  </a:lnTo>
                  <a:lnTo>
                    <a:pt x="718811" y="0"/>
                  </a:lnTo>
                  <a:lnTo>
                    <a:pt x="1121131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242463" y="0"/>
                  </a:moveTo>
                  <a:lnTo>
                    <a:pt x="186835" y="4693"/>
                  </a:lnTo>
                  <a:lnTo>
                    <a:pt x="135787" y="18063"/>
                  </a:lnTo>
                  <a:lnTo>
                    <a:pt x="90769" y="39044"/>
                  </a:lnTo>
                  <a:lnTo>
                    <a:pt x="53232" y="66569"/>
                  </a:lnTo>
                  <a:lnTo>
                    <a:pt x="24625" y="99574"/>
                  </a:lnTo>
                  <a:lnTo>
                    <a:pt x="6398" y="136990"/>
                  </a:lnTo>
                  <a:lnTo>
                    <a:pt x="0" y="177754"/>
                  </a:lnTo>
                  <a:lnTo>
                    <a:pt x="0" y="459316"/>
                  </a:lnTo>
                  <a:lnTo>
                    <a:pt x="6398" y="500085"/>
                  </a:lnTo>
                  <a:lnTo>
                    <a:pt x="24625" y="537515"/>
                  </a:lnTo>
                  <a:lnTo>
                    <a:pt x="53232" y="570536"/>
                  </a:lnTo>
                  <a:lnTo>
                    <a:pt x="90769" y="598081"/>
                  </a:lnTo>
                  <a:lnTo>
                    <a:pt x="135787" y="619079"/>
                  </a:lnTo>
                  <a:lnTo>
                    <a:pt x="186835" y="632462"/>
                  </a:lnTo>
                  <a:lnTo>
                    <a:pt x="242463" y="637160"/>
                  </a:lnTo>
                  <a:lnTo>
                    <a:pt x="1575619" y="637160"/>
                  </a:lnTo>
                  <a:lnTo>
                    <a:pt x="1631194" y="632462"/>
                  </a:lnTo>
                  <a:lnTo>
                    <a:pt x="1682202" y="619079"/>
                  </a:lnTo>
                  <a:lnTo>
                    <a:pt x="1727194" y="598081"/>
                  </a:lnTo>
                  <a:lnTo>
                    <a:pt x="1764715" y="570536"/>
                  </a:lnTo>
                  <a:lnTo>
                    <a:pt x="1793314" y="537515"/>
                  </a:lnTo>
                  <a:lnTo>
                    <a:pt x="1811538" y="500085"/>
                  </a:lnTo>
                  <a:lnTo>
                    <a:pt x="1817936" y="459316"/>
                  </a:lnTo>
                  <a:lnTo>
                    <a:pt x="1817936" y="177754"/>
                  </a:lnTo>
                  <a:lnTo>
                    <a:pt x="1811538" y="136990"/>
                  </a:lnTo>
                  <a:lnTo>
                    <a:pt x="1793314" y="99574"/>
                  </a:lnTo>
                  <a:lnTo>
                    <a:pt x="1764715" y="66569"/>
                  </a:lnTo>
                  <a:lnTo>
                    <a:pt x="1727194" y="39044"/>
                  </a:lnTo>
                  <a:lnTo>
                    <a:pt x="1682202" y="18063"/>
                  </a:lnTo>
                  <a:lnTo>
                    <a:pt x="1631194" y="4693"/>
                  </a:lnTo>
                  <a:lnTo>
                    <a:pt x="1575619" y="0"/>
                  </a:lnTo>
                  <a:lnTo>
                    <a:pt x="24246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7472" y="2231901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TensorFlow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260740" y="0"/>
                </a:moveTo>
                <a:lnTo>
                  <a:pt x="208220" y="3609"/>
                </a:lnTo>
                <a:lnTo>
                  <a:pt x="159289" y="13963"/>
                </a:lnTo>
                <a:lnTo>
                  <a:pt x="115000" y="30348"/>
                </a:lnTo>
                <a:lnTo>
                  <a:pt x="76405" y="52049"/>
                </a:lnTo>
                <a:lnTo>
                  <a:pt x="44555" y="78354"/>
                </a:lnTo>
                <a:lnTo>
                  <a:pt x="20503" y="108549"/>
                </a:lnTo>
                <a:lnTo>
                  <a:pt x="0" y="177755"/>
                </a:lnTo>
                <a:lnTo>
                  <a:pt x="0" y="459393"/>
                </a:lnTo>
                <a:lnTo>
                  <a:pt x="20503" y="528599"/>
                </a:lnTo>
                <a:lnTo>
                  <a:pt x="44555" y="558794"/>
                </a:lnTo>
                <a:lnTo>
                  <a:pt x="76405" y="585099"/>
                </a:lnTo>
                <a:lnTo>
                  <a:pt x="115000" y="606800"/>
                </a:lnTo>
                <a:lnTo>
                  <a:pt x="159289" y="623185"/>
                </a:lnTo>
                <a:lnTo>
                  <a:pt x="208220" y="633539"/>
                </a:lnTo>
                <a:lnTo>
                  <a:pt x="260740" y="637148"/>
                </a:lnTo>
                <a:lnTo>
                  <a:pt x="1694396" y="637148"/>
                </a:lnTo>
                <a:lnTo>
                  <a:pt x="1746934" y="633539"/>
                </a:lnTo>
                <a:lnTo>
                  <a:pt x="1795878" y="623185"/>
                </a:lnTo>
                <a:lnTo>
                  <a:pt x="1840177" y="606800"/>
                </a:lnTo>
                <a:lnTo>
                  <a:pt x="1878778" y="585099"/>
                </a:lnTo>
                <a:lnTo>
                  <a:pt x="1910631" y="558794"/>
                </a:lnTo>
                <a:lnTo>
                  <a:pt x="1934685" y="528599"/>
                </a:lnTo>
                <a:lnTo>
                  <a:pt x="1955190" y="459393"/>
                </a:lnTo>
                <a:lnTo>
                  <a:pt x="1955190" y="177755"/>
                </a:lnTo>
                <a:lnTo>
                  <a:pt x="1934685" y="108549"/>
                </a:lnTo>
                <a:lnTo>
                  <a:pt x="1910631" y="78354"/>
                </a:lnTo>
                <a:lnTo>
                  <a:pt x="1878778" y="52049"/>
                </a:lnTo>
                <a:lnTo>
                  <a:pt x="1840177" y="30348"/>
                </a:lnTo>
                <a:lnTo>
                  <a:pt x="1795878" y="13963"/>
                </a:lnTo>
                <a:lnTo>
                  <a:pt x="1746934" y="3609"/>
                </a:lnTo>
                <a:lnTo>
                  <a:pt x="1694396" y="0"/>
                </a:lnTo>
                <a:lnTo>
                  <a:pt x="260740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92637" y="3086336"/>
            <a:ext cx="15208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545" marR="5080" indent="-30480">
              <a:lnSpc>
                <a:spcPct val="100699"/>
              </a:lnSpc>
              <a:spcBef>
                <a:spcPts val="85"/>
              </a:spcBef>
            </a:pP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Hugging</a:t>
            </a:r>
            <a:r>
              <a:rPr sz="1800" spc="-114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6F6F6"/>
                </a:solidFill>
                <a:latin typeface="Verdana"/>
                <a:cs typeface="Verdana"/>
              </a:rPr>
              <a:t>Face </a:t>
            </a:r>
            <a:r>
              <a:rPr sz="1800" spc="-50" dirty="0">
                <a:solidFill>
                  <a:srgbClr val="F6F6F6"/>
                </a:solidFill>
                <a:latin typeface="Verdana"/>
                <a:cs typeface="Verdana"/>
              </a:rPr>
              <a:t>Transformers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2425" y="1135845"/>
            <a:ext cx="3740150" cy="2561590"/>
            <a:chOff x="1622425" y="1135845"/>
            <a:chExt cx="3740150" cy="256159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0991" y="0"/>
                  </a:lnTo>
                  <a:lnTo>
                    <a:pt x="449284" y="13364"/>
                  </a:lnTo>
                  <a:lnTo>
                    <a:pt x="484275" y="42766"/>
                  </a:lnTo>
                  <a:lnTo>
                    <a:pt x="501332" y="72168"/>
                  </a:lnTo>
                  <a:lnTo>
                    <a:pt x="505825" y="85533"/>
                  </a:lnTo>
                  <a:lnTo>
                    <a:pt x="505825" y="652843"/>
                  </a:lnTo>
                  <a:lnTo>
                    <a:pt x="945753" y="652843"/>
                  </a:lnTo>
                  <a:lnTo>
                    <a:pt x="945753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214" y="0"/>
                  </a:moveTo>
                  <a:lnTo>
                    <a:pt x="104808" y="7535"/>
                  </a:lnTo>
                  <a:lnTo>
                    <a:pt x="62752" y="28516"/>
                  </a:lnTo>
                  <a:lnTo>
                    <a:pt x="29577" y="60507"/>
                  </a:lnTo>
                  <a:lnTo>
                    <a:pt x="7816" y="101068"/>
                  </a:lnTo>
                  <a:lnTo>
                    <a:pt x="0" y="147764"/>
                  </a:lnTo>
                  <a:lnTo>
                    <a:pt x="0" y="381704"/>
                  </a:lnTo>
                  <a:lnTo>
                    <a:pt x="7816" y="428392"/>
                  </a:lnTo>
                  <a:lnTo>
                    <a:pt x="29577" y="468935"/>
                  </a:lnTo>
                  <a:lnTo>
                    <a:pt x="62752" y="500903"/>
                  </a:lnTo>
                  <a:lnTo>
                    <a:pt x="104808" y="521866"/>
                  </a:lnTo>
                  <a:lnTo>
                    <a:pt x="153214" y="529394"/>
                  </a:lnTo>
                  <a:lnTo>
                    <a:pt x="995772" y="529394"/>
                  </a:lnTo>
                  <a:lnTo>
                    <a:pt x="1044169" y="521866"/>
                  </a:lnTo>
                  <a:lnTo>
                    <a:pt x="1086202" y="500903"/>
                  </a:lnTo>
                  <a:lnTo>
                    <a:pt x="1119349" y="468935"/>
                  </a:lnTo>
                  <a:lnTo>
                    <a:pt x="1141088" y="428392"/>
                  </a:lnTo>
                  <a:lnTo>
                    <a:pt x="1148894" y="381704"/>
                  </a:lnTo>
                  <a:lnTo>
                    <a:pt x="1148894" y="147764"/>
                  </a:lnTo>
                  <a:lnTo>
                    <a:pt x="1141088" y="101068"/>
                  </a:lnTo>
                  <a:lnTo>
                    <a:pt x="1119349" y="60507"/>
                  </a:lnTo>
                  <a:lnTo>
                    <a:pt x="1086202" y="28516"/>
                  </a:lnTo>
                  <a:lnTo>
                    <a:pt x="1044169" y="7535"/>
                  </a:lnTo>
                  <a:lnTo>
                    <a:pt x="995772" y="0"/>
                  </a:lnTo>
                  <a:lnTo>
                    <a:pt x="153214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7505" y="1245348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8577" y="3518612"/>
            <a:ext cx="2479040" cy="1146810"/>
            <a:chOff x="1248577" y="3518612"/>
            <a:chExt cx="2479040" cy="114681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203073" y="0"/>
                  </a:moveTo>
                  <a:lnTo>
                    <a:pt x="149114" y="5274"/>
                  </a:lnTo>
                  <a:lnTo>
                    <a:pt x="100611" y="20160"/>
                  </a:lnTo>
                  <a:lnTo>
                    <a:pt x="59506" y="43251"/>
                  </a:lnTo>
                  <a:lnTo>
                    <a:pt x="27742" y="73140"/>
                  </a:lnTo>
                  <a:lnTo>
                    <a:pt x="7259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259" y="420903"/>
                  </a:lnTo>
                  <a:lnTo>
                    <a:pt x="27742" y="456199"/>
                  </a:lnTo>
                  <a:lnTo>
                    <a:pt x="59506" y="486106"/>
                  </a:lnTo>
                  <a:lnTo>
                    <a:pt x="100611" y="509215"/>
                  </a:lnTo>
                  <a:lnTo>
                    <a:pt x="149114" y="524114"/>
                  </a:lnTo>
                  <a:lnTo>
                    <a:pt x="203073" y="529394"/>
                  </a:lnTo>
                  <a:lnTo>
                    <a:pt x="1319815" y="529394"/>
                  </a:lnTo>
                  <a:lnTo>
                    <a:pt x="1373765" y="524114"/>
                  </a:lnTo>
                  <a:lnTo>
                    <a:pt x="1422245" y="509215"/>
                  </a:lnTo>
                  <a:lnTo>
                    <a:pt x="1463320" y="486106"/>
                  </a:lnTo>
                  <a:lnTo>
                    <a:pt x="1495055" y="456199"/>
                  </a:lnTo>
                  <a:lnTo>
                    <a:pt x="1515515" y="420903"/>
                  </a:lnTo>
                  <a:lnTo>
                    <a:pt x="1522765" y="381630"/>
                  </a:lnTo>
                  <a:lnTo>
                    <a:pt x="1522765" y="147690"/>
                  </a:lnTo>
                  <a:lnTo>
                    <a:pt x="1515515" y="108422"/>
                  </a:lnTo>
                  <a:lnTo>
                    <a:pt x="1495055" y="73140"/>
                  </a:lnTo>
                  <a:lnTo>
                    <a:pt x="1463320" y="43251"/>
                  </a:lnTo>
                  <a:lnTo>
                    <a:pt x="1422245" y="20160"/>
                  </a:lnTo>
                  <a:lnTo>
                    <a:pt x="1373765" y="5274"/>
                  </a:lnTo>
                  <a:lnTo>
                    <a:pt x="1319815" y="0"/>
                  </a:lnTo>
                  <a:lnTo>
                    <a:pt x="20307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97405" y="4235465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6F6F6"/>
                </a:solidFill>
                <a:latin typeface="Verdana"/>
                <a:cs typeface="Verdana"/>
              </a:rPr>
              <a:t>Gensim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35842"/>
            <a:ext cx="2868930" cy="1228090"/>
            <a:chOff x="5063185" y="1135842"/>
            <a:chExt cx="2868930" cy="1228090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091" y="0"/>
                  </a:moveTo>
                  <a:lnTo>
                    <a:pt x="554730" y="0"/>
                  </a:lnTo>
                  <a:lnTo>
                    <a:pt x="496384" y="13364"/>
                  </a:lnTo>
                  <a:lnTo>
                    <a:pt x="461366" y="42766"/>
                  </a:lnTo>
                  <a:lnTo>
                    <a:pt x="444298" y="72168"/>
                  </a:lnTo>
                  <a:lnTo>
                    <a:pt x="439803" y="85533"/>
                  </a:lnTo>
                  <a:lnTo>
                    <a:pt x="439803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260583" y="0"/>
                  </a:moveTo>
                  <a:lnTo>
                    <a:pt x="208053" y="3614"/>
                  </a:lnTo>
                  <a:lnTo>
                    <a:pt x="159133" y="13979"/>
                  </a:lnTo>
                  <a:lnTo>
                    <a:pt x="114868" y="30380"/>
                  </a:lnTo>
                  <a:lnTo>
                    <a:pt x="76306" y="52100"/>
                  </a:lnTo>
                  <a:lnTo>
                    <a:pt x="44491" y="78422"/>
                  </a:lnTo>
                  <a:lnTo>
                    <a:pt x="20471" y="108631"/>
                  </a:lnTo>
                  <a:lnTo>
                    <a:pt x="0" y="177844"/>
                  </a:lnTo>
                  <a:lnTo>
                    <a:pt x="0" y="459405"/>
                  </a:lnTo>
                  <a:lnTo>
                    <a:pt x="20474" y="528604"/>
                  </a:lnTo>
                  <a:lnTo>
                    <a:pt x="44500" y="558799"/>
                  </a:lnTo>
                  <a:lnTo>
                    <a:pt x="76326" y="585105"/>
                  </a:lnTo>
                  <a:lnTo>
                    <a:pt x="114907" y="606808"/>
                  </a:lnTo>
                  <a:lnTo>
                    <a:pt x="159200" y="623194"/>
                  </a:lnTo>
                  <a:lnTo>
                    <a:pt x="208159" y="633550"/>
                  </a:lnTo>
                  <a:lnTo>
                    <a:pt x="260741" y="637160"/>
                  </a:lnTo>
                  <a:lnTo>
                    <a:pt x="1694449" y="637160"/>
                  </a:lnTo>
                  <a:lnTo>
                    <a:pt x="1746970" y="633550"/>
                  </a:lnTo>
                  <a:lnTo>
                    <a:pt x="1795901" y="623194"/>
                  </a:lnTo>
                  <a:lnTo>
                    <a:pt x="1840190" y="606808"/>
                  </a:lnTo>
                  <a:lnTo>
                    <a:pt x="1878785" y="585105"/>
                  </a:lnTo>
                  <a:lnTo>
                    <a:pt x="1910634" y="558799"/>
                  </a:lnTo>
                  <a:lnTo>
                    <a:pt x="1934686" y="528604"/>
                  </a:lnTo>
                  <a:lnTo>
                    <a:pt x="1955190" y="459405"/>
                  </a:lnTo>
                  <a:lnTo>
                    <a:pt x="1955190" y="177844"/>
                  </a:lnTo>
                  <a:lnTo>
                    <a:pt x="1934686" y="108631"/>
                  </a:lnTo>
                  <a:lnTo>
                    <a:pt x="1910634" y="78422"/>
                  </a:lnTo>
                  <a:lnTo>
                    <a:pt x="1878785" y="52100"/>
                  </a:lnTo>
                  <a:lnTo>
                    <a:pt x="1840190" y="30380"/>
                  </a:lnTo>
                  <a:lnTo>
                    <a:pt x="1795901" y="13979"/>
                  </a:lnTo>
                  <a:lnTo>
                    <a:pt x="1746970" y="3614"/>
                  </a:lnTo>
                  <a:lnTo>
                    <a:pt x="1694449" y="0"/>
                  </a:lnTo>
                  <a:lnTo>
                    <a:pt x="26058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00251" y="129922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PyTorch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NLP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1432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2.</a:t>
            </a:r>
            <a:r>
              <a:rPr spc="-275" dirty="0"/>
              <a:t> </a:t>
            </a:r>
            <a:r>
              <a:rPr spc="-50" dirty="0"/>
              <a:t>NLTK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249" y="1403724"/>
            <a:ext cx="2481599" cy="2603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11054" y="1909466"/>
            <a:ext cx="3719829" cy="125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6F6F6"/>
                </a:solidFill>
                <a:latin typeface="Verdana"/>
                <a:cs typeface="Verdana"/>
              </a:rPr>
              <a:t>Works</a:t>
            </a:r>
            <a:r>
              <a:rPr sz="1800" spc="-10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6F6F6"/>
                </a:solidFill>
                <a:latin typeface="Verdana"/>
                <a:cs typeface="Verdana"/>
              </a:rPr>
              <a:t>with</a:t>
            </a:r>
            <a:r>
              <a:rPr sz="1800" spc="-9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2261C1"/>
                </a:solidFill>
                <a:latin typeface="Tahoma"/>
                <a:cs typeface="Tahoma"/>
              </a:rPr>
              <a:t>human</a:t>
            </a:r>
            <a:r>
              <a:rPr sz="1800" b="1" spc="-9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2261C1"/>
                </a:solidFill>
                <a:latin typeface="Tahoma"/>
                <a:cs typeface="Tahoma"/>
              </a:rPr>
              <a:t>language</a:t>
            </a:r>
            <a:r>
              <a:rPr sz="1800" b="1" spc="-9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2261C1"/>
                </a:solidFill>
                <a:latin typeface="Tahoma"/>
                <a:cs typeface="Tahoma"/>
              </a:rPr>
              <a:t>data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800" spc="-50" dirty="0">
                <a:solidFill>
                  <a:srgbClr val="F6F6F6"/>
                </a:solidFill>
                <a:latin typeface="Verdana"/>
                <a:cs typeface="Verdana"/>
              </a:rPr>
              <a:t>Tools</a:t>
            </a:r>
            <a:r>
              <a:rPr sz="1800" spc="-9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for</a:t>
            </a:r>
            <a:r>
              <a:rPr sz="1800" spc="-8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2261C1"/>
                </a:solidFill>
                <a:latin typeface="Tahoma"/>
                <a:cs typeface="Tahoma"/>
              </a:rPr>
              <a:t>to</a:t>
            </a:r>
            <a:r>
              <a:rPr lang="en-IN" sz="1800" b="1" spc="-50" dirty="0">
                <a:solidFill>
                  <a:srgbClr val="2261C1"/>
                </a:solidFill>
                <a:latin typeface="Tahoma"/>
                <a:cs typeface="Tahoma"/>
              </a:rPr>
              <a:t>k</a:t>
            </a:r>
            <a:r>
              <a:rPr sz="1800" b="1" spc="-50" dirty="0" err="1">
                <a:solidFill>
                  <a:srgbClr val="2261C1"/>
                </a:solidFill>
                <a:latin typeface="Tahoma"/>
                <a:cs typeface="Tahoma"/>
              </a:rPr>
              <a:t>enization</a:t>
            </a:r>
            <a:r>
              <a:rPr sz="1800" b="1" spc="-50" dirty="0">
                <a:solidFill>
                  <a:srgbClr val="2261C1"/>
                </a:solidFill>
                <a:latin typeface="Tahoma"/>
                <a:cs typeface="Tahoma"/>
              </a:rPr>
              <a:t>,</a:t>
            </a:r>
            <a:r>
              <a:rPr sz="1800" b="1" spc="-15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261C1"/>
                </a:solidFill>
                <a:latin typeface="Tahoma"/>
                <a:cs typeface="Tahoma"/>
              </a:rPr>
              <a:t>stemming, </a:t>
            </a:r>
            <a:r>
              <a:rPr sz="1800" b="1" spc="-40" dirty="0">
                <a:solidFill>
                  <a:srgbClr val="2261C1"/>
                </a:solidFill>
                <a:latin typeface="Tahoma"/>
                <a:cs typeface="Tahoma"/>
              </a:rPr>
              <a:t>tagging</a:t>
            </a:r>
            <a:r>
              <a:rPr sz="1800" b="1" spc="-7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261C1"/>
                </a:solidFill>
                <a:latin typeface="Tahoma"/>
                <a:cs typeface="Tahoma"/>
              </a:rPr>
              <a:t>classification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86650" y="1364675"/>
            <a:ext cx="4433570" cy="2719070"/>
          </a:xfrm>
          <a:custGeom>
            <a:avLst/>
            <a:gdLst/>
            <a:ahLst/>
            <a:cxnLst/>
            <a:rect l="l" t="t" r="r" b="b"/>
            <a:pathLst>
              <a:path w="4433570" h="2719070">
                <a:moveTo>
                  <a:pt x="0" y="453158"/>
                </a:moveTo>
                <a:lnTo>
                  <a:pt x="2339" y="406826"/>
                </a:lnTo>
                <a:lnTo>
                  <a:pt x="9206" y="361831"/>
                </a:lnTo>
                <a:lnTo>
                  <a:pt x="20373" y="318403"/>
                </a:lnTo>
                <a:lnTo>
                  <a:pt x="35611" y="276769"/>
                </a:lnTo>
                <a:lnTo>
                  <a:pt x="54693" y="237156"/>
                </a:lnTo>
                <a:lnTo>
                  <a:pt x="77392" y="199793"/>
                </a:lnTo>
                <a:lnTo>
                  <a:pt x="103479" y="164907"/>
                </a:lnTo>
                <a:lnTo>
                  <a:pt x="132727" y="132727"/>
                </a:lnTo>
                <a:lnTo>
                  <a:pt x="164907" y="103479"/>
                </a:lnTo>
                <a:lnTo>
                  <a:pt x="199793" y="77392"/>
                </a:lnTo>
                <a:lnTo>
                  <a:pt x="237156" y="54693"/>
                </a:lnTo>
                <a:lnTo>
                  <a:pt x="276769" y="35611"/>
                </a:lnTo>
                <a:lnTo>
                  <a:pt x="318403" y="20373"/>
                </a:lnTo>
                <a:lnTo>
                  <a:pt x="361831" y="9206"/>
                </a:lnTo>
                <a:lnTo>
                  <a:pt x="406826" y="2339"/>
                </a:lnTo>
                <a:lnTo>
                  <a:pt x="453158" y="0"/>
                </a:lnTo>
                <a:lnTo>
                  <a:pt x="3980240" y="0"/>
                </a:lnTo>
                <a:lnTo>
                  <a:pt x="4031373" y="2892"/>
                </a:lnTo>
                <a:lnTo>
                  <a:pt x="4081459" y="11447"/>
                </a:lnTo>
                <a:lnTo>
                  <a:pt x="4130056" y="25480"/>
                </a:lnTo>
                <a:lnTo>
                  <a:pt x="4176719" y="44809"/>
                </a:lnTo>
                <a:lnTo>
                  <a:pt x="4221005" y="69249"/>
                </a:lnTo>
                <a:lnTo>
                  <a:pt x="4262471" y="98616"/>
                </a:lnTo>
                <a:lnTo>
                  <a:pt x="4300672" y="132727"/>
                </a:lnTo>
                <a:lnTo>
                  <a:pt x="4334783" y="170928"/>
                </a:lnTo>
                <a:lnTo>
                  <a:pt x="4364150" y="212394"/>
                </a:lnTo>
                <a:lnTo>
                  <a:pt x="4388590" y="256680"/>
                </a:lnTo>
                <a:lnTo>
                  <a:pt x="4407919" y="303343"/>
                </a:lnTo>
                <a:lnTo>
                  <a:pt x="4421952" y="351939"/>
                </a:lnTo>
                <a:lnTo>
                  <a:pt x="4430507" y="402026"/>
                </a:lnTo>
                <a:lnTo>
                  <a:pt x="4433399" y="453158"/>
                </a:lnTo>
                <a:lnTo>
                  <a:pt x="4433399" y="2265740"/>
                </a:lnTo>
                <a:lnTo>
                  <a:pt x="4431060" y="2312073"/>
                </a:lnTo>
                <a:lnTo>
                  <a:pt x="4424193" y="2357068"/>
                </a:lnTo>
                <a:lnTo>
                  <a:pt x="4413026" y="2400496"/>
                </a:lnTo>
                <a:lnTo>
                  <a:pt x="4397788" y="2442130"/>
                </a:lnTo>
                <a:lnTo>
                  <a:pt x="4378706" y="2481743"/>
                </a:lnTo>
                <a:lnTo>
                  <a:pt x="4356007" y="2519106"/>
                </a:lnTo>
                <a:lnTo>
                  <a:pt x="4329920" y="2553992"/>
                </a:lnTo>
                <a:lnTo>
                  <a:pt x="4300672" y="2586172"/>
                </a:lnTo>
                <a:lnTo>
                  <a:pt x="4268492" y="2615420"/>
                </a:lnTo>
                <a:lnTo>
                  <a:pt x="4233606" y="2641507"/>
                </a:lnTo>
                <a:lnTo>
                  <a:pt x="4196243" y="2664206"/>
                </a:lnTo>
                <a:lnTo>
                  <a:pt x="4156630" y="2683288"/>
                </a:lnTo>
                <a:lnTo>
                  <a:pt x="4114996" y="2698526"/>
                </a:lnTo>
                <a:lnTo>
                  <a:pt x="4071568" y="2709693"/>
                </a:lnTo>
                <a:lnTo>
                  <a:pt x="4026573" y="2716560"/>
                </a:lnTo>
                <a:lnTo>
                  <a:pt x="3980240" y="2718899"/>
                </a:lnTo>
                <a:lnTo>
                  <a:pt x="453158" y="2718899"/>
                </a:lnTo>
                <a:lnTo>
                  <a:pt x="406826" y="2716560"/>
                </a:lnTo>
                <a:lnTo>
                  <a:pt x="361831" y="2709693"/>
                </a:lnTo>
                <a:lnTo>
                  <a:pt x="318403" y="2698526"/>
                </a:lnTo>
                <a:lnTo>
                  <a:pt x="276769" y="2683288"/>
                </a:lnTo>
                <a:lnTo>
                  <a:pt x="237156" y="2664206"/>
                </a:lnTo>
                <a:lnTo>
                  <a:pt x="199793" y="2641507"/>
                </a:lnTo>
                <a:lnTo>
                  <a:pt x="164907" y="2615420"/>
                </a:lnTo>
                <a:lnTo>
                  <a:pt x="132727" y="2586172"/>
                </a:lnTo>
                <a:lnTo>
                  <a:pt x="103479" y="2553992"/>
                </a:lnTo>
                <a:lnTo>
                  <a:pt x="77392" y="2519106"/>
                </a:lnTo>
                <a:lnTo>
                  <a:pt x="54693" y="2481743"/>
                </a:lnTo>
                <a:lnTo>
                  <a:pt x="35611" y="2442130"/>
                </a:lnTo>
                <a:lnTo>
                  <a:pt x="20373" y="2400496"/>
                </a:lnTo>
                <a:lnTo>
                  <a:pt x="9206" y="2357068"/>
                </a:lnTo>
                <a:lnTo>
                  <a:pt x="2339" y="2312073"/>
                </a:lnTo>
                <a:lnTo>
                  <a:pt x="0" y="2265740"/>
                </a:lnTo>
                <a:lnTo>
                  <a:pt x="0" y="453158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NLP</a:t>
            </a:r>
            <a:r>
              <a:rPr spc="-170" dirty="0"/>
              <a:t> </a:t>
            </a:r>
            <a:r>
              <a:rPr spc="-30" dirty="0"/>
              <a:t>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502535" cy="1184910"/>
            <a:chOff x="5026597" y="3480501"/>
            <a:chExt cx="2502535" cy="118491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895" y="915245"/>
                  </a:moveTo>
                  <a:lnTo>
                    <a:pt x="554730" y="915245"/>
                  </a:lnTo>
                  <a:lnTo>
                    <a:pt x="496399" y="901881"/>
                  </a:lnTo>
                  <a:lnTo>
                    <a:pt x="461412" y="872478"/>
                  </a:lnTo>
                  <a:lnTo>
                    <a:pt x="444376" y="843076"/>
                  </a:lnTo>
                  <a:lnTo>
                    <a:pt x="439896" y="829711"/>
                  </a:lnTo>
                  <a:lnTo>
                    <a:pt x="439896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213481" y="0"/>
                  </a:moveTo>
                  <a:lnTo>
                    <a:pt x="156756" y="5274"/>
                  </a:lnTo>
                  <a:lnTo>
                    <a:pt x="105767" y="20160"/>
                  </a:lnTo>
                  <a:lnTo>
                    <a:pt x="62556" y="43251"/>
                  </a:lnTo>
                  <a:lnTo>
                    <a:pt x="29163" y="73140"/>
                  </a:lnTo>
                  <a:lnTo>
                    <a:pt x="7631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631" y="420903"/>
                  </a:lnTo>
                  <a:lnTo>
                    <a:pt x="29163" y="456199"/>
                  </a:lnTo>
                  <a:lnTo>
                    <a:pt x="62556" y="486106"/>
                  </a:lnTo>
                  <a:lnTo>
                    <a:pt x="105767" y="509215"/>
                  </a:lnTo>
                  <a:lnTo>
                    <a:pt x="156756" y="524114"/>
                  </a:lnTo>
                  <a:lnTo>
                    <a:pt x="213481" y="529394"/>
                  </a:lnTo>
                  <a:lnTo>
                    <a:pt x="1387325" y="529394"/>
                  </a:lnTo>
                  <a:lnTo>
                    <a:pt x="1444110" y="524114"/>
                  </a:lnTo>
                  <a:lnTo>
                    <a:pt x="1495115" y="509215"/>
                  </a:lnTo>
                  <a:lnTo>
                    <a:pt x="1538314" y="486106"/>
                  </a:lnTo>
                  <a:lnTo>
                    <a:pt x="1571680" y="456199"/>
                  </a:lnTo>
                  <a:lnTo>
                    <a:pt x="1593187" y="420903"/>
                  </a:lnTo>
                  <a:lnTo>
                    <a:pt x="1600806" y="381630"/>
                  </a:lnTo>
                  <a:lnTo>
                    <a:pt x="1600806" y="147690"/>
                  </a:lnTo>
                  <a:lnTo>
                    <a:pt x="1593187" y="108422"/>
                  </a:lnTo>
                  <a:lnTo>
                    <a:pt x="1571680" y="73140"/>
                  </a:lnTo>
                  <a:lnTo>
                    <a:pt x="1538314" y="43251"/>
                  </a:lnTo>
                  <a:lnTo>
                    <a:pt x="1495115" y="20160"/>
                  </a:lnTo>
                  <a:lnTo>
                    <a:pt x="1444110" y="5274"/>
                  </a:lnTo>
                  <a:lnTo>
                    <a:pt x="1387325" y="0"/>
                  </a:lnTo>
                  <a:lnTo>
                    <a:pt x="21348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1245" y="423546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6F6F6"/>
                </a:solidFill>
                <a:latin typeface="Verdana"/>
                <a:cs typeface="Verdana"/>
              </a:rPr>
              <a:t>Scikit-</a:t>
            </a:r>
            <a:r>
              <a:rPr sz="1800" spc="-20" dirty="0">
                <a:solidFill>
                  <a:srgbClr val="F6F6F6"/>
                </a:solidFill>
                <a:latin typeface="Verdana"/>
                <a:cs typeface="Verdana"/>
              </a:rPr>
              <a:t>Learn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7522" y="2359232"/>
            <a:ext cx="2276475" cy="1344295"/>
            <a:chOff x="1127522" y="2359232"/>
            <a:chExt cx="2276475" cy="1344295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78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68" y="1118946"/>
                  </a:lnTo>
                  <a:lnTo>
                    <a:pt x="420638" y="1114736"/>
                  </a:lnTo>
                  <a:lnTo>
                    <a:pt x="488395" y="1079034"/>
                  </a:lnTo>
                  <a:lnTo>
                    <a:pt x="516575" y="1046191"/>
                  </a:lnTo>
                  <a:lnTo>
                    <a:pt x="538751" y="1002455"/>
                  </a:lnTo>
                  <a:lnTo>
                    <a:pt x="553269" y="947149"/>
                  </a:lnTo>
                  <a:lnTo>
                    <a:pt x="558475" y="879600"/>
                  </a:lnTo>
                  <a:lnTo>
                    <a:pt x="558475" y="239345"/>
                  </a:lnTo>
                  <a:lnTo>
                    <a:pt x="553269" y="171788"/>
                  </a:lnTo>
                  <a:lnTo>
                    <a:pt x="538751" y="116480"/>
                  </a:lnTo>
                  <a:lnTo>
                    <a:pt x="516575" y="72744"/>
                  </a:lnTo>
                  <a:lnTo>
                    <a:pt x="488395" y="39904"/>
                  </a:lnTo>
                  <a:lnTo>
                    <a:pt x="455865" y="17284"/>
                  </a:lnTo>
                  <a:lnTo>
                    <a:pt x="384368" y="0"/>
                  </a:lnTo>
                  <a:lnTo>
                    <a:pt x="5308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995649" y="529295"/>
                  </a:moveTo>
                  <a:lnTo>
                    <a:pt x="153091" y="529295"/>
                  </a:lnTo>
                  <a:lnTo>
                    <a:pt x="104697" y="521770"/>
                  </a:lnTo>
                  <a:lnTo>
                    <a:pt x="62672" y="500813"/>
                  </a:lnTo>
                  <a:lnTo>
                    <a:pt x="29534" y="468852"/>
                  </a:lnTo>
                  <a:lnTo>
                    <a:pt x="7803" y="428315"/>
                  </a:lnTo>
                  <a:lnTo>
                    <a:pt x="0" y="381630"/>
                  </a:lnTo>
                  <a:lnTo>
                    <a:pt x="0" y="147665"/>
                  </a:lnTo>
                  <a:lnTo>
                    <a:pt x="7803" y="100980"/>
                  </a:lnTo>
                  <a:lnTo>
                    <a:pt x="29534" y="60443"/>
                  </a:lnTo>
                  <a:lnTo>
                    <a:pt x="62672" y="28482"/>
                  </a:lnTo>
                  <a:lnTo>
                    <a:pt x="104697" y="7525"/>
                  </a:lnTo>
                  <a:lnTo>
                    <a:pt x="153091" y="0"/>
                  </a:lnTo>
                  <a:lnTo>
                    <a:pt x="995649" y="0"/>
                  </a:lnTo>
                  <a:lnTo>
                    <a:pt x="1044067" y="7525"/>
                  </a:lnTo>
                  <a:lnTo>
                    <a:pt x="1086124" y="28482"/>
                  </a:lnTo>
                  <a:lnTo>
                    <a:pt x="1119295" y="60443"/>
                  </a:lnTo>
                  <a:lnTo>
                    <a:pt x="1141050" y="100980"/>
                  </a:lnTo>
                  <a:lnTo>
                    <a:pt x="1148863" y="147665"/>
                  </a:lnTo>
                  <a:lnTo>
                    <a:pt x="1148863" y="381630"/>
                  </a:lnTo>
                  <a:lnTo>
                    <a:pt x="1141050" y="428315"/>
                  </a:lnTo>
                  <a:lnTo>
                    <a:pt x="1119295" y="468852"/>
                  </a:lnTo>
                  <a:lnTo>
                    <a:pt x="1086124" y="500813"/>
                  </a:lnTo>
                  <a:lnTo>
                    <a:pt x="1044067" y="521770"/>
                  </a:lnTo>
                  <a:lnTo>
                    <a:pt x="995649" y="529295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22081" y="3278387"/>
            <a:ext cx="759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6F6F6"/>
                </a:solidFill>
                <a:latin typeface="Tahoma"/>
                <a:cs typeface="Tahoma"/>
              </a:rPr>
              <a:t>SpaCy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153245" y="0"/>
                </a:moveTo>
                <a:lnTo>
                  <a:pt x="104824" y="7527"/>
                </a:lnTo>
                <a:lnTo>
                  <a:pt x="62759" y="28490"/>
                </a:lnTo>
                <a:lnTo>
                  <a:pt x="29579" y="60458"/>
                </a:lnTo>
                <a:lnTo>
                  <a:pt x="7816" y="101002"/>
                </a:lnTo>
                <a:lnTo>
                  <a:pt x="0" y="147690"/>
                </a:lnTo>
                <a:lnTo>
                  <a:pt x="0" y="381630"/>
                </a:lnTo>
                <a:lnTo>
                  <a:pt x="7807" y="428325"/>
                </a:lnTo>
                <a:lnTo>
                  <a:pt x="29552" y="468887"/>
                </a:lnTo>
                <a:lnTo>
                  <a:pt x="62718" y="500877"/>
                </a:lnTo>
                <a:lnTo>
                  <a:pt x="104788" y="521859"/>
                </a:lnTo>
                <a:lnTo>
                  <a:pt x="153245" y="529394"/>
                </a:lnTo>
                <a:lnTo>
                  <a:pt x="995680" y="529394"/>
                </a:lnTo>
                <a:lnTo>
                  <a:pt x="1044086" y="521859"/>
                </a:lnTo>
                <a:lnTo>
                  <a:pt x="1086142" y="500877"/>
                </a:lnTo>
                <a:lnTo>
                  <a:pt x="1119317" y="468887"/>
                </a:lnTo>
                <a:lnTo>
                  <a:pt x="1141078" y="428325"/>
                </a:lnTo>
                <a:lnTo>
                  <a:pt x="1148894" y="381630"/>
                </a:lnTo>
                <a:lnTo>
                  <a:pt x="1148894" y="147690"/>
                </a:lnTo>
                <a:lnTo>
                  <a:pt x="1141078" y="101002"/>
                </a:lnTo>
                <a:lnTo>
                  <a:pt x="1119317" y="60458"/>
                </a:lnTo>
                <a:lnTo>
                  <a:pt x="1086142" y="28490"/>
                </a:lnTo>
                <a:lnTo>
                  <a:pt x="1044086" y="7527"/>
                </a:lnTo>
                <a:lnTo>
                  <a:pt x="995680" y="0"/>
                </a:lnTo>
                <a:lnTo>
                  <a:pt x="153245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5113" y="2250908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NLTK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5162"/>
            <a:ext cx="2945765" cy="1452880"/>
            <a:chOff x="5349791" y="2035162"/>
            <a:chExt cx="2945765" cy="145288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70" y="559449"/>
                  </a:lnTo>
                </a:path>
                <a:path w="1121410" h="1119504">
                  <a:moveTo>
                    <a:pt x="1121131" y="1118946"/>
                  </a:moveTo>
                  <a:lnTo>
                    <a:pt x="718811" y="1118946"/>
                  </a:lnTo>
                  <a:lnTo>
                    <a:pt x="682501" y="1114736"/>
                  </a:lnTo>
                  <a:lnTo>
                    <a:pt x="614731" y="1079034"/>
                  </a:lnTo>
                  <a:lnTo>
                    <a:pt x="586564" y="1046191"/>
                  </a:lnTo>
                  <a:lnTo>
                    <a:pt x="564406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6" y="116480"/>
                  </a:lnTo>
                  <a:lnTo>
                    <a:pt x="586564" y="72744"/>
                  </a:lnTo>
                  <a:lnTo>
                    <a:pt x="614731" y="39904"/>
                  </a:lnTo>
                  <a:lnTo>
                    <a:pt x="647259" y="17284"/>
                  </a:lnTo>
                  <a:lnTo>
                    <a:pt x="718811" y="0"/>
                  </a:lnTo>
                  <a:lnTo>
                    <a:pt x="1121131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242463" y="0"/>
                  </a:moveTo>
                  <a:lnTo>
                    <a:pt x="186835" y="4693"/>
                  </a:lnTo>
                  <a:lnTo>
                    <a:pt x="135787" y="18063"/>
                  </a:lnTo>
                  <a:lnTo>
                    <a:pt x="90769" y="39044"/>
                  </a:lnTo>
                  <a:lnTo>
                    <a:pt x="53232" y="66569"/>
                  </a:lnTo>
                  <a:lnTo>
                    <a:pt x="24625" y="99574"/>
                  </a:lnTo>
                  <a:lnTo>
                    <a:pt x="6398" y="136990"/>
                  </a:lnTo>
                  <a:lnTo>
                    <a:pt x="0" y="177754"/>
                  </a:lnTo>
                  <a:lnTo>
                    <a:pt x="0" y="459316"/>
                  </a:lnTo>
                  <a:lnTo>
                    <a:pt x="6398" y="500085"/>
                  </a:lnTo>
                  <a:lnTo>
                    <a:pt x="24625" y="537515"/>
                  </a:lnTo>
                  <a:lnTo>
                    <a:pt x="53232" y="570536"/>
                  </a:lnTo>
                  <a:lnTo>
                    <a:pt x="90769" y="598081"/>
                  </a:lnTo>
                  <a:lnTo>
                    <a:pt x="135787" y="619079"/>
                  </a:lnTo>
                  <a:lnTo>
                    <a:pt x="186835" y="632462"/>
                  </a:lnTo>
                  <a:lnTo>
                    <a:pt x="242463" y="637160"/>
                  </a:lnTo>
                  <a:lnTo>
                    <a:pt x="1575619" y="637160"/>
                  </a:lnTo>
                  <a:lnTo>
                    <a:pt x="1631194" y="632462"/>
                  </a:lnTo>
                  <a:lnTo>
                    <a:pt x="1682202" y="619079"/>
                  </a:lnTo>
                  <a:lnTo>
                    <a:pt x="1727194" y="598081"/>
                  </a:lnTo>
                  <a:lnTo>
                    <a:pt x="1764715" y="570536"/>
                  </a:lnTo>
                  <a:lnTo>
                    <a:pt x="1793314" y="537515"/>
                  </a:lnTo>
                  <a:lnTo>
                    <a:pt x="1811538" y="500085"/>
                  </a:lnTo>
                  <a:lnTo>
                    <a:pt x="1817936" y="459316"/>
                  </a:lnTo>
                  <a:lnTo>
                    <a:pt x="1817936" y="177754"/>
                  </a:lnTo>
                  <a:lnTo>
                    <a:pt x="1811538" y="136990"/>
                  </a:lnTo>
                  <a:lnTo>
                    <a:pt x="1793314" y="99574"/>
                  </a:lnTo>
                  <a:lnTo>
                    <a:pt x="1764715" y="66569"/>
                  </a:lnTo>
                  <a:lnTo>
                    <a:pt x="1727194" y="39044"/>
                  </a:lnTo>
                  <a:lnTo>
                    <a:pt x="1682202" y="18063"/>
                  </a:lnTo>
                  <a:lnTo>
                    <a:pt x="1631194" y="4693"/>
                  </a:lnTo>
                  <a:lnTo>
                    <a:pt x="1575619" y="0"/>
                  </a:lnTo>
                  <a:lnTo>
                    <a:pt x="24246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7472" y="2231901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TensorFlow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260740" y="0"/>
                </a:moveTo>
                <a:lnTo>
                  <a:pt x="208220" y="3609"/>
                </a:lnTo>
                <a:lnTo>
                  <a:pt x="159289" y="13963"/>
                </a:lnTo>
                <a:lnTo>
                  <a:pt x="115000" y="30348"/>
                </a:lnTo>
                <a:lnTo>
                  <a:pt x="76405" y="52049"/>
                </a:lnTo>
                <a:lnTo>
                  <a:pt x="44555" y="78354"/>
                </a:lnTo>
                <a:lnTo>
                  <a:pt x="20503" y="108549"/>
                </a:lnTo>
                <a:lnTo>
                  <a:pt x="0" y="177755"/>
                </a:lnTo>
                <a:lnTo>
                  <a:pt x="0" y="459393"/>
                </a:lnTo>
                <a:lnTo>
                  <a:pt x="20503" y="528599"/>
                </a:lnTo>
                <a:lnTo>
                  <a:pt x="44555" y="558794"/>
                </a:lnTo>
                <a:lnTo>
                  <a:pt x="76405" y="585099"/>
                </a:lnTo>
                <a:lnTo>
                  <a:pt x="115000" y="606800"/>
                </a:lnTo>
                <a:lnTo>
                  <a:pt x="159289" y="623185"/>
                </a:lnTo>
                <a:lnTo>
                  <a:pt x="208220" y="633539"/>
                </a:lnTo>
                <a:lnTo>
                  <a:pt x="260740" y="637148"/>
                </a:lnTo>
                <a:lnTo>
                  <a:pt x="1694396" y="637148"/>
                </a:lnTo>
                <a:lnTo>
                  <a:pt x="1746934" y="633539"/>
                </a:lnTo>
                <a:lnTo>
                  <a:pt x="1795878" y="623185"/>
                </a:lnTo>
                <a:lnTo>
                  <a:pt x="1840177" y="606800"/>
                </a:lnTo>
                <a:lnTo>
                  <a:pt x="1878778" y="585099"/>
                </a:lnTo>
                <a:lnTo>
                  <a:pt x="1910631" y="558794"/>
                </a:lnTo>
                <a:lnTo>
                  <a:pt x="1934685" y="528599"/>
                </a:lnTo>
                <a:lnTo>
                  <a:pt x="1955190" y="459393"/>
                </a:lnTo>
                <a:lnTo>
                  <a:pt x="1955190" y="177755"/>
                </a:lnTo>
                <a:lnTo>
                  <a:pt x="1934685" y="108549"/>
                </a:lnTo>
                <a:lnTo>
                  <a:pt x="1910631" y="78354"/>
                </a:lnTo>
                <a:lnTo>
                  <a:pt x="1878778" y="52049"/>
                </a:lnTo>
                <a:lnTo>
                  <a:pt x="1840177" y="30348"/>
                </a:lnTo>
                <a:lnTo>
                  <a:pt x="1795878" y="13963"/>
                </a:lnTo>
                <a:lnTo>
                  <a:pt x="1746934" y="3609"/>
                </a:lnTo>
                <a:lnTo>
                  <a:pt x="1694396" y="0"/>
                </a:lnTo>
                <a:lnTo>
                  <a:pt x="260740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92637" y="3086336"/>
            <a:ext cx="15208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545" marR="5080" indent="-30480">
              <a:lnSpc>
                <a:spcPct val="100699"/>
              </a:lnSpc>
              <a:spcBef>
                <a:spcPts val="85"/>
              </a:spcBef>
            </a:pP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Hugging</a:t>
            </a:r>
            <a:r>
              <a:rPr sz="1800" spc="-114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6F6F6"/>
                </a:solidFill>
                <a:latin typeface="Verdana"/>
                <a:cs typeface="Verdana"/>
              </a:rPr>
              <a:t>Face </a:t>
            </a:r>
            <a:r>
              <a:rPr sz="1800" spc="-50" dirty="0">
                <a:solidFill>
                  <a:srgbClr val="F6F6F6"/>
                </a:solidFill>
                <a:latin typeface="Verdana"/>
                <a:cs typeface="Verdana"/>
              </a:rPr>
              <a:t>Transformers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2425" y="1135845"/>
            <a:ext cx="3740150" cy="2561590"/>
            <a:chOff x="1622425" y="1135845"/>
            <a:chExt cx="3740150" cy="256159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0991" y="0"/>
                  </a:lnTo>
                  <a:lnTo>
                    <a:pt x="449284" y="13364"/>
                  </a:lnTo>
                  <a:lnTo>
                    <a:pt x="484275" y="42766"/>
                  </a:lnTo>
                  <a:lnTo>
                    <a:pt x="501332" y="72168"/>
                  </a:lnTo>
                  <a:lnTo>
                    <a:pt x="505825" y="85533"/>
                  </a:lnTo>
                  <a:lnTo>
                    <a:pt x="505825" y="652843"/>
                  </a:lnTo>
                  <a:lnTo>
                    <a:pt x="945753" y="652843"/>
                  </a:lnTo>
                  <a:lnTo>
                    <a:pt x="945753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214" y="0"/>
                  </a:moveTo>
                  <a:lnTo>
                    <a:pt x="104808" y="7535"/>
                  </a:lnTo>
                  <a:lnTo>
                    <a:pt x="62752" y="28516"/>
                  </a:lnTo>
                  <a:lnTo>
                    <a:pt x="29577" y="60507"/>
                  </a:lnTo>
                  <a:lnTo>
                    <a:pt x="7816" y="101068"/>
                  </a:lnTo>
                  <a:lnTo>
                    <a:pt x="0" y="147764"/>
                  </a:lnTo>
                  <a:lnTo>
                    <a:pt x="0" y="381704"/>
                  </a:lnTo>
                  <a:lnTo>
                    <a:pt x="7816" y="428392"/>
                  </a:lnTo>
                  <a:lnTo>
                    <a:pt x="29577" y="468935"/>
                  </a:lnTo>
                  <a:lnTo>
                    <a:pt x="62752" y="500903"/>
                  </a:lnTo>
                  <a:lnTo>
                    <a:pt x="104808" y="521866"/>
                  </a:lnTo>
                  <a:lnTo>
                    <a:pt x="153214" y="529394"/>
                  </a:lnTo>
                  <a:lnTo>
                    <a:pt x="995772" y="529394"/>
                  </a:lnTo>
                  <a:lnTo>
                    <a:pt x="1044169" y="521866"/>
                  </a:lnTo>
                  <a:lnTo>
                    <a:pt x="1086202" y="500903"/>
                  </a:lnTo>
                  <a:lnTo>
                    <a:pt x="1119349" y="468935"/>
                  </a:lnTo>
                  <a:lnTo>
                    <a:pt x="1141088" y="428392"/>
                  </a:lnTo>
                  <a:lnTo>
                    <a:pt x="1148894" y="381704"/>
                  </a:lnTo>
                  <a:lnTo>
                    <a:pt x="1148894" y="147764"/>
                  </a:lnTo>
                  <a:lnTo>
                    <a:pt x="1141088" y="101068"/>
                  </a:lnTo>
                  <a:lnTo>
                    <a:pt x="1119349" y="60507"/>
                  </a:lnTo>
                  <a:lnTo>
                    <a:pt x="1086202" y="28516"/>
                  </a:lnTo>
                  <a:lnTo>
                    <a:pt x="1044169" y="7535"/>
                  </a:lnTo>
                  <a:lnTo>
                    <a:pt x="995772" y="0"/>
                  </a:lnTo>
                  <a:lnTo>
                    <a:pt x="153214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7505" y="1245348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8577" y="3518612"/>
            <a:ext cx="2479040" cy="1146810"/>
            <a:chOff x="1248577" y="3518612"/>
            <a:chExt cx="2479040" cy="114681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203073" y="0"/>
                  </a:moveTo>
                  <a:lnTo>
                    <a:pt x="149114" y="5274"/>
                  </a:lnTo>
                  <a:lnTo>
                    <a:pt x="100611" y="20160"/>
                  </a:lnTo>
                  <a:lnTo>
                    <a:pt x="59506" y="43251"/>
                  </a:lnTo>
                  <a:lnTo>
                    <a:pt x="27742" y="73140"/>
                  </a:lnTo>
                  <a:lnTo>
                    <a:pt x="7259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259" y="420903"/>
                  </a:lnTo>
                  <a:lnTo>
                    <a:pt x="27742" y="456199"/>
                  </a:lnTo>
                  <a:lnTo>
                    <a:pt x="59506" y="486106"/>
                  </a:lnTo>
                  <a:lnTo>
                    <a:pt x="100611" y="509215"/>
                  </a:lnTo>
                  <a:lnTo>
                    <a:pt x="149114" y="524114"/>
                  </a:lnTo>
                  <a:lnTo>
                    <a:pt x="203073" y="529394"/>
                  </a:lnTo>
                  <a:lnTo>
                    <a:pt x="1319815" y="529394"/>
                  </a:lnTo>
                  <a:lnTo>
                    <a:pt x="1373765" y="524114"/>
                  </a:lnTo>
                  <a:lnTo>
                    <a:pt x="1422245" y="509215"/>
                  </a:lnTo>
                  <a:lnTo>
                    <a:pt x="1463320" y="486106"/>
                  </a:lnTo>
                  <a:lnTo>
                    <a:pt x="1495055" y="456199"/>
                  </a:lnTo>
                  <a:lnTo>
                    <a:pt x="1515515" y="420903"/>
                  </a:lnTo>
                  <a:lnTo>
                    <a:pt x="1522765" y="381630"/>
                  </a:lnTo>
                  <a:lnTo>
                    <a:pt x="1522765" y="147690"/>
                  </a:lnTo>
                  <a:lnTo>
                    <a:pt x="1515515" y="108422"/>
                  </a:lnTo>
                  <a:lnTo>
                    <a:pt x="1495055" y="73140"/>
                  </a:lnTo>
                  <a:lnTo>
                    <a:pt x="1463320" y="43251"/>
                  </a:lnTo>
                  <a:lnTo>
                    <a:pt x="1422245" y="20160"/>
                  </a:lnTo>
                  <a:lnTo>
                    <a:pt x="1373765" y="5274"/>
                  </a:lnTo>
                  <a:lnTo>
                    <a:pt x="1319815" y="0"/>
                  </a:lnTo>
                  <a:lnTo>
                    <a:pt x="20307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97405" y="4235465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6F6F6"/>
                </a:solidFill>
                <a:latin typeface="Verdana"/>
                <a:cs typeface="Verdana"/>
              </a:rPr>
              <a:t>Gensim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35842"/>
            <a:ext cx="2868930" cy="1228090"/>
            <a:chOff x="5063185" y="1135842"/>
            <a:chExt cx="2868930" cy="1228090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091" y="0"/>
                  </a:moveTo>
                  <a:lnTo>
                    <a:pt x="554730" y="0"/>
                  </a:lnTo>
                  <a:lnTo>
                    <a:pt x="496384" y="13364"/>
                  </a:lnTo>
                  <a:lnTo>
                    <a:pt x="461366" y="42766"/>
                  </a:lnTo>
                  <a:lnTo>
                    <a:pt x="444298" y="72168"/>
                  </a:lnTo>
                  <a:lnTo>
                    <a:pt x="439803" y="85533"/>
                  </a:lnTo>
                  <a:lnTo>
                    <a:pt x="439803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260583" y="0"/>
                  </a:moveTo>
                  <a:lnTo>
                    <a:pt x="208053" y="3614"/>
                  </a:lnTo>
                  <a:lnTo>
                    <a:pt x="159133" y="13979"/>
                  </a:lnTo>
                  <a:lnTo>
                    <a:pt x="114868" y="30380"/>
                  </a:lnTo>
                  <a:lnTo>
                    <a:pt x="76306" y="52100"/>
                  </a:lnTo>
                  <a:lnTo>
                    <a:pt x="44491" y="78422"/>
                  </a:lnTo>
                  <a:lnTo>
                    <a:pt x="20471" y="108631"/>
                  </a:lnTo>
                  <a:lnTo>
                    <a:pt x="0" y="177844"/>
                  </a:lnTo>
                  <a:lnTo>
                    <a:pt x="0" y="459405"/>
                  </a:lnTo>
                  <a:lnTo>
                    <a:pt x="20474" y="528604"/>
                  </a:lnTo>
                  <a:lnTo>
                    <a:pt x="44500" y="558799"/>
                  </a:lnTo>
                  <a:lnTo>
                    <a:pt x="76326" y="585105"/>
                  </a:lnTo>
                  <a:lnTo>
                    <a:pt x="114907" y="606808"/>
                  </a:lnTo>
                  <a:lnTo>
                    <a:pt x="159200" y="623194"/>
                  </a:lnTo>
                  <a:lnTo>
                    <a:pt x="208159" y="633550"/>
                  </a:lnTo>
                  <a:lnTo>
                    <a:pt x="260741" y="637160"/>
                  </a:lnTo>
                  <a:lnTo>
                    <a:pt x="1694449" y="637160"/>
                  </a:lnTo>
                  <a:lnTo>
                    <a:pt x="1746970" y="633550"/>
                  </a:lnTo>
                  <a:lnTo>
                    <a:pt x="1795901" y="623194"/>
                  </a:lnTo>
                  <a:lnTo>
                    <a:pt x="1840190" y="606808"/>
                  </a:lnTo>
                  <a:lnTo>
                    <a:pt x="1878785" y="585105"/>
                  </a:lnTo>
                  <a:lnTo>
                    <a:pt x="1910634" y="558799"/>
                  </a:lnTo>
                  <a:lnTo>
                    <a:pt x="1934686" y="528604"/>
                  </a:lnTo>
                  <a:lnTo>
                    <a:pt x="1955190" y="459405"/>
                  </a:lnTo>
                  <a:lnTo>
                    <a:pt x="1955190" y="177844"/>
                  </a:lnTo>
                  <a:lnTo>
                    <a:pt x="1934686" y="108631"/>
                  </a:lnTo>
                  <a:lnTo>
                    <a:pt x="1910634" y="78422"/>
                  </a:lnTo>
                  <a:lnTo>
                    <a:pt x="1878785" y="52100"/>
                  </a:lnTo>
                  <a:lnTo>
                    <a:pt x="1840190" y="30380"/>
                  </a:lnTo>
                  <a:lnTo>
                    <a:pt x="1795901" y="13979"/>
                  </a:lnTo>
                  <a:lnTo>
                    <a:pt x="1746970" y="3614"/>
                  </a:lnTo>
                  <a:lnTo>
                    <a:pt x="1694449" y="0"/>
                  </a:lnTo>
                  <a:lnTo>
                    <a:pt x="26058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00251" y="129922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PyTorch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NLP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3.</a:t>
            </a:r>
            <a:r>
              <a:rPr spc="-275" dirty="0"/>
              <a:t> </a:t>
            </a:r>
            <a:r>
              <a:rPr spc="-20" dirty="0"/>
              <a:t>SpaCy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025" y="2137500"/>
            <a:ext cx="3299399" cy="1142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016750" y="1349549"/>
            <a:ext cx="4433570" cy="2719070"/>
          </a:xfrm>
          <a:custGeom>
            <a:avLst/>
            <a:gdLst/>
            <a:ahLst/>
            <a:cxnLst/>
            <a:rect l="l" t="t" r="r" b="b"/>
            <a:pathLst>
              <a:path w="4433570" h="2719070">
                <a:moveTo>
                  <a:pt x="0" y="453158"/>
                </a:moveTo>
                <a:lnTo>
                  <a:pt x="2339" y="406826"/>
                </a:lnTo>
                <a:lnTo>
                  <a:pt x="9206" y="361831"/>
                </a:lnTo>
                <a:lnTo>
                  <a:pt x="20373" y="318403"/>
                </a:lnTo>
                <a:lnTo>
                  <a:pt x="35611" y="276769"/>
                </a:lnTo>
                <a:lnTo>
                  <a:pt x="54693" y="237156"/>
                </a:lnTo>
                <a:lnTo>
                  <a:pt x="77392" y="199793"/>
                </a:lnTo>
                <a:lnTo>
                  <a:pt x="103479" y="164907"/>
                </a:lnTo>
                <a:lnTo>
                  <a:pt x="132727" y="132727"/>
                </a:lnTo>
                <a:lnTo>
                  <a:pt x="164907" y="103479"/>
                </a:lnTo>
                <a:lnTo>
                  <a:pt x="199793" y="77392"/>
                </a:lnTo>
                <a:lnTo>
                  <a:pt x="237156" y="54693"/>
                </a:lnTo>
                <a:lnTo>
                  <a:pt x="276769" y="35611"/>
                </a:lnTo>
                <a:lnTo>
                  <a:pt x="318403" y="20373"/>
                </a:lnTo>
                <a:lnTo>
                  <a:pt x="361831" y="9206"/>
                </a:lnTo>
                <a:lnTo>
                  <a:pt x="406826" y="2339"/>
                </a:lnTo>
                <a:lnTo>
                  <a:pt x="453158" y="0"/>
                </a:lnTo>
                <a:lnTo>
                  <a:pt x="3980240" y="0"/>
                </a:lnTo>
                <a:lnTo>
                  <a:pt x="4031373" y="2892"/>
                </a:lnTo>
                <a:lnTo>
                  <a:pt x="4081459" y="11447"/>
                </a:lnTo>
                <a:lnTo>
                  <a:pt x="4130056" y="25480"/>
                </a:lnTo>
                <a:lnTo>
                  <a:pt x="4176719" y="44809"/>
                </a:lnTo>
                <a:lnTo>
                  <a:pt x="4221005" y="69249"/>
                </a:lnTo>
                <a:lnTo>
                  <a:pt x="4262471" y="98616"/>
                </a:lnTo>
                <a:lnTo>
                  <a:pt x="4300672" y="132727"/>
                </a:lnTo>
                <a:lnTo>
                  <a:pt x="4334783" y="170928"/>
                </a:lnTo>
                <a:lnTo>
                  <a:pt x="4364150" y="212394"/>
                </a:lnTo>
                <a:lnTo>
                  <a:pt x="4388590" y="256680"/>
                </a:lnTo>
                <a:lnTo>
                  <a:pt x="4407919" y="303343"/>
                </a:lnTo>
                <a:lnTo>
                  <a:pt x="4421952" y="351939"/>
                </a:lnTo>
                <a:lnTo>
                  <a:pt x="4430507" y="402026"/>
                </a:lnTo>
                <a:lnTo>
                  <a:pt x="4433399" y="453158"/>
                </a:lnTo>
                <a:lnTo>
                  <a:pt x="4433399" y="2265740"/>
                </a:lnTo>
                <a:lnTo>
                  <a:pt x="4431060" y="2312073"/>
                </a:lnTo>
                <a:lnTo>
                  <a:pt x="4424193" y="2357068"/>
                </a:lnTo>
                <a:lnTo>
                  <a:pt x="4413026" y="2400496"/>
                </a:lnTo>
                <a:lnTo>
                  <a:pt x="4397788" y="2442130"/>
                </a:lnTo>
                <a:lnTo>
                  <a:pt x="4378706" y="2481743"/>
                </a:lnTo>
                <a:lnTo>
                  <a:pt x="4356007" y="2519106"/>
                </a:lnTo>
                <a:lnTo>
                  <a:pt x="4329920" y="2553992"/>
                </a:lnTo>
                <a:lnTo>
                  <a:pt x="4300672" y="2586172"/>
                </a:lnTo>
                <a:lnTo>
                  <a:pt x="4268492" y="2615420"/>
                </a:lnTo>
                <a:lnTo>
                  <a:pt x="4233606" y="2641507"/>
                </a:lnTo>
                <a:lnTo>
                  <a:pt x="4196243" y="2664206"/>
                </a:lnTo>
                <a:lnTo>
                  <a:pt x="4156630" y="2683288"/>
                </a:lnTo>
                <a:lnTo>
                  <a:pt x="4114996" y="2698526"/>
                </a:lnTo>
                <a:lnTo>
                  <a:pt x="4071568" y="2709693"/>
                </a:lnTo>
                <a:lnTo>
                  <a:pt x="4026573" y="2716560"/>
                </a:lnTo>
                <a:lnTo>
                  <a:pt x="3980240" y="2718899"/>
                </a:lnTo>
                <a:lnTo>
                  <a:pt x="453158" y="2718899"/>
                </a:lnTo>
                <a:lnTo>
                  <a:pt x="406826" y="2716560"/>
                </a:lnTo>
                <a:lnTo>
                  <a:pt x="361831" y="2709693"/>
                </a:lnTo>
                <a:lnTo>
                  <a:pt x="318403" y="2698526"/>
                </a:lnTo>
                <a:lnTo>
                  <a:pt x="276769" y="2683288"/>
                </a:lnTo>
                <a:lnTo>
                  <a:pt x="237156" y="2664206"/>
                </a:lnTo>
                <a:lnTo>
                  <a:pt x="199793" y="2641507"/>
                </a:lnTo>
                <a:lnTo>
                  <a:pt x="164907" y="2615420"/>
                </a:lnTo>
                <a:lnTo>
                  <a:pt x="132727" y="2586172"/>
                </a:lnTo>
                <a:lnTo>
                  <a:pt x="103479" y="2553992"/>
                </a:lnTo>
                <a:lnTo>
                  <a:pt x="77392" y="2519106"/>
                </a:lnTo>
                <a:lnTo>
                  <a:pt x="54693" y="2481743"/>
                </a:lnTo>
                <a:lnTo>
                  <a:pt x="35611" y="2442130"/>
                </a:lnTo>
                <a:lnTo>
                  <a:pt x="20373" y="2400496"/>
                </a:lnTo>
                <a:lnTo>
                  <a:pt x="9206" y="2357068"/>
                </a:lnTo>
                <a:lnTo>
                  <a:pt x="2339" y="2312073"/>
                </a:lnTo>
                <a:lnTo>
                  <a:pt x="0" y="2265740"/>
                </a:lnTo>
                <a:lnTo>
                  <a:pt x="0" y="453158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22500" y="1720368"/>
            <a:ext cx="3844925" cy="1957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Designed</a:t>
            </a:r>
            <a:r>
              <a:rPr sz="1800" spc="-10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6F6F6"/>
                </a:solidFill>
                <a:latin typeface="Verdana"/>
                <a:cs typeface="Verdana"/>
              </a:rPr>
              <a:t>features</a:t>
            </a:r>
            <a:r>
              <a:rPr sz="1800" spc="-9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6F6F6"/>
                </a:solidFill>
                <a:latin typeface="Verdana"/>
                <a:cs typeface="Verdana"/>
              </a:rPr>
              <a:t>like</a:t>
            </a:r>
            <a:r>
              <a:rPr sz="1800" spc="-8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2261C1"/>
                </a:solidFill>
                <a:latin typeface="Tahoma"/>
                <a:cs typeface="Tahoma"/>
              </a:rPr>
              <a:t>Named </a:t>
            </a:r>
            <a:r>
              <a:rPr sz="1800" b="1" spc="-45" dirty="0">
                <a:solidFill>
                  <a:srgbClr val="2261C1"/>
                </a:solidFill>
                <a:latin typeface="Tahoma"/>
                <a:cs typeface="Tahoma"/>
              </a:rPr>
              <a:t>entity</a:t>
            </a:r>
            <a:r>
              <a:rPr sz="1800" b="1" spc="-3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2261C1"/>
                </a:solidFill>
                <a:latin typeface="Tahoma"/>
                <a:cs typeface="Tahoma"/>
              </a:rPr>
              <a:t>recognition,</a:t>
            </a:r>
            <a:r>
              <a:rPr sz="1800" b="1" spc="-10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2261C1"/>
                </a:solidFill>
                <a:latin typeface="Tahoma"/>
                <a:cs typeface="Tahoma"/>
              </a:rPr>
              <a:t>part-</a:t>
            </a:r>
            <a:r>
              <a:rPr sz="1800" b="1" dirty="0">
                <a:solidFill>
                  <a:srgbClr val="2261C1"/>
                </a:solidFill>
                <a:latin typeface="Tahoma"/>
                <a:cs typeface="Tahoma"/>
              </a:rPr>
              <a:t>of-</a:t>
            </a:r>
            <a:r>
              <a:rPr sz="1800" b="1" spc="-10" dirty="0">
                <a:solidFill>
                  <a:srgbClr val="2261C1"/>
                </a:solidFill>
                <a:latin typeface="Tahoma"/>
                <a:cs typeface="Tahoma"/>
              </a:rPr>
              <a:t>speech tagging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5" dirty="0">
                <a:solidFill>
                  <a:srgbClr val="F6F6F6"/>
                </a:solidFill>
                <a:latin typeface="Verdana"/>
                <a:cs typeface="Verdana"/>
              </a:rPr>
              <a:t>Library</a:t>
            </a:r>
            <a:r>
              <a:rPr sz="1800" spc="-130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6F6F6"/>
                </a:solidFill>
                <a:latin typeface="Verdana"/>
                <a:cs typeface="Verdana"/>
              </a:rPr>
              <a:t>of</a:t>
            </a:r>
            <a:r>
              <a:rPr sz="1800" spc="-155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2261C1"/>
                </a:solidFill>
                <a:latin typeface="Tahoma"/>
                <a:cs typeface="Tahoma"/>
              </a:rPr>
              <a:t>pre-</a:t>
            </a:r>
            <a:r>
              <a:rPr sz="1800" b="1" spc="-35" dirty="0">
                <a:solidFill>
                  <a:srgbClr val="2261C1"/>
                </a:solidFill>
                <a:latin typeface="Tahoma"/>
                <a:cs typeface="Tahoma"/>
              </a:rPr>
              <a:t>trained</a:t>
            </a:r>
            <a:r>
              <a:rPr sz="1800" b="1" spc="-114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261C1"/>
                </a:solidFill>
                <a:latin typeface="Tahoma"/>
                <a:cs typeface="Tahoma"/>
              </a:rPr>
              <a:t>models</a:t>
            </a:r>
            <a:r>
              <a:rPr sz="1800" b="1" spc="-1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6F6F6"/>
                </a:solidFill>
                <a:latin typeface="Verdana"/>
                <a:cs typeface="Verdana"/>
              </a:rPr>
              <a:t>for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25" dirty="0">
                <a:solidFill>
                  <a:srgbClr val="2261C1"/>
                </a:solidFill>
                <a:latin typeface="Tahoma"/>
                <a:cs typeface="Tahoma"/>
              </a:rPr>
              <a:t>several</a:t>
            </a:r>
            <a:r>
              <a:rPr sz="1800" b="1" spc="-9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261C1"/>
                </a:solidFill>
                <a:latin typeface="Tahoma"/>
                <a:cs typeface="Tahoma"/>
              </a:rPr>
              <a:t>languages.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NLP</a:t>
            </a:r>
            <a:r>
              <a:rPr spc="-170" dirty="0"/>
              <a:t> </a:t>
            </a:r>
            <a:r>
              <a:rPr spc="-30" dirty="0"/>
              <a:t>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502535" cy="1184910"/>
            <a:chOff x="5026597" y="3480501"/>
            <a:chExt cx="2502535" cy="118491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895" y="915245"/>
                  </a:moveTo>
                  <a:lnTo>
                    <a:pt x="554730" y="915245"/>
                  </a:lnTo>
                  <a:lnTo>
                    <a:pt x="496399" y="901881"/>
                  </a:lnTo>
                  <a:lnTo>
                    <a:pt x="461412" y="872478"/>
                  </a:lnTo>
                  <a:lnTo>
                    <a:pt x="444376" y="843076"/>
                  </a:lnTo>
                  <a:lnTo>
                    <a:pt x="439896" y="829711"/>
                  </a:lnTo>
                  <a:lnTo>
                    <a:pt x="439896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213481" y="0"/>
                  </a:moveTo>
                  <a:lnTo>
                    <a:pt x="156756" y="5274"/>
                  </a:lnTo>
                  <a:lnTo>
                    <a:pt x="105767" y="20160"/>
                  </a:lnTo>
                  <a:lnTo>
                    <a:pt x="62556" y="43251"/>
                  </a:lnTo>
                  <a:lnTo>
                    <a:pt x="29163" y="73140"/>
                  </a:lnTo>
                  <a:lnTo>
                    <a:pt x="7631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631" y="420903"/>
                  </a:lnTo>
                  <a:lnTo>
                    <a:pt x="29163" y="456199"/>
                  </a:lnTo>
                  <a:lnTo>
                    <a:pt x="62556" y="486106"/>
                  </a:lnTo>
                  <a:lnTo>
                    <a:pt x="105767" y="509215"/>
                  </a:lnTo>
                  <a:lnTo>
                    <a:pt x="156756" y="524114"/>
                  </a:lnTo>
                  <a:lnTo>
                    <a:pt x="213481" y="529394"/>
                  </a:lnTo>
                  <a:lnTo>
                    <a:pt x="1387325" y="529394"/>
                  </a:lnTo>
                  <a:lnTo>
                    <a:pt x="1444110" y="524114"/>
                  </a:lnTo>
                  <a:lnTo>
                    <a:pt x="1495115" y="509215"/>
                  </a:lnTo>
                  <a:lnTo>
                    <a:pt x="1538314" y="486106"/>
                  </a:lnTo>
                  <a:lnTo>
                    <a:pt x="1571680" y="456199"/>
                  </a:lnTo>
                  <a:lnTo>
                    <a:pt x="1593187" y="420903"/>
                  </a:lnTo>
                  <a:lnTo>
                    <a:pt x="1600806" y="381630"/>
                  </a:lnTo>
                  <a:lnTo>
                    <a:pt x="1600806" y="147690"/>
                  </a:lnTo>
                  <a:lnTo>
                    <a:pt x="1593187" y="108422"/>
                  </a:lnTo>
                  <a:lnTo>
                    <a:pt x="1571680" y="73140"/>
                  </a:lnTo>
                  <a:lnTo>
                    <a:pt x="1538314" y="43251"/>
                  </a:lnTo>
                  <a:lnTo>
                    <a:pt x="1495115" y="20160"/>
                  </a:lnTo>
                  <a:lnTo>
                    <a:pt x="1444110" y="5274"/>
                  </a:lnTo>
                  <a:lnTo>
                    <a:pt x="1387325" y="0"/>
                  </a:lnTo>
                  <a:lnTo>
                    <a:pt x="21348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1245" y="423546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6F6F6"/>
                </a:solidFill>
                <a:latin typeface="Verdana"/>
                <a:cs typeface="Verdana"/>
              </a:rPr>
              <a:t>Scikit-</a:t>
            </a:r>
            <a:r>
              <a:rPr sz="1800" spc="-20" dirty="0">
                <a:solidFill>
                  <a:srgbClr val="F6F6F6"/>
                </a:solidFill>
                <a:latin typeface="Verdana"/>
                <a:cs typeface="Verdana"/>
              </a:rPr>
              <a:t>Learn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2760" y="2359232"/>
            <a:ext cx="2280920" cy="1348740"/>
            <a:chOff x="1122760" y="2359232"/>
            <a:chExt cx="2280920" cy="1348740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78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68" y="1118946"/>
                  </a:lnTo>
                  <a:lnTo>
                    <a:pt x="420638" y="1114736"/>
                  </a:lnTo>
                  <a:lnTo>
                    <a:pt x="488395" y="1079034"/>
                  </a:lnTo>
                  <a:lnTo>
                    <a:pt x="516575" y="1046191"/>
                  </a:lnTo>
                  <a:lnTo>
                    <a:pt x="538751" y="1002455"/>
                  </a:lnTo>
                  <a:lnTo>
                    <a:pt x="553269" y="947149"/>
                  </a:lnTo>
                  <a:lnTo>
                    <a:pt x="558475" y="879600"/>
                  </a:lnTo>
                  <a:lnTo>
                    <a:pt x="558475" y="239345"/>
                  </a:lnTo>
                  <a:lnTo>
                    <a:pt x="553269" y="171788"/>
                  </a:lnTo>
                  <a:lnTo>
                    <a:pt x="538751" y="116480"/>
                  </a:lnTo>
                  <a:lnTo>
                    <a:pt x="516575" y="72744"/>
                  </a:lnTo>
                  <a:lnTo>
                    <a:pt x="488395" y="39904"/>
                  </a:lnTo>
                  <a:lnTo>
                    <a:pt x="455865" y="17284"/>
                  </a:lnTo>
                  <a:lnTo>
                    <a:pt x="384368" y="0"/>
                  </a:lnTo>
                  <a:lnTo>
                    <a:pt x="5308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091" y="0"/>
                  </a:moveTo>
                  <a:lnTo>
                    <a:pt x="104697" y="7525"/>
                  </a:lnTo>
                  <a:lnTo>
                    <a:pt x="62672" y="28482"/>
                  </a:lnTo>
                  <a:lnTo>
                    <a:pt x="29534" y="60443"/>
                  </a:lnTo>
                  <a:lnTo>
                    <a:pt x="7803" y="100980"/>
                  </a:lnTo>
                  <a:lnTo>
                    <a:pt x="0" y="147665"/>
                  </a:lnTo>
                  <a:lnTo>
                    <a:pt x="0" y="381630"/>
                  </a:lnTo>
                  <a:lnTo>
                    <a:pt x="7803" y="428315"/>
                  </a:lnTo>
                  <a:lnTo>
                    <a:pt x="29534" y="468852"/>
                  </a:lnTo>
                  <a:lnTo>
                    <a:pt x="62672" y="500813"/>
                  </a:lnTo>
                  <a:lnTo>
                    <a:pt x="104697" y="521770"/>
                  </a:lnTo>
                  <a:lnTo>
                    <a:pt x="153091" y="529295"/>
                  </a:lnTo>
                  <a:lnTo>
                    <a:pt x="995649" y="529295"/>
                  </a:lnTo>
                  <a:lnTo>
                    <a:pt x="1044067" y="521770"/>
                  </a:lnTo>
                  <a:lnTo>
                    <a:pt x="1086124" y="500813"/>
                  </a:lnTo>
                  <a:lnTo>
                    <a:pt x="1119295" y="468852"/>
                  </a:lnTo>
                  <a:lnTo>
                    <a:pt x="1141050" y="428315"/>
                  </a:lnTo>
                  <a:lnTo>
                    <a:pt x="1148863" y="381630"/>
                  </a:lnTo>
                  <a:lnTo>
                    <a:pt x="1148863" y="147665"/>
                  </a:lnTo>
                  <a:lnTo>
                    <a:pt x="1141050" y="100980"/>
                  </a:lnTo>
                  <a:lnTo>
                    <a:pt x="1119295" y="60443"/>
                  </a:lnTo>
                  <a:lnTo>
                    <a:pt x="1086124" y="28482"/>
                  </a:lnTo>
                  <a:lnTo>
                    <a:pt x="1044067" y="7525"/>
                  </a:lnTo>
                  <a:lnTo>
                    <a:pt x="995649" y="0"/>
                  </a:lnTo>
                  <a:lnTo>
                    <a:pt x="15309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475" y="3278387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6F6F6"/>
                </a:solidFill>
                <a:latin typeface="Verdana"/>
                <a:cs typeface="Verdana"/>
              </a:rPr>
              <a:t>SpaCy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153245" y="0"/>
                </a:moveTo>
                <a:lnTo>
                  <a:pt x="104824" y="7527"/>
                </a:lnTo>
                <a:lnTo>
                  <a:pt x="62759" y="28490"/>
                </a:lnTo>
                <a:lnTo>
                  <a:pt x="29579" y="60458"/>
                </a:lnTo>
                <a:lnTo>
                  <a:pt x="7816" y="101002"/>
                </a:lnTo>
                <a:lnTo>
                  <a:pt x="0" y="147690"/>
                </a:lnTo>
                <a:lnTo>
                  <a:pt x="0" y="381630"/>
                </a:lnTo>
                <a:lnTo>
                  <a:pt x="7807" y="428325"/>
                </a:lnTo>
                <a:lnTo>
                  <a:pt x="29552" y="468887"/>
                </a:lnTo>
                <a:lnTo>
                  <a:pt x="62718" y="500877"/>
                </a:lnTo>
                <a:lnTo>
                  <a:pt x="104788" y="521859"/>
                </a:lnTo>
                <a:lnTo>
                  <a:pt x="153245" y="529394"/>
                </a:lnTo>
                <a:lnTo>
                  <a:pt x="995680" y="529394"/>
                </a:lnTo>
                <a:lnTo>
                  <a:pt x="1044086" y="521859"/>
                </a:lnTo>
                <a:lnTo>
                  <a:pt x="1086142" y="500877"/>
                </a:lnTo>
                <a:lnTo>
                  <a:pt x="1119317" y="468887"/>
                </a:lnTo>
                <a:lnTo>
                  <a:pt x="1141078" y="428325"/>
                </a:lnTo>
                <a:lnTo>
                  <a:pt x="1148894" y="381630"/>
                </a:lnTo>
                <a:lnTo>
                  <a:pt x="1148894" y="147690"/>
                </a:lnTo>
                <a:lnTo>
                  <a:pt x="1141078" y="101002"/>
                </a:lnTo>
                <a:lnTo>
                  <a:pt x="1119317" y="60458"/>
                </a:lnTo>
                <a:lnTo>
                  <a:pt x="1086142" y="28490"/>
                </a:lnTo>
                <a:lnTo>
                  <a:pt x="1044086" y="7527"/>
                </a:lnTo>
                <a:lnTo>
                  <a:pt x="995680" y="0"/>
                </a:lnTo>
                <a:lnTo>
                  <a:pt x="153245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5113" y="2250908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NLTK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5162"/>
            <a:ext cx="2945765" cy="1452880"/>
            <a:chOff x="5349791" y="2035162"/>
            <a:chExt cx="2945765" cy="145288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70" y="559449"/>
                  </a:lnTo>
                </a:path>
                <a:path w="1121410" h="1119504">
                  <a:moveTo>
                    <a:pt x="1121131" y="1118946"/>
                  </a:moveTo>
                  <a:lnTo>
                    <a:pt x="718811" y="1118946"/>
                  </a:lnTo>
                  <a:lnTo>
                    <a:pt x="682501" y="1114736"/>
                  </a:lnTo>
                  <a:lnTo>
                    <a:pt x="614731" y="1079034"/>
                  </a:lnTo>
                  <a:lnTo>
                    <a:pt x="586564" y="1046191"/>
                  </a:lnTo>
                  <a:lnTo>
                    <a:pt x="564406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6" y="116480"/>
                  </a:lnTo>
                  <a:lnTo>
                    <a:pt x="586564" y="72744"/>
                  </a:lnTo>
                  <a:lnTo>
                    <a:pt x="614731" y="39904"/>
                  </a:lnTo>
                  <a:lnTo>
                    <a:pt x="647259" y="17284"/>
                  </a:lnTo>
                  <a:lnTo>
                    <a:pt x="718811" y="0"/>
                  </a:lnTo>
                  <a:lnTo>
                    <a:pt x="1121131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242463" y="0"/>
                  </a:moveTo>
                  <a:lnTo>
                    <a:pt x="186835" y="4693"/>
                  </a:lnTo>
                  <a:lnTo>
                    <a:pt x="135787" y="18063"/>
                  </a:lnTo>
                  <a:lnTo>
                    <a:pt x="90769" y="39044"/>
                  </a:lnTo>
                  <a:lnTo>
                    <a:pt x="53232" y="66569"/>
                  </a:lnTo>
                  <a:lnTo>
                    <a:pt x="24625" y="99574"/>
                  </a:lnTo>
                  <a:lnTo>
                    <a:pt x="6398" y="136990"/>
                  </a:lnTo>
                  <a:lnTo>
                    <a:pt x="0" y="177754"/>
                  </a:lnTo>
                  <a:lnTo>
                    <a:pt x="0" y="459316"/>
                  </a:lnTo>
                  <a:lnTo>
                    <a:pt x="6398" y="500085"/>
                  </a:lnTo>
                  <a:lnTo>
                    <a:pt x="24625" y="537515"/>
                  </a:lnTo>
                  <a:lnTo>
                    <a:pt x="53232" y="570536"/>
                  </a:lnTo>
                  <a:lnTo>
                    <a:pt x="90769" y="598081"/>
                  </a:lnTo>
                  <a:lnTo>
                    <a:pt x="135787" y="619079"/>
                  </a:lnTo>
                  <a:lnTo>
                    <a:pt x="186835" y="632462"/>
                  </a:lnTo>
                  <a:lnTo>
                    <a:pt x="242463" y="637160"/>
                  </a:lnTo>
                  <a:lnTo>
                    <a:pt x="1575619" y="637160"/>
                  </a:lnTo>
                  <a:lnTo>
                    <a:pt x="1631194" y="632462"/>
                  </a:lnTo>
                  <a:lnTo>
                    <a:pt x="1682202" y="619079"/>
                  </a:lnTo>
                  <a:lnTo>
                    <a:pt x="1727194" y="598081"/>
                  </a:lnTo>
                  <a:lnTo>
                    <a:pt x="1764715" y="570536"/>
                  </a:lnTo>
                  <a:lnTo>
                    <a:pt x="1793314" y="537515"/>
                  </a:lnTo>
                  <a:lnTo>
                    <a:pt x="1811538" y="500085"/>
                  </a:lnTo>
                  <a:lnTo>
                    <a:pt x="1817936" y="459316"/>
                  </a:lnTo>
                  <a:lnTo>
                    <a:pt x="1817936" y="177754"/>
                  </a:lnTo>
                  <a:lnTo>
                    <a:pt x="1811538" y="136990"/>
                  </a:lnTo>
                  <a:lnTo>
                    <a:pt x="1793314" y="99574"/>
                  </a:lnTo>
                  <a:lnTo>
                    <a:pt x="1764715" y="66569"/>
                  </a:lnTo>
                  <a:lnTo>
                    <a:pt x="1727194" y="39044"/>
                  </a:lnTo>
                  <a:lnTo>
                    <a:pt x="1682202" y="18063"/>
                  </a:lnTo>
                  <a:lnTo>
                    <a:pt x="1631194" y="4693"/>
                  </a:lnTo>
                  <a:lnTo>
                    <a:pt x="1575619" y="0"/>
                  </a:lnTo>
                  <a:lnTo>
                    <a:pt x="24246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7472" y="2231901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TensorFlow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260740" y="0"/>
                </a:moveTo>
                <a:lnTo>
                  <a:pt x="208220" y="3609"/>
                </a:lnTo>
                <a:lnTo>
                  <a:pt x="159289" y="13963"/>
                </a:lnTo>
                <a:lnTo>
                  <a:pt x="115000" y="30348"/>
                </a:lnTo>
                <a:lnTo>
                  <a:pt x="76405" y="52049"/>
                </a:lnTo>
                <a:lnTo>
                  <a:pt x="44555" y="78354"/>
                </a:lnTo>
                <a:lnTo>
                  <a:pt x="20503" y="108549"/>
                </a:lnTo>
                <a:lnTo>
                  <a:pt x="0" y="177755"/>
                </a:lnTo>
                <a:lnTo>
                  <a:pt x="0" y="459393"/>
                </a:lnTo>
                <a:lnTo>
                  <a:pt x="20503" y="528599"/>
                </a:lnTo>
                <a:lnTo>
                  <a:pt x="44555" y="558794"/>
                </a:lnTo>
                <a:lnTo>
                  <a:pt x="76405" y="585099"/>
                </a:lnTo>
                <a:lnTo>
                  <a:pt x="115000" y="606800"/>
                </a:lnTo>
                <a:lnTo>
                  <a:pt x="159289" y="623185"/>
                </a:lnTo>
                <a:lnTo>
                  <a:pt x="208220" y="633539"/>
                </a:lnTo>
                <a:lnTo>
                  <a:pt x="260740" y="637148"/>
                </a:lnTo>
                <a:lnTo>
                  <a:pt x="1694396" y="637148"/>
                </a:lnTo>
                <a:lnTo>
                  <a:pt x="1746934" y="633539"/>
                </a:lnTo>
                <a:lnTo>
                  <a:pt x="1795878" y="623185"/>
                </a:lnTo>
                <a:lnTo>
                  <a:pt x="1840177" y="606800"/>
                </a:lnTo>
                <a:lnTo>
                  <a:pt x="1878778" y="585099"/>
                </a:lnTo>
                <a:lnTo>
                  <a:pt x="1910631" y="558794"/>
                </a:lnTo>
                <a:lnTo>
                  <a:pt x="1934685" y="528599"/>
                </a:lnTo>
                <a:lnTo>
                  <a:pt x="1955190" y="459393"/>
                </a:lnTo>
                <a:lnTo>
                  <a:pt x="1955190" y="177755"/>
                </a:lnTo>
                <a:lnTo>
                  <a:pt x="1934685" y="108549"/>
                </a:lnTo>
                <a:lnTo>
                  <a:pt x="1910631" y="78354"/>
                </a:lnTo>
                <a:lnTo>
                  <a:pt x="1878778" y="52049"/>
                </a:lnTo>
                <a:lnTo>
                  <a:pt x="1840177" y="30348"/>
                </a:lnTo>
                <a:lnTo>
                  <a:pt x="1795878" y="13963"/>
                </a:lnTo>
                <a:lnTo>
                  <a:pt x="1746934" y="3609"/>
                </a:lnTo>
                <a:lnTo>
                  <a:pt x="1694396" y="0"/>
                </a:lnTo>
                <a:lnTo>
                  <a:pt x="260740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92637" y="3086336"/>
            <a:ext cx="15208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545" marR="5080" indent="-30480">
              <a:lnSpc>
                <a:spcPct val="100699"/>
              </a:lnSpc>
              <a:spcBef>
                <a:spcPts val="85"/>
              </a:spcBef>
            </a:pP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Hugging</a:t>
            </a:r>
            <a:r>
              <a:rPr sz="1800" spc="-114" dirty="0">
                <a:solidFill>
                  <a:srgbClr val="F6F6F6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6F6F6"/>
                </a:solidFill>
                <a:latin typeface="Verdana"/>
                <a:cs typeface="Verdana"/>
              </a:rPr>
              <a:t>Face </a:t>
            </a:r>
            <a:r>
              <a:rPr sz="1800" spc="-50" dirty="0">
                <a:solidFill>
                  <a:srgbClr val="F6F6F6"/>
                </a:solidFill>
                <a:latin typeface="Verdana"/>
                <a:cs typeface="Verdana"/>
              </a:rPr>
              <a:t>Transformers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2425" y="1135845"/>
            <a:ext cx="3740150" cy="2561590"/>
            <a:chOff x="1622425" y="1135845"/>
            <a:chExt cx="3740150" cy="256159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0991" y="0"/>
                  </a:lnTo>
                  <a:lnTo>
                    <a:pt x="449284" y="13364"/>
                  </a:lnTo>
                  <a:lnTo>
                    <a:pt x="484275" y="42766"/>
                  </a:lnTo>
                  <a:lnTo>
                    <a:pt x="501332" y="72168"/>
                  </a:lnTo>
                  <a:lnTo>
                    <a:pt x="505825" y="85533"/>
                  </a:lnTo>
                  <a:lnTo>
                    <a:pt x="505825" y="652843"/>
                  </a:lnTo>
                  <a:lnTo>
                    <a:pt x="945753" y="652843"/>
                  </a:lnTo>
                  <a:lnTo>
                    <a:pt x="945753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214" y="0"/>
                  </a:moveTo>
                  <a:lnTo>
                    <a:pt x="104808" y="7535"/>
                  </a:lnTo>
                  <a:lnTo>
                    <a:pt x="62752" y="28516"/>
                  </a:lnTo>
                  <a:lnTo>
                    <a:pt x="29577" y="60507"/>
                  </a:lnTo>
                  <a:lnTo>
                    <a:pt x="7816" y="101068"/>
                  </a:lnTo>
                  <a:lnTo>
                    <a:pt x="0" y="147764"/>
                  </a:lnTo>
                  <a:lnTo>
                    <a:pt x="0" y="381704"/>
                  </a:lnTo>
                  <a:lnTo>
                    <a:pt x="7816" y="428392"/>
                  </a:lnTo>
                  <a:lnTo>
                    <a:pt x="29577" y="468935"/>
                  </a:lnTo>
                  <a:lnTo>
                    <a:pt x="62752" y="500903"/>
                  </a:lnTo>
                  <a:lnTo>
                    <a:pt x="104808" y="521866"/>
                  </a:lnTo>
                  <a:lnTo>
                    <a:pt x="153214" y="529394"/>
                  </a:lnTo>
                  <a:lnTo>
                    <a:pt x="995772" y="529394"/>
                  </a:lnTo>
                  <a:lnTo>
                    <a:pt x="1044169" y="521866"/>
                  </a:lnTo>
                  <a:lnTo>
                    <a:pt x="1086202" y="500903"/>
                  </a:lnTo>
                  <a:lnTo>
                    <a:pt x="1119349" y="468935"/>
                  </a:lnTo>
                  <a:lnTo>
                    <a:pt x="1141088" y="428392"/>
                  </a:lnTo>
                  <a:lnTo>
                    <a:pt x="1148894" y="381704"/>
                  </a:lnTo>
                  <a:lnTo>
                    <a:pt x="1148894" y="147764"/>
                  </a:lnTo>
                  <a:lnTo>
                    <a:pt x="1141088" y="101068"/>
                  </a:lnTo>
                  <a:lnTo>
                    <a:pt x="1119349" y="60507"/>
                  </a:lnTo>
                  <a:lnTo>
                    <a:pt x="1086202" y="28516"/>
                  </a:lnTo>
                  <a:lnTo>
                    <a:pt x="1044169" y="7535"/>
                  </a:lnTo>
                  <a:lnTo>
                    <a:pt x="995772" y="0"/>
                  </a:lnTo>
                  <a:lnTo>
                    <a:pt x="153214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7505" y="1245348"/>
            <a:ext cx="30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6F6F6"/>
                </a:solidFill>
                <a:latin typeface="Verdana"/>
                <a:cs typeface="Verdana"/>
              </a:rPr>
              <a:t>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53340" y="3518612"/>
            <a:ext cx="2474595" cy="1141730"/>
            <a:chOff x="1253340" y="3518612"/>
            <a:chExt cx="2474595" cy="114173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1319815" y="529394"/>
                  </a:moveTo>
                  <a:lnTo>
                    <a:pt x="203073" y="529394"/>
                  </a:lnTo>
                  <a:lnTo>
                    <a:pt x="149114" y="524114"/>
                  </a:lnTo>
                  <a:lnTo>
                    <a:pt x="100611" y="509215"/>
                  </a:lnTo>
                  <a:lnTo>
                    <a:pt x="59506" y="486106"/>
                  </a:lnTo>
                  <a:lnTo>
                    <a:pt x="27742" y="456199"/>
                  </a:lnTo>
                  <a:lnTo>
                    <a:pt x="7259" y="420903"/>
                  </a:lnTo>
                  <a:lnTo>
                    <a:pt x="0" y="381630"/>
                  </a:lnTo>
                  <a:lnTo>
                    <a:pt x="0" y="147690"/>
                  </a:lnTo>
                  <a:lnTo>
                    <a:pt x="7259" y="108422"/>
                  </a:lnTo>
                  <a:lnTo>
                    <a:pt x="27742" y="73140"/>
                  </a:lnTo>
                  <a:lnTo>
                    <a:pt x="59506" y="43251"/>
                  </a:lnTo>
                  <a:lnTo>
                    <a:pt x="100611" y="20160"/>
                  </a:lnTo>
                  <a:lnTo>
                    <a:pt x="149114" y="5274"/>
                  </a:lnTo>
                  <a:lnTo>
                    <a:pt x="203073" y="0"/>
                  </a:lnTo>
                  <a:lnTo>
                    <a:pt x="1319815" y="0"/>
                  </a:lnTo>
                  <a:lnTo>
                    <a:pt x="1373765" y="5274"/>
                  </a:lnTo>
                  <a:lnTo>
                    <a:pt x="1422245" y="20160"/>
                  </a:lnTo>
                  <a:lnTo>
                    <a:pt x="1463320" y="43251"/>
                  </a:lnTo>
                  <a:lnTo>
                    <a:pt x="1495055" y="73140"/>
                  </a:lnTo>
                  <a:lnTo>
                    <a:pt x="1515515" y="108422"/>
                  </a:lnTo>
                  <a:lnTo>
                    <a:pt x="1522765" y="147690"/>
                  </a:lnTo>
                  <a:lnTo>
                    <a:pt x="1522765" y="381630"/>
                  </a:lnTo>
                  <a:lnTo>
                    <a:pt x="1515515" y="420903"/>
                  </a:lnTo>
                  <a:lnTo>
                    <a:pt x="1495055" y="456199"/>
                  </a:lnTo>
                  <a:lnTo>
                    <a:pt x="1463320" y="486106"/>
                  </a:lnTo>
                  <a:lnTo>
                    <a:pt x="1422245" y="509215"/>
                  </a:lnTo>
                  <a:lnTo>
                    <a:pt x="1373765" y="524114"/>
                  </a:lnTo>
                  <a:lnTo>
                    <a:pt x="1319815" y="529394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76136" y="4235465"/>
            <a:ext cx="87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6F6F6"/>
                </a:solidFill>
                <a:latin typeface="Tahoma"/>
                <a:cs typeface="Tahoma"/>
              </a:rPr>
              <a:t>Gensim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35842"/>
            <a:ext cx="2868930" cy="1228090"/>
            <a:chOff x="5063185" y="1135842"/>
            <a:chExt cx="2868930" cy="1228090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091" y="0"/>
                  </a:moveTo>
                  <a:lnTo>
                    <a:pt x="554730" y="0"/>
                  </a:lnTo>
                  <a:lnTo>
                    <a:pt x="496384" y="13364"/>
                  </a:lnTo>
                  <a:lnTo>
                    <a:pt x="461366" y="42766"/>
                  </a:lnTo>
                  <a:lnTo>
                    <a:pt x="444298" y="72168"/>
                  </a:lnTo>
                  <a:lnTo>
                    <a:pt x="439803" y="85533"/>
                  </a:lnTo>
                  <a:lnTo>
                    <a:pt x="439803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260583" y="0"/>
                  </a:moveTo>
                  <a:lnTo>
                    <a:pt x="208053" y="3614"/>
                  </a:lnTo>
                  <a:lnTo>
                    <a:pt x="159133" y="13979"/>
                  </a:lnTo>
                  <a:lnTo>
                    <a:pt x="114868" y="30380"/>
                  </a:lnTo>
                  <a:lnTo>
                    <a:pt x="76306" y="52100"/>
                  </a:lnTo>
                  <a:lnTo>
                    <a:pt x="44491" y="78422"/>
                  </a:lnTo>
                  <a:lnTo>
                    <a:pt x="20471" y="108631"/>
                  </a:lnTo>
                  <a:lnTo>
                    <a:pt x="0" y="177844"/>
                  </a:lnTo>
                  <a:lnTo>
                    <a:pt x="0" y="459405"/>
                  </a:lnTo>
                  <a:lnTo>
                    <a:pt x="20474" y="528604"/>
                  </a:lnTo>
                  <a:lnTo>
                    <a:pt x="44500" y="558799"/>
                  </a:lnTo>
                  <a:lnTo>
                    <a:pt x="76326" y="585105"/>
                  </a:lnTo>
                  <a:lnTo>
                    <a:pt x="114907" y="606808"/>
                  </a:lnTo>
                  <a:lnTo>
                    <a:pt x="159200" y="623194"/>
                  </a:lnTo>
                  <a:lnTo>
                    <a:pt x="208159" y="633550"/>
                  </a:lnTo>
                  <a:lnTo>
                    <a:pt x="260741" y="637160"/>
                  </a:lnTo>
                  <a:lnTo>
                    <a:pt x="1694449" y="637160"/>
                  </a:lnTo>
                  <a:lnTo>
                    <a:pt x="1746970" y="633550"/>
                  </a:lnTo>
                  <a:lnTo>
                    <a:pt x="1795901" y="623194"/>
                  </a:lnTo>
                  <a:lnTo>
                    <a:pt x="1840190" y="606808"/>
                  </a:lnTo>
                  <a:lnTo>
                    <a:pt x="1878785" y="585105"/>
                  </a:lnTo>
                  <a:lnTo>
                    <a:pt x="1910634" y="558799"/>
                  </a:lnTo>
                  <a:lnTo>
                    <a:pt x="1934686" y="528604"/>
                  </a:lnTo>
                  <a:lnTo>
                    <a:pt x="1955190" y="459405"/>
                  </a:lnTo>
                  <a:lnTo>
                    <a:pt x="1955190" y="177844"/>
                  </a:lnTo>
                  <a:lnTo>
                    <a:pt x="1934686" y="108631"/>
                  </a:lnTo>
                  <a:lnTo>
                    <a:pt x="1910634" y="78422"/>
                  </a:lnTo>
                  <a:lnTo>
                    <a:pt x="1878785" y="52100"/>
                  </a:lnTo>
                  <a:lnTo>
                    <a:pt x="1840190" y="30380"/>
                  </a:lnTo>
                  <a:lnTo>
                    <a:pt x="1795901" y="13979"/>
                  </a:lnTo>
                  <a:lnTo>
                    <a:pt x="1746970" y="3614"/>
                  </a:lnTo>
                  <a:lnTo>
                    <a:pt x="1694449" y="0"/>
                  </a:lnTo>
                  <a:lnTo>
                    <a:pt x="26058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00251" y="129922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Verdana"/>
                <a:cs typeface="Verdana"/>
              </a:rPr>
              <a:t>PyTorch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NLP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312</Words>
  <Application>Microsoft Office PowerPoint</Application>
  <PresentationFormat>On-screen Show (16:9)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MT</vt:lpstr>
      <vt:lpstr>Tahoma</vt:lpstr>
      <vt:lpstr>Times New Roman</vt:lpstr>
      <vt:lpstr>Verdana</vt:lpstr>
      <vt:lpstr>Office Theme</vt:lpstr>
      <vt:lpstr>PowerPoint Presentation</vt:lpstr>
      <vt:lpstr>NLP Libraries</vt:lpstr>
      <vt:lpstr>NLP Libraries</vt:lpstr>
      <vt:lpstr>1. Regular Expression (RE)</vt:lpstr>
      <vt:lpstr>NLP Libraries</vt:lpstr>
      <vt:lpstr>2. NLTK</vt:lpstr>
      <vt:lpstr>NLP Libraries</vt:lpstr>
      <vt:lpstr>3. SpaCy</vt:lpstr>
      <vt:lpstr>NLP Libraries</vt:lpstr>
      <vt:lpstr>4. Gensim</vt:lpstr>
      <vt:lpstr>NLP Libraries</vt:lpstr>
      <vt:lpstr>5. Scifiit-Learn</vt:lpstr>
      <vt:lpstr>NLP Libraries</vt:lpstr>
      <vt:lpstr>6. Hugging Face Transformers</vt:lpstr>
      <vt:lpstr>NLP Libraries</vt:lpstr>
      <vt:lpstr>7. TensorFlow and PyTorch</vt:lpstr>
      <vt:lpstr>NLP Libraries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M1 Video 3</dc:title>
  <dc:creator>pinak ai</dc:creator>
  <cp:lastModifiedBy>pinak ai</cp:lastModifiedBy>
  <cp:revision>1</cp:revision>
  <dcterms:created xsi:type="dcterms:W3CDTF">2024-12-17T00:30:17Z</dcterms:created>
  <dcterms:modified xsi:type="dcterms:W3CDTF">2024-12-17T00:45:13Z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2024-12-17T00:00:00Z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2024-12-17T00:00:00Z</vt:filetime>
  </property>
</Properties>
</file>