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6" r:id="rId9"/>
    <p:sldId id="267" r:id="rId10"/>
    <p:sldId id="274" r:id="rId11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34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725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65003" y="200953"/>
            <a:ext cx="733784" cy="21133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550533" y="1006078"/>
            <a:ext cx="8044815" cy="3654425"/>
          </a:xfrm>
          <a:custGeom>
            <a:avLst/>
            <a:gdLst/>
            <a:ahLst/>
            <a:cxnLst/>
            <a:rect l="l" t="t" r="r" b="b"/>
            <a:pathLst>
              <a:path w="8044815" h="3654425">
                <a:moveTo>
                  <a:pt x="0" y="189313"/>
                </a:moveTo>
                <a:lnTo>
                  <a:pt x="6762" y="138986"/>
                </a:lnTo>
                <a:lnTo>
                  <a:pt x="25846" y="93763"/>
                </a:lnTo>
                <a:lnTo>
                  <a:pt x="55448" y="55448"/>
                </a:lnTo>
                <a:lnTo>
                  <a:pt x="93763" y="25846"/>
                </a:lnTo>
                <a:lnTo>
                  <a:pt x="138986" y="6762"/>
                </a:lnTo>
                <a:lnTo>
                  <a:pt x="189313" y="0"/>
                </a:lnTo>
                <a:lnTo>
                  <a:pt x="7855336" y="0"/>
                </a:lnTo>
                <a:lnTo>
                  <a:pt x="7927783" y="14410"/>
                </a:lnTo>
                <a:lnTo>
                  <a:pt x="7989201" y="55448"/>
                </a:lnTo>
                <a:lnTo>
                  <a:pt x="8030239" y="116866"/>
                </a:lnTo>
                <a:lnTo>
                  <a:pt x="8044649" y="189313"/>
                </a:lnTo>
                <a:lnTo>
                  <a:pt x="8044649" y="3464686"/>
                </a:lnTo>
                <a:lnTo>
                  <a:pt x="8037887" y="3515013"/>
                </a:lnTo>
                <a:lnTo>
                  <a:pt x="8018802" y="3560236"/>
                </a:lnTo>
                <a:lnTo>
                  <a:pt x="7989201" y="3598551"/>
                </a:lnTo>
                <a:lnTo>
                  <a:pt x="7950886" y="3628153"/>
                </a:lnTo>
                <a:lnTo>
                  <a:pt x="7905663" y="3647237"/>
                </a:lnTo>
                <a:lnTo>
                  <a:pt x="7855336" y="3653999"/>
                </a:lnTo>
                <a:lnTo>
                  <a:pt x="189313" y="3653999"/>
                </a:lnTo>
                <a:lnTo>
                  <a:pt x="138986" y="3647237"/>
                </a:lnTo>
                <a:lnTo>
                  <a:pt x="93763" y="3628153"/>
                </a:lnTo>
                <a:lnTo>
                  <a:pt x="55448" y="3598551"/>
                </a:lnTo>
                <a:lnTo>
                  <a:pt x="25846" y="3560236"/>
                </a:lnTo>
                <a:lnTo>
                  <a:pt x="6762" y="3515013"/>
                </a:lnTo>
                <a:lnTo>
                  <a:pt x="0" y="3464686"/>
                </a:lnTo>
                <a:lnTo>
                  <a:pt x="0" y="189313"/>
                </a:lnTo>
                <a:close/>
              </a:path>
            </a:pathLst>
          </a:custGeom>
          <a:ln w="9524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07575" y="377966"/>
            <a:ext cx="4324350" cy="421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725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65003" y="200953"/>
            <a:ext cx="733784" cy="21133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550533" y="1006078"/>
            <a:ext cx="8044815" cy="3654425"/>
          </a:xfrm>
          <a:custGeom>
            <a:avLst/>
            <a:gdLst/>
            <a:ahLst/>
            <a:cxnLst/>
            <a:rect l="l" t="t" r="r" b="b"/>
            <a:pathLst>
              <a:path w="8044815" h="3654425">
                <a:moveTo>
                  <a:pt x="0" y="189313"/>
                </a:moveTo>
                <a:lnTo>
                  <a:pt x="6762" y="138986"/>
                </a:lnTo>
                <a:lnTo>
                  <a:pt x="25846" y="93763"/>
                </a:lnTo>
                <a:lnTo>
                  <a:pt x="55448" y="55448"/>
                </a:lnTo>
                <a:lnTo>
                  <a:pt x="93763" y="25846"/>
                </a:lnTo>
                <a:lnTo>
                  <a:pt x="138986" y="6762"/>
                </a:lnTo>
                <a:lnTo>
                  <a:pt x="189313" y="0"/>
                </a:lnTo>
                <a:lnTo>
                  <a:pt x="7855336" y="0"/>
                </a:lnTo>
                <a:lnTo>
                  <a:pt x="7927783" y="14410"/>
                </a:lnTo>
                <a:lnTo>
                  <a:pt x="7989201" y="55448"/>
                </a:lnTo>
                <a:lnTo>
                  <a:pt x="8030239" y="116866"/>
                </a:lnTo>
                <a:lnTo>
                  <a:pt x="8044649" y="189313"/>
                </a:lnTo>
                <a:lnTo>
                  <a:pt x="8044649" y="3464686"/>
                </a:lnTo>
                <a:lnTo>
                  <a:pt x="8037887" y="3515013"/>
                </a:lnTo>
                <a:lnTo>
                  <a:pt x="8018802" y="3560236"/>
                </a:lnTo>
                <a:lnTo>
                  <a:pt x="7989201" y="3598551"/>
                </a:lnTo>
                <a:lnTo>
                  <a:pt x="7950886" y="3628153"/>
                </a:lnTo>
                <a:lnTo>
                  <a:pt x="7905663" y="3647237"/>
                </a:lnTo>
                <a:lnTo>
                  <a:pt x="7855336" y="3653999"/>
                </a:lnTo>
                <a:lnTo>
                  <a:pt x="189313" y="3653999"/>
                </a:lnTo>
                <a:lnTo>
                  <a:pt x="138986" y="3647237"/>
                </a:lnTo>
                <a:lnTo>
                  <a:pt x="93763" y="3628153"/>
                </a:lnTo>
                <a:lnTo>
                  <a:pt x="55448" y="3598551"/>
                </a:lnTo>
                <a:lnTo>
                  <a:pt x="25846" y="3560236"/>
                </a:lnTo>
                <a:lnTo>
                  <a:pt x="6762" y="3515013"/>
                </a:lnTo>
                <a:lnTo>
                  <a:pt x="0" y="3464686"/>
                </a:lnTo>
                <a:lnTo>
                  <a:pt x="0" y="189313"/>
                </a:lnTo>
                <a:close/>
              </a:path>
            </a:pathLst>
          </a:custGeom>
          <a:ln w="9524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725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65003" y="200953"/>
            <a:ext cx="733784" cy="21133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725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65003" y="200953"/>
            <a:ext cx="733784" cy="21133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7575" y="374633"/>
            <a:ext cx="4324350" cy="483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21805" y="1435475"/>
            <a:ext cx="4285615" cy="2941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3199" y="3361732"/>
            <a:ext cx="4957445" cy="779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90" dirty="0">
                <a:solidFill>
                  <a:srgbClr val="F6F6F6"/>
                </a:solidFill>
                <a:latin typeface="Tahoma"/>
                <a:cs typeface="Tahoma"/>
              </a:rPr>
              <a:t>Introduction</a:t>
            </a:r>
            <a:r>
              <a:rPr sz="2100" b="1" spc="-8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100" b="1" spc="-65" dirty="0">
                <a:solidFill>
                  <a:srgbClr val="F6F6F6"/>
                </a:solidFill>
                <a:latin typeface="Tahoma"/>
                <a:cs typeface="Tahoma"/>
              </a:rPr>
              <a:t>to</a:t>
            </a:r>
            <a:r>
              <a:rPr sz="2100" b="1" spc="-7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100" b="1" spc="-25" dirty="0">
                <a:solidFill>
                  <a:srgbClr val="F6F6F6"/>
                </a:solidFill>
                <a:latin typeface="Tahoma"/>
                <a:cs typeface="Tahoma"/>
              </a:rPr>
              <a:t>NLP</a:t>
            </a:r>
            <a:endParaRPr sz="2100" dirty="0">
              <a:latin typeface="Tahoma"/>
              <a:cs typeface="Tahoma"/>
            </a:endParaRPr>
          </a:p>
          <a:p>
            <a:pPr marL="88900">
              <a:lnSpc>
                <a:spcPct val="100000"/>
              </a:lnSpc>
              <a:spcBef>
                <a:spcPts val="1370"/>
              </a:spcBef>
            </a:pPr>
            <a:r>
              <a:rPr sz="1700" spc="85" dirty="0">
                <a:solidFill>
                  <a:srgbClr val="F6F6F6"/>
                </a:solidFill>
                <a:latin typeface="Tahoma"/>
                <a:cs typeface="Tahoma"/>
              </a:rPr>
              <a:t>Methods</a:t>
            </a:r>
            <a:r>
              <a:rPr sz="1700" spc="-4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700" spc="60" dirty="0">
                <a:solidFill>
                  <a:srgbClr val="F6F6F6"/>
                </a:solidFill>
                <a:latin typeface="Tahoma"/>
                <a:cs typeface="Tahoma"/>
              </a:rPr>
              <a:t>of</a:t>
            </a:r>
            <a:r>
              <a:rPr sz="1700" spc="-4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F6F6F6"/>
                </a:solidFill>
                <a:latin typeface="Tahoma"/>
                <a:cs typeface="Tahoma"/>
              </a:rPr>
              <a:t>Text</a:t>
            </a:r>
            <a:r>
              <a:rPr sz="1700" spc="-4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700" spc="60" dirty="0">
                <a:solidFill>
                  <a:srgbClr val="F6F6F6"/>
                </a:solidFill>
                <a:latin typeface="Tahoma"/>
                <a:cs typeface="Tahoma"/>
              </a:rPr>
              <a:t>Preprocessing</a:t>
            </a:r>
            <a:r>
              <a:rPr sz="1700" spc="-4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700" spc="150" dirty="0">
                <a:solidFill>
                  <a:srgbClr val="F6F6F6"/>
                </a:solidFill>
                <a:latin typeface="Tahoma"/>
                <a:cs typeface="Tahoma"/>
              </a:rPr>
              <a:t>-</a:t>
            </a:r>
            <a:r>
              <a:rPr sz="1700" spc="-4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700" spc="65" dirty="0">
                <a:solidFill>
                  <a:srgbClr val="F6F6F6"/>
                </a:solidFill>
                <a:latin typeface="Tahoma"/>
                <a:cs typeface="Tahoma"/>
              </a:rPr>
              <a:t>Part</a:t>
            </a:r>
            <a:r>
              <a:rPr sz="1700" spc="-4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700" spc="-50" dirty="0">
                <a:solidFill>
                  <a:srgbClr val="F6F6F6"/>
                </a:solidFill>
                <a:latin typeface="Tahoma"/>
                <a:cs typeface="Tahoma"/>
              </a:rPr>
              <a:t>1</a:t>
            </a:r>
            <a:endParaRPr sz="1700" dirty="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418" y="4604287"/>
            <a:ext cx="1200056" cy="34561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5771" y="1001316"/>
            <a:ext cx="8054340" cy="3663950"/>
            <a:chOff x="545771" y="1001316"/>
            <a:chExt cx="8054340" cy="3663950"/>
          </a:xfrm>
        </p:grpSpPr>
        <p:sp>
          <p:nvSpPr>
            <p:cNvPr id="3" name="object 3"/>
            <p:cNvSpPr/>
            <p:nvPr/>
          </p:nvSpPr>
          <p:spPr>
            <a:xfrm>
              <a:off x="550533" y="1006078"/>
              <a:ext cx="8044815" cy="3654425"/>
            </a:xfrm>
            <a:custGeom>
              <a:avLst/>
              <a:gdLst/>
              <a:ahLst/>
              <a:cxnLst/>
              <a:rect l="l" t="t" r="r" b="b"/>
              <a:pathLst>
                <a:path w="8044815" h="3654425">
                  <a:moveTo>
                    <a:pt x="0" y="189313"/>
                  </a:moveTo>
                  <a:lnTo>
                    <a:pt x="6762" y="138986"/>
                  </a:lnTo>
                  <a:lnTo>
                    <a:pt x="25846" y="93763"/>
                  </a:lnTo>
                  <a:lnTo>
                    <a:pt x="55448" y="55448"/>
                  </a:lnTo>
                  <a:lnTo>
                    <a:pt x="93763" y="25846"/>
                  </a:lnTo>
                  <a:lnTo>
                    <a:pt x="138986" y="6762"/>
                  </a:lnTo>
                  <a:lnTo>
                    <a:pt x="189313" y="0"/>
                  </a:lnTo>
                  <a:lnTo>
                    <a:pt x="7855336" y="0"/>
                  </a:lnTo>
                  <a:lnTo>
                    <a:pt x="7927783" y="14410"/>
                  </a:lnTo>
                  <a:lnTo>
                    <a:pt x="7989201" y="55448"/>
                  </a:lnTo>
                  <a:lnTo>
                    <a:pt x="8030239" y="116866"/>
                  </a:lnTo>
                  <a:lnTo>
                    <a:pt x="8044649" y="189313"/>
                  </a:lnTo>
                  <a:lnTo>
                    <a:pt x="8044649" y="3464686"/>
                  </a:lnTo>
                  <a:lnTo>
                    <a:pt x="8037887" y="3515013"/>
                  </a:lnTo>
                  <a:lnTo>
                    <a:pt x="8018802" y="3560236"/>
                  </a:lnTo>
                  <a:lnTo>
                    <a:pt x="7989201" y="3598551"/>
                  </a:lnTo>
                  <a:lnTo>
                    <a:pt x="7950886" y="3628153"/>
                  </a:lnTo>
                  <a:lnTo>
                    <a:pt x="7905663" y="3647237"/>
                  </a:lnTo>
                  <a:lnTo>
                    <a:pt x="7855336" y="3653999"/>
                  </a:lnTo>
                  <a:lnTo>
                    <a:pt x="189313" y="3653999"/>
                  </a:lnTo>
                  <a:lnTo>
                    <a:pt x="138986" y="3647237"/>
                  </a:lnTo>
                  <a:lnTo>
                    <a:pt x="93763" y="3628153"/>
                  </a:lnTo>
                  <a:lnTo>
                    <a:pt x="55448" y="3598551"/>
                  </a:lnTo>
                  <a:lnTo>
                    <a:pt x="25846" y="3560236"/>
                  </a:lnTo>
                  <a:lnTo>
                    <a:pt x="6762" y="3515013"/>
                  </a:lnTo>
                  <a:lnTo>
                    <a:pt x="0" y="3464686"/>
                  </a:lnTo>
                  <a:lnTo>
                    <a:pt x="0" y="189313"/>
                  </a:lnTo>
                  <a:close/>
                </a:path>
              </a:pathLst>
            </a:custGeom>
            <a:ln w="9524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80397" y="1339025"/>
              <a:ext cx="518297" cy="4695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80397" y="1872425"/>
              <a:ext cx="518297" cy="4695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80397" y="2405825"/>
              <a:ext cx="518297" cy="4695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80397" y="3472625"/>
              <a:ext cx="518297" cy="4694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80397" y="4006025"/>
              <a:ext cx="518297" cy="4694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80397" y="2939225"/>
              <a:ext cx="518297" cy="46950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Prєprocєssing</a:t>
            </a:r>
            <a:r>
              <a:rPr spc="-55" dirty="0"/>
              <a:t> </a:t>
            </a:r>
            <a:r>
              <a:rPr spc="-10" dirty="0"/>
              <a:t>Tєchniquєs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Lowercasing</a:t>
            </a:r>
          </a:p>
          <a:p>
            <a:pPr marL="12700" marR="5080">
              <a:lnSpc>
                <a:spcPct val="228399"/>
              </a:lnSpc>
              <a:spcBef>
                <a:spcPts val="85"/>
              </a:spcBef>
            </a:pPr>
            <a:r>
              <a:rPr spc="-55" dirty="0"/>
              <a:t>Removing </a:t>
            </a:r>
            <a:r>
              <a:rPr spc="-40" dirty="0"/>
              <a:t>Punctuation</a:t>
            </a:r>
            <a:r>
              <a:rPr spc="-55" dirty="0"/>
              <a:t> </a:t>
            </a:r>
            <a:r>
              <a:rPr spc="-45" dirty="0"/>
              <a:t>and</a:t>
            </a:r>
            <a:r>
              <a:rPr spc="-55" dirty="0"/>
              <a:t> </a:t>
            </a:r>
            <a:r>
              <a:rPr spc="-20" dirty="0"/>
              <a:t>Special</a:t>
            </a:r>
            <a:r>
              <a:rPr spc="-55" dirty="0"/>
              <a:t> </a:t>
            </a:r>
            <a:r>
              <a:rPr spc="-10" dirty="0"/>
              <a:t>Characters </a:t>
            </a:r>
            <a:r>
              <a:rPr spc="-20" dirty="0"/>
              <a:t>Stop</a:t>
            </a:r>
            <a:r>
              <a:rPr spc="-55" dirty="0"/>
              <a:t> </a:t>
            </a:r>
            <a:r>
              <a:rPr spc="-50" dirty="0"/>
              <a:t>Words </a:t>
            </a:r>
            <a:r>
              <a:rPr spc="-10" dirty="0"/>
              <a:t>Removal</a:t>
            </a:r>
          </a:p>
          <a:p>
            <a:pPr marL="31750" marR="1527175" indent="-19050">
              <a:lnSpc>
                <a:spcPts val="4260"/>
              </a:lnSpc>
              <a:spcBef>
                <a:spcPts val="405"/>
              </a:spcBef>
            </a:pPr>
            <a:r>
              <a:rPr spc="-50" dirty="0"/>
              <a:t>Stemming</a:t>
            </a:r>
            <a:r>
              <a:rPr spc="-55" dirty="0"/>
              <a:t> </a:t>
            </a:r>
            <a:r>
              <a:rPr spc="-45" dirty="0"/>
              <a:t>and</a:t>
            </a:r>
            <a:r>
              <a:rPr spc="-50" dirty="0"/>
              <a:t> </a:t>
            </a:r>
            <a:r>
              <a:rPr spc="-40" dirty="0"/>
              <a:t>Lemmatization </a:t>
            </a:r>
            <a:r>
              <a:rPr spc="-25" dirty="0"/>
              <a:t>Vocabulary</a:t>
            </a:r>
            <a:r>
              <a:rPr spc="-50" dirty="0"/>
              <a:t> </a:t>
            </a:r>
            <a:r>
              <a:rPr spc="-10" dirty="0"/>
              <a:t>Building</a:t>
            </a:r>
          </a:p>
          <a:p>
            <a:pPr>
              <a:lnSpc>
                <a:spcPct val="100000"/>
              </a:lnSpc>
              <a:spcBef>
                <a:spcPts val="315"/>
              </a:spcBef>
            </a:pPr>
            <a:endParaRPr spc="-10" dirty="0"/>
          </a:p>
          <a:p>
            <a:pPr marL="31750">
              <a:lnSpc>
                <a:spcPct val="100000"/>
              </a:lnSpc>
            </a:pPr>
            <a:r>
              <a:rPr spc="-10" dirty="0"/>
              <a:t>Vectorization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998311" y="1524349"/>
            <a:ext cx="3763010" cy="566420"/>
          </a:xfrm>
          <a:custGeom>
            <a:avLst/>
            <a:gdLst/>
            <a:ahLst/>
            <a:cxnLst/>
            <a:rect l="l" t="t" r="r" b="b"/>
            <a:pathLst>
              <a:path w="3763009" h="566419">
                <a:moveTo>
                  <a:pt x="3668197" y="566399"/>
                </a:moveTo>
                <a:lnTo>
                  <a:pt x="94401" y="566399"/>
                </a:lnTo>
                <a:lnTo>
                  <a:pt x="57656" y="558981"/>
                </a:lnTo>
                <a:lnTo>
                  <a:pt x="27649" y="538750"/>
                </a:lnTo>
                <a:lnTo>
                  <a:pt x="7418" y="508743"/>
                </a:lnTo>
                <a:lnTo>
                  <a:pt x="0" y="471997"/>
                </a:lnTo>
                <a:lnTo>
                  <a:pt x="0" y="94401"/>
                </a:lnTo>
                <a:lnTo>
                  <a:pt x="7418" y="57656"/>
                </a:lnTo>
                <a:lnTo>
                  <a:pt x="27649" y="27649"/>
                </a:lnTo>
                <a:lnTo>
                  <a:pt x="57656" y="7418"/>
                </a:lnTo>
                <a:lnTo>
                  <a:pt x="94401" y="0"/>
                </a:lnTo>
                <a:lnTo>
                  <a:pt x="3668197" y="0"/>
                </a:lnTo>
                <a:lnTo>
                  <a:pt x="3720572" y="15860"/>
                </a:lnTo>
                <a:lnTo>
                  <a:pt x="3755414" y="58275"/>
                </a:lnTo>
                <a:lnTo>
                  <a:pt x="3762600" y="94401"/>
                </a:lnTo>
                <a:lnTo>
                  <a:pt x="3762600" y="471997"/>
                </a:lnTo>
                <a:lnTo>
                  <a:pt x="3755181" y="508743"/>
                </a:lnTo>
                <a:lnTo>
                  <a:pt x="3734950" y="538750"/>
                </a:lnTo>
                <a:lnTo>
                  <a:pt x="3704943" y="558981"/>
                </a:lnTo>
                <a:lnTo>
                  <a:pt x="3668197" y="566399"/>
                </a:lnTo>
                <a:close/>
              </a:path>
            </a:pathLst>
          </a:custGeom>
          <a:solidFill>
            <a:srgbClr val="2046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30916" y="1640418"/>
            <a:ext cx="309499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70" dirty="0"/>
              <a:t>Text</a:t>
            </a:r>
            <a:r>
              <a:rPr sz="1900" spc="-65" dirty="0"/>
              <a:t> </a:t>
            </a:r>
            <a:r>
              <a:rPr sz="1900" spc="-25" dirty="0"/>
              <a:t>Classification</a:t>
            </a:r>
            <a:r>
              <a:rPr sz="1900" spc="-65" dirty="0"/>
              <a:t> </a:t>
            </a:r>
            <a:r>
              <a:rPr sz="1900" spc="-10" dirty="0"/>
              <a:t>Models</a:t>
            </a:r>
            <a:endParaRPr sz="1900" dirty="0"/>
          </a:p>
        </p:txBody>
      </p:sp>
      <p:sp>
        <p:nvSpPr>
          <p:cNvPr id="5" name="object 5"/>
          <p:cNvSpPr txBox="1"/>
          <p:nvPr/>
        </p:nvSpPr>
        <p:spPr>
          <a:xfrm>
            <a:off x="5143022" y="2095347"/>
            <a:ext cx="3467577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65" dirty="0">
                <a:solidFill>
                  <a:srgbClr val="F6F6F6"/>
                </a:solidFill>
                <a:latin typeface="Tahoma"/>
                <a:cs typeface="Tahoma"/>
              </a:rPr>
              <a:t>Segregate</a:t>
            </a:r>
            <a:r>
              <a:rPr sz="1600" spc="-3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600" spc="85" dirty="0">
                <a:solidFill>
                  <a:srgbClr val="F6F6F6"/>
                </a:solidFill>
                <a:latin typeface="Tahoma"/>
                <a:cs typeface="Tahoma"/>
              </a:rPr>
              <a:t>Based</a:t>
            </a:r>
            <a:r>
              <a:rPr sz="1600" spc="-3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600" spc="55" dirty="0">
                <a:solidFill>
                  <a:srgbClr val="F6F6F6"/>
                </a:solidFill>
                <a:latin typeface="Tahoma"/>
                <a:cs typeface="Tahoma"/>
              </a:rPr>
              <a:t>on</a:t>
            </a:r>
            <a:r>
              <a:rPr sz="1600" spc="-3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600" spc="55" dirty="0">
                <a:solidFill>
                  <a:srgbClr val="F6F6F6"/>
                </a:solidFill>
                <a:latin typeface="Tahoma"/>
                <a:cs typeface="Tahoma"/>
              </a:rPr>
              <a:t>context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19147" y="2418137"/>
            <a:ext cx="28784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0690" indent="-427990">
              <a:lnSpc>
                <a:spcPct val="100000"/>
              </a:lnSpc>
              <a:spcBef>
                <a:spcPts val="100"/>
              </a:spcBef>
              <a:buFont typeface="MS PGothic"/>
              <a:buChar char="➢"/>
              <a:tabLst>
                <a:tab pos="440690" algn="l"/>
              </a:tabLst>
            </a:pPr>
            <a:r>
              <a:rPr sz="1600" spc="50" dirty="0">
                <a:solidFill>
                  <a:srgbClr val="F6F6F6"/>
                </a:solidFill>
                <a:latin typeface="Tahoma"/>
                <a:cs typeface="Tahoma"/>
              </a:rPr>
              <a:t>Sentiment</a:t>
            </a:r>
            <a:r>
              <a:rPr sz="1600" spc="-5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600" spc="55" dirty="0">
                <a:solidFill>
                  <a:srgbClr val="F6F6F6"/>
                </a:solidFill>
                <a:latin typeface="Tahoma"/>
                <a:cs typeface="Tahoma"/>
              </a:rPr>
              <a:t>Analysis</a:t>
            </a:r>
            <a:endParaRPr sz="1600" dirty="0">
              <a:latin typeface="Tahoma"/>
              <a:cs typeface="Tahoma"/>
            </a:endParaRPr>
          </a:p>
          <a:p>
            <a:pPr marL="440690" indent="-427990">
              <a:lnSpc>
                <a:spcPct val="100000"/>
              </a:lnSpc>
              <a:buFont typeface="MS PGothic"/>
              <a:buChar char="➢"/>
              <a:tabLst>
                <a:tab pos="440690" algn="l"/>
              </a:tabLst>
            </a:pPr>
            <a:r>
              <a:rPr sz="1600" spc="75" dirty="0">
                <a:solidFill>
                  <a:srgbClr val="F6F6F6"/>
                </a:solidFill>
                <a:latin typeface="Tahoma"/>
                <a:cs typeface="Tahoma"/>
              </a:rPr>
              <a:t>Spam</a:t>
            </a:r>
            <a:r>
              <a:rPr sz="1600" spc="-5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F6F6F6"/>
                </a:solidFill>
                <a:latin typeface="Tahoma"/>
                <a:cs typeface="Tahoma"/>
              </a:rPr>
              <a:t>Detection</a:t>
            </a:r>
            <a:endParaRPr sz="1600" dirty="0">
              <a:latin typeface="Tahoma"/>
              <a:cs typeface="Tahoma"/>
            </a:endParaRPr>
          </a:p>
          <a:p>
            <a:pPr marL="440690" indent="-427990">
              <a:lnSpc>
                <a:spcPct val="100000"/>
              </a:lnSpc>
              <a:buFont typeface="MS PGothic"/>
              <a:buChar char="➢"/>
              <a:tabLst>
                <a:tab pos="440690" algn="l"/>
              </a:tabLst>
            </a:pPr>
            <a:r>
              <a:rPr sz="1600" spc="110" dirty="0">
                <a:solidFill>
                  <a:srgbClr val="F6F6F6"/>
                </a:solidFill>
                <a:latin typeface="Tahoma"/>
                <a:cs typeface="Tahoma"/>
              </a:rPr>
              <a:t>News</a:t>
            </a:r>
            <a:r>
              <a:rPr sz="1600" spc="-2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600" spc="55" dirty="0">
                <a:solidFill>
                  <a:srgbClr val="F6F6F6"/>
                </a:solidFill>
                <a:latin typeface="Tahoma"/>
                <a:cs typeface="Tahoma"/>
              </a:rPr>
              <a:t>Categorization,</a:t>
            </a:r>
            <a:r>
              <a:rPr sz="1600" spc="-2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600" spc="65" dirty="0">
                <a:solidFill>
                  <a:srgbClr val="F6F6F6"/>
                </a:solidFill>
                <a:latin typeface="Tahoma"/>
                <a:cs typeface="Tahoma"/>
              </a:rPr>
              <a:t>etc</a:t>
            </a:r>
            <a:endParaRPr sz="1600" dirty="0">
              <a:latin typeface="Tahoma"/>
              <a:cs typeface="Tahoma"/>
            </a:endParaRPr>
          </a:p>
        </p:txBody>
      </p:sp>
      <p:pic>
        <p:nvPicPr>
          <p:cNvPr id="1026" name="Picture 2" descr="Data Classification: Definition, Types, &amp; Best Practices">
            <a:extLst>
              <a:ext uri="{FF2B5EF4-FFF2-40B4-BE49-F238E27FC236}">
                <a16:creationId xmlns:a16="http://schemas.microsoft.com/office/drawing/2014/main" id="{F90858AF-D6FE-2452-76A7-670D57490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54" y="1021255"/>
            <a:ext cx="4433841" cy="28819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211562" y="2095347"/>
            <a:ext cx="37630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60" dirty="0">
                <a:solidFill>
                  <a:srgbClr val="F6F6F6"/>
                </a:solidFill>
                <a:latin typeface="Tahoma"/>
                <a:cs typeface="Tahoma"/>
              </a:rPr>
              <a:t>Generate</a:t>
            </a:r>
            <a:r>
              <a:rPr sz="1600" spc="-4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F6F6F6"/>
                </a:solidFill>
                <a:latin typeface="Tahoma"/>
                <a:cs typeface="Tahoma"/>
              </a:rPr>
              <a:t>text</a:t>
            </a:r>
            <a:r>
              <a:rPr sz="1600" spc="-4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600" spc="85" dirty="0">
                <a:solidFill>
                  <a:srgbClr val="F6F6F6"/>
                </a:solidFill>
                <a:latin typeface="Tahoma"/>
                <a:cs typeface="Tahoma"/>
              </a:rPr>
              <a:t>based</a:t>
            </a:r>
            <a:r>
              <a:rPr sz="1600" spc="-4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600" spc="55" dirty="0">
                <a:solidFill>
                  <a:srgbClr val="F6F6F6"/>
                </a:solidFill>
                <a:latin typeface="Tahoma"/>
                <a:cs typeface="Tahoma"/>
              </a:rPr>
              <a:t>on</a:t>
            </a:r>
            <a:r>
              <a:rPr sz="1600" spc="-4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600" spc="55" dirty="0">
                <a:solidFill>
                  <a:srgbClr val="F6F6F6"/>
                </a:solidFill>
                <a:latin typeface="Tahoma"/>
                <a:cs typeface="Tahoma"/>
              </a:rPr>
              <a:t>context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4744" y="2365672"/>
            <a:ext cx="30156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0690" indent="-427990">
              <a:lnSpc>
                <a:spcPct val="100000"/>
              </a:lnSpc>
              <a:spcBef>
                <a:spcPts val="100"/>
              </a:spcBef>
              <a:buFont typeface="MS PGothic"/>
              <a:buChar char="➢"/>
              <a:tabLst>
                <a:tab pos="440690" algn="l"/>
              </a:tabLst>
            </a:pPr>
            <a:r>
              <a:rPr sz="1600" dirty="0">
                <a:solidFill>
                  <a:srgbClr val="F6F6F6"/>
                </a:solidFill>
                <a:latin typeface="Tahoma"/>
                <a:cs typeface="Tahoma"/>
              </a:rPr>
              <a:t>Text</a:t>
            </a:r>
            <a:r>
              <a:rPr sz="1600" spc="8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600" spc="40" dirty="0">
                <a:solidFill>
                  <a:srgbClr val="F6F6F6"/>
                </a:solidFill>
                <a:latin typeface="Tahoma"/>
                <a:cs typeface="Tahoma"/>
              </a:rPr>
              <a:t>summarization</a:t>
            </a:r>
            <a:endParaRPr sz="1600" dirty="0">
              <a:latin typeface="Tahoma"/>
              <a:cs typeface="Tahoma"/>
            </a:endParaRPr>
          </a:p>
          <a:p>
            <a:pPr marL="440690" indent="-427990">
              <a:lnSpc>
                <a:spcPct val="100000"/>
              </a:lnSpc>
              <a:buFont typeface="MS PGothic"/>
              <a:buChar char="➢"/>
              <a:tabLst>
                <a:tab pos="440690" algn="l"/>
              </a:tabLst>
            </a:pPr>
            <a:r>
              <a:rPr sz="1600" spc="65" dirty="0">
                <a:solidFill>
                  <a:srgbClr val="F6F6F6"/>
                </a:solidFill>
                <a:latin typeface="Tahoma"/>
                <a:cs typeface="Tahoma"/>
              </a:rPr>
              <a:t>Autocomplete</a:t>
            </a:r>
            <a:r>
              <a:rPr sz="1600" spc="-4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600" spc="60" dirty="0">
                <a:solidFill>
                  <a:srgbClr val="F6F6F6"/>
                </a:solidFill>
                <a:latin typeface="Tahoma"/>
                <a:cs typeface="Tahoma"/>
              </a:rPr>
              <a:t>suggestions</a:t>
            </a:r>
            <a:endParaRPr sz="1600" dirty="0">
              <a:latin typeface="Tahoma"/>
              <a:cs typeface="Tahoma"/>
            </a:endParaRPr>
          </a:p>
          <a:p>
            <a:pPr marL="440690" indent="-427990">
              <a:lnSpc>
                <a:spcPct val="100000"/>
              </a:lnSpc>
              <a:buFont typeface="MS PGothic"/>
              <a:buChar char="➢"/>
              <a:tabLst>
                <a:tab pos="440690" algn="l"/>
              </a:tabLst>
            </a:pPr>
            <a:r>
              <a:rPr sz="1600" spc="55" dirty="0">
                <a:solidFill>
                  <a:srgbClr val="F6F6F6"/>
                </a:solidFill>
                <a:latin typeface="Tahoma"/>
                <a:cs typeface="Tahoma"/>
              </a:rPr>
              <a:t>Question</a:t>
            </a:r>
            <a:r>
              <a:rPr sz="1600" spc="-4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F6F6F6"/>
                </a:solidFill>
                <a:latin typeface="Tahoma"/>
                <a:cs typeface="Tahoma"/>
              </a:rPr>
              <a:t>Answering,</a:t>
            </a:r>
            <a:r>
              <a:rPr sz="1600" spc="-4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600" spc="65" dirty="0">
                <a:solidFill>
                  <a:srgbClr val="F6F6F6"/>
                </a:solidFill>
                <a:latin typeface="Tahoma"/>
                <a:cs typeface="Tahoma"/>
              </a:rPr>
              <a:t>etc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9041B202-E2C0-F62D-AFF8-B10744170DFA}"/>
              </a:ext>
            </a:extLst>
          </p:cNvPr>
          <p:cNvSpPr/>
          <p:nvPr/>
        </p:nvSpPr>
        <p:spPr>
          <a:xfrm>
            <a:off x="5181599" y="1524349"/>
            <a:ext cx="3579721" cy="566420"/>
          </a:xfrm>
          <a:custGeom>
            <a:avLst/>
            <a:gdLst/>
            <a:ahLst/>
            <a:cxnLst/>
            <a:rect l="l" t="t" r="r" b="b"/>
            <a:pathLst>
              <a:path w="3763009" h="566419">
                <a:moveTo>
                  <a:pt x="3668197" y="566399"/>
                </a:moveTo>
                <a:lnTo>
                  <a:pt x="94401" y="566399"/>
                </a:lnTo>
                <a:lnTo>
                  <a:pt x="57656" y="558981"/>
                </a:lnTo>
                <a:lnTo>
                  <a:pt x="27649" y="538750"/>
                </a:lnTo>
                <a:lnTo>
                  <a:pt x="7418" y="508743"/>
                </a:lnTo>
                <a:lnTo>
                  <a:pt x="0" y="471997"/>
                </a:lnTo>
                <a:lnTo>
                  <a:pt x="0" y="94401"/>
                </a:lnTo>
                <a:lnTo>
                  <a:pt x="7418" y="57656"/>
                </a:lnTo>
                <a:lnTo>
                  <a:pt x="27649" y="27649"/>
                </a:lnTo>
                <a:lnTo>
                  <a:pt x="57656" y="7418"/>
                </a:lnTo>
                <a:lnTo>
                  <a:pt x="94401" y="0"/>
                </a:lnTo>
                <a:lnTo>
                  <a:pt x="3668197" y="0"/>
                </a:lnTo>
                <a:lnTo>
                  <a:pt x="3720572" y="15860"/>
                </a:lnTo>
                <a:lnTo>
                  <a:pt x="3755414" y="58275"/>
                </a:lnTo>
                <a:lnTo>
                  <a:pt x="3762600" y="94401"/>
                </a:lnTo>
                <a:lnTo>
                  <a:pt x="3762600" y="471997"/>
                </a:lnTo>
                <a:lnTo>
                  <a:pt x="3755181" y="508743"/>
                </a:lnTo>
                <a:lnTo>
                  <a:pt x="3734950" y="538750"/>
                </a:lnTo>
                <a:lnTo>
                  <a:pt x="3704943" y="558981"/>
                </a:lnTo>
                <a:lnTo>
                  <a:pt x="3668197" y="566399"/>
                </a:lnTo>
                <a:close/>
              </a:path>
            </a:pathLst>
          </a:custGeom>
          <a:solidFill>
            <a:srgbClr val="2046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2E09D3AA-0235-DF2C-A15E-C408A3E5D00A}"/>
              </a:ext>
            </a:extLst>
          </p:cNvPr>
          <p:cNvSpPr txBox="1">
            <a:spLocks/>
          </p:cNvSpPr>
          <p:nvPr/>
        </p:nvSpPr>
        <p:spPr>
          <a:xfrm>
            <a:off x="5330916" y="1640418"/>
            <a:ext cx="309499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F6F6F6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sz="1900" spc="-70" dirty="0"/>
              <a:t>Text</a:t>
            </a:r>
            <a:r>
              <a:rPr lang="en-IN" sz="1900" spc="-65" dirty="0"/>
              <a:t> </a:t>
            </a:r>
            <a:r>
              <a:rPr lang="en-IN" sz="1900" spc="-25" dirty="0"/>
              <a:t>Generation</a:t>
            </a:r>
            <a:r>
              <a:rPr lang="en-IN" sz="1900" spc="-65" dirty="0"/>
              <a:t> </a:t>
            </a:r>
            <a:r>
              <a:rPr lang="en-IN" sz="1900" spc="-10" dirty="0"/>
              <a:t>Models</a:t>
            </a:r>
            <a:endParaRPr lang="en-IN" sz="1900" dirty="0"/>
          </a:p>
        </p:txBody>
      </p:sp>
      <p:pic>
        <p:nvPicPr>
          <p:cNvPr id="2050" name="Picture 2" descr="How to Use Chat GPT in Your Design Process: 11 Advanced UX Tasks">
            <a:extLst>
              <a:ext uri="{FF2B5EF4-FFF2-40B4-BE49-F238E27FC236}">
                <a16:creationId xmlns:a16="http://schemas.microsoft.com/office/drawing/2014/main" id="{54AFDC7D-5F27-01DC-C5B7-2DADFC475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56" y="1085850"/>
            <a:ext cx="4772046" cy="2971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70" dirty="0"/>
              <a:t>NLP</a:t>
            </a:r>
            <a:r>
              <a:rPr sz="3000" spc="-170" dirty="0"/>
              <a:t> </a:t>
            </a:r>
            <a:r>
              <a:rPr sz="3000" spc="-10" dirty="0"/>
              <a:t>Modєl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2690699" y="1497299"/>
            <a:ext cx="3763010" cy="566420"/>
          </a:xfrm>
          <a:custGeom>
            <a:avLst/>
            <a:gdLst/>
            <a:ahLst/>
            <a:cxnLst/>
            <a:rect l="l" t="t" r="r" b="b"/>
            <a:pathLst>
              <a:path w="3763010" h="566419">
                <a:moveTo>
                  <a:pt x="3668197" y="566399"/>
                </a:moveTo>
                <a:lnTo>
                  <a:pt x="94401" y="566399"/>
                </a:lnTo>
                <a:lnTo>
                  <a:pt x="57656" y="558981"/>
                </a:lnTo>
                <a:lnTo>
                  <a:pt x="27649" y="538750"/>
                </a:lnTo>
                <a:lnTo>
                  <a:pt x="7418" y="508743"/>
                </a:lnTo>
                <a:lnTo>
                  <a:pt x="0" y="471997"/>
                </a:lnTo>
                <a:lnTo>
                  <a:pt x="0" y="94401"/>
                </a:lnTo>
                <a:lnTo>
                  <a:pt x="7418" y="57656"/>
                </a:lnTo>
                <a:lnTo>
                  <a:pt x="27649" y="27649"/>
                </a:lnTo>
                <a:lnTo>
                  <a:pt x="57656" y="7418"/>
                </a:lnTo>
                <a:lnTo>
                  <a:pt x="94401" y="0"/>
                </a:lnTo>
                <a:lnTo>
                  <a:pt x="3668197" y="0"/>
                </a:lnTo>
                <a:lnTo>
                  <a:pt x="3720572" y="15860"/>
                </a:lnTo>
                <a:lnTo>
                  <a:pt x="3755413" y="58275"/>
                </a:lnTo>
                <a:lnTo>
                  <a:pt x="3762599" y="94401"/>
                </a:lnTo>
                <a:lnTo>
                  <a:pt x="3762599" y="471997"/>
                </a:lnTo>
                <a:lnTo>
                  <a:pt x="3755181" y="508743"/>
                </a:lnTo>
                <a:lnTo>
                  <a:pt x="3734950" y="538750"/>
                </a:lnTo>
                <a:lnTo>
                  <a:pt x="3704943" y="558981"/>
                </a:lnTo>
                <a:lnTo>
                  <a:pt x="3668197" y="566399"/>
                </a:lnTo>
                <a:close/>
              </a:path>
            </a:pathLst>
          </a:custGeom>
          <a:solidFill>
            <a:srgbClr val="2046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23304" y="1613368"/>
            <a:ext cx="309499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70" dirty="0">
                <a:solidFill>
                  <a:srgbClr val="F6F6F6"/>
                </a:solidFill>
                <a:latin typeface="Tahoma"/>
                <a:cs typeface="Tahoma"/>
              </a:rPr>
              <a:t>Text</a:t>
            </a:r>
            <a:r>
              <a:rPr sz="1900" b="1" spc="-6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900" b="1" spc="-25" dirty="0">
                <a:solidFill>
                  <a:srgbClr val="F6F6F6"/>
                </a:solidFill>
                <a:latin typeface="Tahoma"/>
                <a:cs typeface="Tahoma"/>
              </a:rPr>
              <a:t>Classification</a:t>
            </a:r>
            <a:r>
              <a:rPr sz="1900" b="1" spc="-6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900" b="1" spc="-10" dirty="0">
                <a:solidFill>
                  <a:srgbClr val="F6F6F6"/>
                </a:solidFill>
                <a:latin typeface="Tahoma"/>
                <a:cs typeface="Tahoma"/>
              </a:rPr>
              <a:t>Models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46873" y="3079799"/>
            <a:ext cx="2999105" cy="566420"/>
          </a:xfrm>
          <a:custGeom>
            <a:avLst/>
            <a:gdLst/>
            <a:ahLst/>
            <a:cxnLst/>
            <a:rect l="l" t="t" r="r" b="b"/>
            <a:pathLst>
              <a:path w="2999104" h="566420">
                <a:moveTo>
                  <a:pt x="2904098" y="566399"/>
                </a:moveTo>
                <a:lnTo>
                  <a:pt x="94401" y="566399"/>
                </a:lnTo>
                <a:lnTo>
                  <a:pt x="57656" y="558981"/>
                </a:lnTo>
                <a:lnTo>
                  <a:pt x="27649" y="538750"/>
                </a:lnTo>
                <a:lnTo>
                  <a:pt x="7418" y="508743"/>
                </a:lnTo>
                <a:lnTo>
                  <a:pt x="0" y="471997"/>
                </a:lnTo>
                <a:lnTo>
                  <a:pt x="0" y="94401"/>
                </a:lnTo>
                <a:lnTo>
                  <a:pt x="27649" y="27649"/>
                </a:lnTo>
                <a:lnTo>
                  <a:pt x="94401" y="0"/>
                </a:lnTo>
                <a:lnTo>
                  <a:pt x="2904098" y="0"/>
                </a:lnTo>
                <a:lnTo>
                  <a:pt x="2956472" y="15860"/>
                </a:lnTo>
                <a:lnTo>
                  <a:pt x="2991314" y="58275"/>
                </a:lnTo>
                <a:lnTo>
                  <a:pt x="2998500" y="94401"/>
                </a:lnTo>
                <a:lnTo>
                  <a:pt x="2998500" y="471997"/>
                </a:lnTo>
                <a:lnTo>
                  <a:pt x="2991081" y="508743"/>
                </a:lnTo>
                <a:lnTo>
                  <a:pt x="2970850" y="538750"/>
                </a:lnTo>
                <a:lnTo>
                  <a:pt x="2940843" y="558981"/>
                </a:lnTo>
                <a:lnTo>
                  <a:pt x="2904098" y="5663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48718" y="3195868"/>
            <a:ext cx="119380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10" dirty="0">
                <a:solidFill>
                  <a:srgbClr val="272528"/>
                </a:solidFill>
                <a:latin typeface="Tahoma"/>
                <a:cs typeface="Tahoma"/>
              </a:rPr>
              <a:t>Sequence</a:t>
            </a:r>
            <a:endParaRPr sz="19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86401" y="2518237"/>
            <a:ext cx="5890895" cy="1075055"/>
            <a:chOff x="886401" y="2518237"/>
            <a:chExt cx="5890895" cy="1075055"/>
          </a:xfrm>
        </p:grpSpPr>
        <p:sp>
          <p:nvSpPr>
            <p:cNvPr id="8" name="object 8"/>
            <p:cNvSpPr/>
            <p:nvPr/>
          </p:nvSpPr>
          <p:spPr>
            <a:xfrm>
              <a:off x="2379063" y="2545066"/>
              <a:ext cx="4382770" cy="414020"/>
            </a:xfrm>
            <a:custGeom>
              <a:avLst/>
              <a:gdLst/>
              <a:ahLst/>
              <a:cxnLst/>
              <a:rect l="l" t="t" r="r" b="b"/>
              <a:pathLst>
                <a:path w="4382770" h="414019">
                  <a:moveTo>
                    <a:pt x="2190554" y="0"/>
                  </a:moveTo>
                  <a:lnTo>
                    <a:pt x="4382354" y="0"/>
                  </a:lnTo>
                </a:path>
                <a:path w="4382770" h="414019">
                  <a:moveTo>
                    <a:pt x="0" y="0"/>
                  </a:moveTo>
                  <a:lnTo>
                    <a:pt x="2191799" y="0"/>
                  </a:lnTo>
                </a:path>
                <a:path w="4382770" h="414019">
                  <a:moveTo>
                    <a:pt x="4367068" y="0"/>
                  </a:moveTo>
                  <a:lnTo>
                    <a:pt x="4367068" y="413832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29597" y="2942364"/>
              <a:ext cx="33655" cy="45720"/>
            </a:xfrm>
            <a:custGeom>
              <a:avLst/>
              <a:gdLst/>
              <a:ahLst/>
              <a:cxnLst/>
              <a:rect l="l" t="t" r="r" b="b"/>
              <a:pathLst>
                <a:path w="33654" h="45719">
                  <a:moveTo>
                    <a:pt x="16534" y="45427"/>
                  </a:moveTo>
                  <a:lnTo>
                    <a:pt x="0" y="0"/>
                  </a:lnTo>
                  <a:lnTo>
                    <a:pt x="16534" y="16534"/>
                  </a:lnTo>
                  <a:lnTo>
                    <a:pt x="33068" y="0"/>
                  </a:lnTo>
                  <a:lnTo>
                    <a:pt x="16534" y="45427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29597" y="2942364"/>
              <a:ext cx="33655" cy="45720"/>
            </a:xfrm>
            <a:custGeom>
              <a:avLst/>
              <a:gdLst/>
              <a:ahLst/>
              <a:cxnLst/>
              <a:rect l="l" t="t" r="r" b="b"/>
              <a:pathLst>
                <a:path w="33654" h="45719">
                  <a:moveTo>
                    <a:pt x="16534" y="16534"/>
                  </a:moveTo>
                  <a:lnTo>
                    <a:pt x="0" y="0"/>
                  </a:lnTo>
                  <a:lnTo>
                    <a:pt x="16534" y="45427"/>
                  </a:lnTo>
                  <a:lnTo>
                    <a:pt x="33068" y="0"/>
                  </a:lnTo>
                  <a:lnTo>
                    <a:pt x="16534" y="16534"/>
                  </a:lnTo>
                  <a:close/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83399" y="2532525"/>
              <a:ext cx="5715" cy="424180"/>
            </a:xfrm>
            <a:custGeom>
              <a:avLst/>
              <a:gdLst/>
              <a:ahLst/>
              <a:cxnLst/>
              <a:rect l="l" t="t" r="r" b="b"/>
              <a:pathLst>
                <a:path w="5714" h="424180">
                  <a:moveTo>
                    <a:pt x="5400" y="0"/>
                  </a:moveTo>
                  <a:lnTo>
                    <a:pt x="0" y="424038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67077" y="2939820"/>
              <a:ext cx="33655" cy="45720"/>
            </a:xfrm>
            <a:custGeom>
              <a:avLst/>
              <a:gdLst/>
              <a:ahLst/>
              <a:cxnLst/>
              <a:rect l="l" t="t" r="r" b="b"/>
              <a:pathLst>
                <a:path w="33655" h="45719">
                  <a:moveTo>
                    <a:pt x="15954" y="45634"/>
                  </a:moveTo>
                  <a:lnTo>
                    <a:pt x="0" y="0"/>
                  </a:lnTo>
                  <a:lnTo>
                    <a:pt x="16322" y="16743"/>
                  </a:lnTo>
                  <a:lnTo>
                    <a:pt x="33065" y="421"/>
                  </a:lnTo>
                  <a:lnTo>
                    <a:pt x="15954" y="45634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67077" y="2939820"/>
              <a:ext cx="33655" cy="45720"/>
            </a:xfrm>
            <a:custGeom>
              <a:avLst/>
              <a:gdLst/>
              <a:ahLst/>
              <a:cxnLst/>
              <a:rect l="l" t="t" r="r" b="b"/>
              <a:pathLst>
                <a:path w="33655" h="45719">
                  <a:moveTo>
                    <a:pt x="16322" y="16743"/>
                  </a:moveTo>
                  <a:lnTo>
                    <a:pt x="0" y="0"/>
                  </a:lnTo>
                  <a:lnTo>
                    <a:pt x="15954" y="45634"/>
                  </a:lnTo>
                  <a:lnTo>
                    <a:pt x="33065" y="421"/>
                  </a:lnTo>
                  <a:lnTo>
                    <a:pt x="16322" y="16743"/>
                  </a:lnTo>
                  <a:close/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86401" y="3026450"/>
              <a:ext cx="2999105" cy="566420"/>
            </a:xfrm>
            <a:custGeom>
              <a:avLst/>
              <a:gdLst/>
              <a:ahLst/>
              <a:cxnLst/>
              <a:rect l="l" t="t" r="r" b="b"/>
              <a:pathLst>
                <a:path w="2999104" h="566420">
                  <a:moveTo>
                    <a:pt x="2904098" y="566399"/>
                  </a:moveTo>
                  <a:lnTo>
                    <a:pt x="94401" y="566399"/>
                  </a:lnTo>
                  <a:lnTo>
                    <a:pt x="57656" y="558981"/>
                  </a:lnTo>
                  <a:lnTo>
                    <a:pt x="27649" y="538750"/>
                  </a:lnTo>
                  <a:lnTo>
                    <a:pt x="7418" y="508743"/>
                  </a:lnTo>
                  <a:lnTo>
                    <a:pt x="0" y="471997"/>
                  </a:lnTo>
                  <a:lnTo>
                    <a:pt x="0" y="94401"/>
                  </a:lnTo>
                  <a:lnTo>
                    <a:pt x="27649" y="27649"/>
                  </a:lnTo>
                  <a:lnTo>
                    <a:pt x="94401" y="0"/>
                  </a:lnTo>
                  <a:lnTo>
                    <a:pt x="2904098" y="0"/>
                  </a:lnTo>
                  <a:lnTo>
                    <a:pt x="2956472" y="15860"/>
                  </a:lnTo>
                  <a:lnTo>
                    <a:pt x="2991314" y="58275"/>
                  </a:lnTo>
                  <a:lnTo>
                    <a:pt x="2998500" y="94401"/>
                  </a:lnTo>
                  <a:lnTo>
                    <a:pt x="2998500" y="471997"/>
                  </a:lnTo>
                  <a:lnTo>
                    <a:pt x="2991081" y="508743"/>
                  </a:lnTo>
                  <a:lnTo>
                    <a:pt x="2970850" y="538750"/>
                  </a:lnTo>
                  <a:lnTo>
                    <a:pt x="2940843" y="558981"/>
                  </a:lnTo>
                  <a:lnTo>
                    <a:pt x="2904098" y="5663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594845" y="3142518"/>
            <a:ext cx="158178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40" dirty="0">
                <a:solidFill>
                  <a:srgbClr val="272528"/>
                </a:solidFill>
                <a:latin typeface="Tahoma"/>
                <a:cs typeface="Tahoma"/>
              </a:rPr>
              <a:t>Bag</a:t>
            </a:r>
            <a:r>
              <a:rPr sz="1900" b="1" spc="-105" dirty="0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sz="1900" b="1" dirty="0">
                <a:solidFill>
                  <a:srgbClr val="272528"/>
                </a:solidFill>
                <a:latin typeface="Tahoma"/>
                <a:cs typeface="Tahoma"/>
              </a:rPr>
              <a:t>of</a:t>
            </a:r>
            <a:r>
              <a:rPr sz="1900" b="1" spc="-120" dirty="0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sz="1900" b="1" spc="-35" dirty="0">
                <a:solidFill>
                  <a:srgbClr val="272528"/>
                </a:solidFill>
                <a:latin typeface="Tahoma"/>
                <a:cs typeface="Tahoma"/>
              </a:rPr>
              <a:t>Words</a:t>
            </a:r>
            <a:endParaRPr sz="19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542156" y="2049412"/>
            <a:ext cx="62230" cy="459105"/>
            <a:chOff x="4542156" y="2049412"/>
            <a:chExt cx="62230" cy="459105"/>
          </a:xfrm>
        </p:grpSpPr>
        <p:sp>
          <p:nvSpPr>
            <p:cNvPr id="17" name="object 17"/>
            <p:cNvSpPr/>
            <p:nvPr/>
          </p:nvSpPr>
          <p:spPr>
            <a:xfrm>
              <a:off x="4571999" y="2063700"/>
              <a:ext cx="1270" cy="401320"/>
            </a:xfrm>
            <a:custGeom>
              <a:avLst/>
              <a:gdLst/>
              <a:ahLst/>
              <a:cxnLst/>
              <a:rect l="l" t="t" r="r" b="b"/>
              <a:pathLst>
                <a:path w="1270" h="401319">
                  <a:moveTo>
                    <a:pt x="0" y="0"/>
                  </a:moveTo>
                  <a:lnTo>
                    <a:pt x="1020" y="401232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56443" y="2448356"/>
              <a:ext cx="33655" cy="45720"/>
            </a:xfrm>
            <a:custGeom>
              <a:avLst/>
              <a:gdLst/>
              <a:ahLst/>
              <a:cxnLst/>
              <a:rect l="l" t="t" r="r" b="b"/>
              <a:pathLst>
                <a:path w="33654" h="45719">
                  <a:moveTo>
                    <a:pt x="16649" y="45469"/>
                  </a:moveTo>
                  <a:lnTo>
                    <a:pt x="0" y="83"/>
                  </a:lnTo>
                  <a:lnTo>
                    <a:pt x="16576" y="16576"/>
                  </a:lnTo>
                  <a:lnTo>
                    <a:pt x="33068" y="0"/>
                  </a:lnTo>
                  <a:lnTo>
                    <a:pt x="16649" y="45469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56443" y="2448356"/>
              <a:ext cx="33655" cy="45720"/>
            </a:xfrm>
            <a:custGeom>
              <a:avLst/>
              <a:gdLst/>
              <a:ahLst/>
              <a:cxnLst/>
              <a:rect l="l" t="t" r="r" b="b"/>
              <a:pathLst>
                <a:path w="33654" h="45719">
                  <a:moveTo>
                    <a:pt x="16576" y="16576"/>
                  </a:moveTo>
                  <a:lnTo>
                    <a:pt x="0" y="83"/>
                  </a:lnTo>
                  <a:lnTo>
                    <a:pt x="16649" y="45469"/>
                  </a:lnTo>
                  <a:lnTo>
                    <a:pt x="33068" y="0"/>
                  </a:lnTo>
                  <a:lnTo>
                    <a:pt x="16576" y="16576"/>
                  </a:lnTo>
                  <a:close/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70" dirty="0"/>
              <a:t>NLP</a:t>
            </a:r>
            <a:r>
              <a:rPr sz="3000" spc="-170" dirty="0"/>
              <a:t> </a:t>
            </a:r>
            <a:r>
              <a:rPr sz="3000" spc="-10" dirty="0"/>
              <a:t>Modєl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2707908" y="1358937"/>
            <a:ext cx="3772535" cy="575945"/>
            <a:chOff x="2707908" y="1358937"/>
            <a:chExt cx="3772535" cy="575945"/>
          </a:xfrm>
        </p:grpSpPr>
        <p:sp>
          <p:nvSpPr>
            <p:cNvPr id="4" name="object 4"/>
            <p:cNvSpPr/>
            <p:nvPr/>
          </p:nvSpPr>
          <p:spPr>
            <a:xfrm>
              <a:off x="2712670" y="1363699"/>
              <a:ext cx="3763010" cy="566420"/>
            </a:xfrm>
            <a:custGeom>
              <a:avLst/>
              <a:gdLst/>
              <a:ahLst/>
              <a:cxnLst/>
              <a:rect l="l" t="t" r="r" b="b"/>
              <a:pathLst>
                <a:path w="3763010" h="566419">
                  <a:moveTo>
                    <a:pt x="3668197" y="566399"/>
                  </a:moveTo>
                  <a:lnTo>
                    <a:pt x="94401" y="566399"/>
                  </a:lnTo>
                  <a:lnTo>
                    <a:pt x="57656" y="558981"/>
                  </a:lnTo>
                  <a:lnTo>
                    <a:pt x="27649" y="538750"/>
                  </a:lnTo>
                  <a:lnTo>
                    <a:pt x="7418" y="508743"/>
                  </a:lnTo>
                  <a:lnTo>
                    <a:pt x="0" y="471997"/>
                  </a:lnTo>
                  <a:lnTo>
                    <a:pt x="0" y="94401"/>
                  </a:lnTo>
                  <a:lnTo>
                    <a:pt x="7418" y="57656"/>
                  </a:lnTo>
                  <a:lnTo>
                    <a:pt x="27649" y="27649"/>
                  </a:lnTo>
                  <a:lnTo>
                    <a:pt x="57656" y="7418"/>
                  </a:lnTo>
                  <a:lnTo>
                    <a:pt x="94401" y="0"/>
                  </a:lnTo>
                  <a:lnTo>
                    <a:pt x="3668197" y="0"/>
                  </a:lnTo>
                  <a:lnTo>
                    <a:pt x="3720572" y="15860"/>
                  </a:lnTo>
                  <a:lnTo>
                    <a:pt x="3755414" y="58275"/>
                  </a:lnTo>
                  <a:lnTo>
                    <a:pt x="3762599" y="94401"/>
                  </a:lnTo>
                  <a:lnTo>
                    <a:pt x="3762599" y="471997"/>
                  </a:lnTo>
                  <a:lnTo>
                    <a:pt x="3755181" y="508743"/>
                  </a:lnTo>
                  <a:lnTo>
                    <a:pt x="3734950" y="538750"/>
                  </a:lnTo>
                  <a:lnTo>
                    <a:pt x="3704943" y="558981"/>
                  </a:lnTo>
                  <a:lnTo>
                    <a:pt x="3668197" y="566399"/>
                  </a:lnTo>
                  <a:close/>
                </a:path>
              </a:pathLst>
            </a:custGeom>
            <a:solidFill>
              <a:srgbClr val="2046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12670" y="1363699"/>
              <a:ext cx="3763010" cy="566420"/>
            </a:xfrm>
            <a:custGeom>
              <a:avLst/>
              <a:gdLst/>
              <a:ahLst/>
              <a:cxnLst/>
              <a:rect l="l" t="t" r="r" b="b"/>
              <a:pathLst>
                <a:path w="3763010" h="566419">
                  <a:moveTo>
                    <a:pt x="0" y="94401"/>
                  </a:moveTo>
                  <a:lnTo>
                    <a:pt x="7418" y="57656"/>
                  </a:lnTo>
                  <a:lnTo>
                    <a:pt x="27649" y="27649"/>
                  </a:lnTo>
                  <a:lnTo>
                    <a:pt x="57656" y="7418"/>
                  </a:lnTo>
                  <a:lnTo>
                    <a:pt x="94401" y="0"/>
                  </a:lnTo>
                  <a:lnTo>
                    <a:pt x="3668197" y="0"/>
                  </a:lnTo>
                  <a:lnTo>
                    <a:pt x="3720572" y="15860"/>
                  </a:lnTo>
                  <a:lnTo>
                    <a:pt x="3755414" y="58275"/>
                  </a:lnTo>
                  <a:lnTo>
                    <a:pt x="3762599" y="94401"/>
                  </a:lnTo>
                  <a:lnTo>
                    <a:pt x="3762599" y="471997"/>
                  </a:lnTo>
                  <a:lnTo>
                    <a:pt x="3755181" y="508743"/>
                  </a:lnTo>
                  <a:lnTo>
                    <a:pt x="3734950" y="538750"/>
                  </a:lnTo>
                  <a:lnTo>
                    <a:pt x="3704943" y="558981"/>
                  </a:lnTo>
                  <a:lnTo>
                    <a:pt x="3668197" y="566399"/>
                  </a:lnTo>
                  <a:lnTo>
                    <a:pt x="94401" y="566399"/>
                  </a:lnTo>
                  <a:lnTo>
                    <a:pt x="57656" y="558981"/>
                  </a:lnTo>
                  <a:lnTo>
                    <a:pt x="27649" y="538750"/>
                  </a:lnTo>
                  <a:lnTo>
                    <a:pt x="7418" y="508743"/>
                  </a:lnTo>
                  <a:lnTo>
                    <a:pt x="0" y="471997"/>
                  </a:lnTo>
                  <a:lnTo>
                    <a:pt x="0" y="944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045275" y="1479768"/>
            <a:ext cx="309499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70" dirty="0">
                <a:solidFill>
                  <a:srgbClr val="F6F6F6"/>
                </a:solidFill>
                <a:latin typeface="Tahoma"/>
                <a:cs typeface="Tahoma"/>
              </a:rPr>
              <a:t>Text</a:t>
            </a:r>
            <a:r>
              <a:rPr sz="1900" b="1" spc="-6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900" b="1" spc="-25" dirty="0">
                <a:solidFill>
                  <a:srgbClr val="F6F6F6"/>
                </a:solidFill>
                <a:latin typeface="Tahoma"/>
                <a:cs typeface="Tahoma"/>
              </a:rPr>
              <a:t>Classification</a:t>
            </a:r>
            <a:r>
              <a:rPr sz="1900" b="1" spc="-6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900" b="1" spc="-10" dirty="0">
                <a:solidFill>
                  <a:srgbClr val="F6F6F6"/>
                </a:solidFill>
                <a:latin typeface="Tahoma"/>
                <a:cs typeface="Tahoma"/>
              </a:rPr>
              <a:t>Models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62099" y="2946200"/>
            <a:ext cx="2999105" cy="566420"/>
          </a:xfrm>
          <a:custGeom>
            <a:avLst/>
            <a:gdLst/>
            <a:ahLst/>
            <a:cxnLst/>
            <a:rect l="l" t="t" r="r" b="b"/>
            <a:pathLst>
              <a:path w="2999104" h="566420">
                <a:moveTo>
                  <a:pt x="2904098" y="566399"/>
                </a:moveTo>
                <a:lnTo>
                  <a:pt x="94401" y="566399"/>
                </a:lnTo>
                <a:lnTo>
                  <a:pt x="57656" y="558981"/>
                </a:lnTo>
                <a:lnTo>
                  <a:pt x="27649" y="538750"/>
                </a:lnTo>
                <a:lnTo>
                  <a:pt x="7418" y="508743"/>
                </a:lnTo>
                <a:lnTo>
                  <a:pt x="0" y="471997"/>
                </a:lnTo>
                <a:lnTo>
                  <a:pt x="0" y="94401"/>
                </a:lnTo>
                <a:lnTo>
                  <a:pt x="27649" y="27649"/>
                </a:lnTo>
                <a:lnTo>
                  <a:pt x="94401" y="0"/>
                </a:lnTo>
                <a:lnTo>
                  <a:pt x="2904098" y="0"/>
                </a:lnTo>
                <a:lnTo>
                  <a:pt x="2956472" y="15860"/>
                </a:lnTo>
                <a:lnTo>
                  <a:pt x="2991313" y="58275"/>
                </a:lnTo>
                <a:lnTo>
                  <a:pt x="2998499" y="94401"/>
                </a:lnTo>
                <a:lnTo>
                  <a:pt x="2998499" y="471997"/>
                </a:lnTo>
                <a:lnTo>
                  <a:pt x="2991081" y="508743"/>
                </a:lnTo>
                <a:lnTo>
                  <a:pt x="2970850" y="538750"/>
                </a:lnTo>
                <a:lnTo>
                  <a:pt x="2940843" y="558981"/>
                </a:lnTo>
                <a:lnTo>
                  <a:pt x="2904098" y="5663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63944" y="3062268"/>
            <a:ext cx="119380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10" dirty="0">
                <a:solidFill>
                  <a:srgbClr val="272528"/>
                </a:solidFill>
                <a:latin typeface="Tahoma"/>
                <a:cs typeface="Tahoma"/>
              </a:rPr>
              <a:t>Sequence</a:t>
            </a:r>
            <a:endParaRPr sz="19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83401" y="1915856"/>
            <a:ext cx="5909310" cy="1543685"/>
            <a:chOff x="883401" y="1915856"/>
            <a:chExt cx="5909310" cy="1543685"/>
          </a:xfrm>
        </p:grpSpPr>
        <p:sp>
          <p:nvSpPr>
            <p:cNvPr id="10" name="object 10"/>
            <p:cNvSpPr/>
            <p:nvPr/>
          </p:nvSpPr>
          <p:spPr>
            <a:xfrm>
              <a:off x="4569442" y="1930144"/>
              <a:ext cx="1270" cy="385445"/>
            </a:xfrm>
            <a:custGeom>
              <a:avLst/>
              <a:gdLst/>
              <a:ahLst/>
              <a:cxnLst/>
              <a:rect l="l" t="t" r="r" b="b"/>
              <a:pathLst>
                <a:path w="1270" h="385444">
                  <a:moveTo>
                    <a:pt x="760" y="0"/>
                  </a:moveTo>
                  <a:lnTo>
                    <a:pt x="0" y="385032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52940" y="2298610"/>
              <a:ext cx="33655" cy="45720"/>
            </a:xfrm>
            <a:custGeom>
              <a:avLst/>
              <a:gdLst/>
              <a:ahLst/>
              <a:cxnLst/>
              <a:rect l="l" t="t" r="r" b="b"/>
              <a:pathLst>
                <a:path w="33654" h="45719">
                  <a:moveTo>
                    <a:pt x="16444" y="45459"/>
                  </a:moveTo>
                  <a:lnTo>
                    <a:pt x="0" y="0"/>
                  </a:lnTo>
                  <a:lnTo>
                    <a:pt x="16501" y="16566"/>
                  </a:lnTo>
                  <a:lnTo>
                    <a:pt x="33068" y="65"/>
                  </a:lnTo>
                  <a:lnTo>
                    <a:pt x="16444" y="45459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52940" y="2298610"/>
              <a:ext cx="33655" cy="45720"/>
            </a:xfrm>
            <a:custGeom>
              <a:avLst/>
              <a:gdLst/>
              <a:ahLst/>
              <a:cxnLst/>
              <a:rect l="l" t="t" r="r" b="b"/>
              <a:pathLst>
                <a:path w="33654" h="45719">
                  <a:moveTo>
                    <a:pt x="16501" y="16566"/>
                  </a:moveTo>
                  <a:lnTo>
                    <a:pt x="0" y="0"/>
                  </a:lnTo>
                  <a:lnTo>
                    <a:pt x="16444" y="45459"/>
                  </a:lnTo>
                  <a:lnTo>
                    <a:pt x="33068" y="65"/>
                  </a:lnTo>
                  <a:lnTo>
                    <a:pt x="16501" y="16566"/>
                  </a:lnTo>
                  <a:close/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79063" y="2408741"/>
              <a:ext cx="4382770" cy="414020"/>
            </a:xfrm>
            <a:custGeom>
              <a:avLst/>
              <a:gdLst/>
              <a:ahLst/>
              <a:cxnLst/>
              <a:rect l="l" t="t" r="r" b="b"/>
              <a:pathLst>
                <a:path w="4382770" h="414019">
                  <a:moveTo>
                    <a:pt x="2190554" y="2725"/>
                  </a:moveTo>
                  <a:lnTo>
                    <a:pt x="4382354" y="2725"/>
                  </a:lnTo>
                </a:path>
                <a:path w="4382770" h="414019">
                  <a:moveTo>
                    <a:pt x="0" y="2725"/>
                  </a:moveTo>
                  <a:lnTo>
                    <a:pt x="2191800" y="2725"/>
                  </a:lnTo>
                </a:path>
                <a:path w="4382770" h="414019">
                  <a:moveTo>
                    <a:pt x="4382293" y="0"/>
                  </a:moveTo>
                  <a:lnTo>
                    <a:pt x="4382293" y="413832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44822" y="2806039"/>
              <a:ext cx="33655" cy="45720"/>
            </a:xfrm>
            <a:custGeom>
              <a:avLst/>
              <a:gdLst/>
              <a:ahLst/>
              <a:cxnLst/>
              <a:rect l="l" t="t" r="r" b="b"/>
              <a:pathLst>
                <a:path w="33654" h="45719">
                  <a:moveTo>
                    <a:pt x="16534" y="45427"/>
                  </a:moveTo>
                  <a:lnTo>
                    <a:pt x="0" y="0"/>
                  </a:lnTo>
                  <a:lnTo>
                    <a:pt x="16534" y="16534"/>
                  </a:lnTo>
                  <a:lnTo>
                    <a:pt x="33068" y="0"/>
                  </a:lnTo>
                  <a:lnTo>
                    <a:pt x="16534" y="45427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744822" y="2806039"/>
              <a:ext cx="33655" cy="45720"/>
            </a:xfrm>
            <a:custGeom>
              <a:avLst/>
              <a:gdLst/>
              <a:ahLst/>
              <a:cxnLst/>
              <a:rect l="l" t="t" r="r" b="b"/>
              <a:pathLst>
                <a:path w="33654" h="45719">
                  <a:moveTo>
                    <a:pt x="16534" y="16534"/>
                  </a:moveTo>
                  <a:lnTo>
                    <a:pt x="0" y="0"/>
                  </a:lnTo>
                  <a:lnTo>
                    <a:pt x="16534" y="45427"/>
                  </a:lnTo>
                  <a:lnTo>
                    <a:pt x="33068" y="0"/>
                  </a:lnTo>
                  <a:lnTo>
                    <a:pt x="16534" y="16534"/>
                  </a:lnTo>
                  <a:close/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82650" y="2408741"/>
              <a:ext cx="0" cy="414020"/>
            </a:xfrm>
            <a:custGeom>
              <a:avLst/>
              <a:gdLst/>
              <a:ahLst/>
              <a:cxnLst/>
              <a:rect l="l" t="t" r="r" b="b"/>
              <a:pathLst>
                <a:path h="414019">
                  <a:moveTo>
                    <a:pt x="0" y="0"/>
                  </a:moveTo>
                  <a:lnTo>
                    <a:pt x="0" y="413832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66116" y="2806039"/>
              <a:ext cx="33655" cy="45720"/>
            </a:xfrm>
            <a:custGeom>
              <a:avLst/>
              <a:gdLst/>
              <a:ahLst/>
              <a:cxnLst/>
              <a:rect l="l" t="t" r="r" b="b"/>
              <a:pathLst>
                <a:path w="33655" h="45719">
                  <a:moveTo>
                    <a:pt x="16534" y="45427"/>
                  </a:moveTo>
                  <a:lnTo>
                    <a:pt x="0" y="0"/>
                  </a:lnTo>
                  <a:lnTo>
                    <a:pt x="16534" y="16534"/>
                  </a:lnTo>
                  <a:lnTo>
                    <a:pt x="33068" y="0"/>
                  </a:lnTo>
                  <a:lnTo>
                    <a:pt x="16534" y="45427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66116" y="2806039"/>
              <a:ext cx="33655" cy="45720"/>
            </a:xfrm>
            <a:custGeom>
              <a:avLst/>
              <a:gdLst/>
              <a:ahLst/>
              <a:cxnLst/>
              <a:rect l="l" t="t" r="r" b="b"/>
              <a:pathLst>
                <a:path w="33655" h="45719">
                  <a:moveTo>
                    <a:pt x="16534" y="16534"/>
                  </a:moveTo>
                  <a:lnTo>
                    <a:pt x="0" y="0"/>
                  </a:lnTo>
                  <a:lnTo>
                    <a:pt x="16534" y="45427"/>
                  </a:lnTo>
                  <a:lnTo>
                    <a:pt x="33068" y="0"/>
                  </a:lnTo>
                  <a:lnTo>
                    <a:pt x="16534" y="16534"/>
                  </a:lnTo>
                  <a:close/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83401" y="2892950"/>
              <a:ext cx="2999105" cy="566420"/>
            </a:xfrm>
            <a:custGeom>
              <a:avLst/>
              <a:gdLst/>
              <a:ahLst/>
              <a:cxnLst/>
              <a:rect l="l" t="t" r="r" b="b"/>
              <a:pathLst>
                <a:path w="2999104" h="566420">
                  <a:moveTo>
                    <a:pt x="2904098" y="566399"/>
                  </a:moveTo>
                  <a:lnTo>
                    <a:pt x="94401" y="566399"/>
                  </a:lnTo>
                  <a:lnTo>
                    <a:pt x="57656" y="558981"/>
                  </a:lnTo>
                  <a:lnTo>
                    <a:pt x="27649" y="538750"/>
                  </a:lnTo>
                  <a:lnTo>
                    <a:pt x="7418" y="508743"/>
                  </a:lnTo>
                  <a:lnTo>
                    <a:pt x="0" y="471997"/>
                  </a:lnTo>
                  <a:lnTo>
                    <a:pt x="0" y="94401"/>
                  </a:lnTo>
                  <a:lnTo>
                    <a:pt x="7293" y="58275"/>
                  </a:lnTo>
                  <a:lnTo>
                    <a:pt x="7418" y="57656"/>
                  </a:lnTo>
                  <a:lnTo>
                    <a:pt x="27649" y="27649"/>
                  </a:lnTo>
                  <a:lnTo>
                    <a:pt x="57656" y="7418"/>
                  </a:lnTo>
                  <a:lnTo>
                    <a:pt x="94401" y="0"/>
                  </a:lnTo>
                  <a:lnTo>
                    <a:pt x="2904098" y="0"/>
                  </a:lnTo>
                  <a:lnTo>
                    <a:pt x="2956472" y="15860"/>
                  </a:lnTo>
                  <a:lnTo>
                    <a:pt x="2991314" y="58275"/>
                  </a:lnTo>
                  <a:lnTo>
                    <a:pt x="2998500" y="94401"/>
                  </a:lnTo>
                  <a:lnTo>
                    <a:pt x="2998500" y="471997"/>
                  </a:lnTo>
                  <a:lnTo>
                    <a:pt x="2991081" y="508743"/>
                  </a:lnTo>
                  <a:lnTo>
                    <a:pt x="2970850" y="538750"/>
                  </a:lnTo>
                  <a:lnTo>
                    <a:pt x="2940843" y="558981"/>
                  </a:lnTo>
                  <a:lnTo>
                    <a:pt x="2904098" y="566399"/>
                  </a:lnTo>
                  <a:close/>
                </a:path>
              </a:pathLst>
            </a:custGeom>
            <a:solidFill>
              <a:srgbClr val="9639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591845" y="3009018"/>
            <a:ext cx="158178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40" dirty="0">
                <a:solidFill>
                  <a:srgbClr val="F6F6F6"/>
                </a:solidFill>
                <a:latin typeface="Tahoma"/>
                <a:cs typeface="Tahoma"/>
              </a:rPr>
              <a:t>Bag</a:t>
            </a:r>
            <a:r>
              <a:rPr sz="1900" b="1" spc="-10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900" b="1" dirty="0">
                <a:solidFill>
                  <a:srgbClr val="F6F6F6"/>
                </a:solidFill>
                <a:latin typeface="Tahoma"/>
                <a:cs typeface="Tahoma"/>
              </a:rPr>
              <a:t>of</a:t>
            </a:r>
            <a:r>
              <a:rPr sz="1900" b="1" spc="-12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900" b="1" spc="-35" dirty="0">
                <a:solidFill>
                  <a:srgbClr val="F6F6F6"/>
                </a:solidFill>
                <a:latin typeface="Tahoma"/>
                <a:cs typeface="Tahoma"/>
              </a:rPr>
              <a:t>Words</a:t>
            </a:r>
            <a:endParaRPr sz="1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25031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70" dirty="0"/>
              <a:t>Bag</a:t>
            </a:r>
            <a:r>
              <a:rPr sz="3000" spc="-185" dirty="0"/>
              <a:t> </a:t>
            </a:r>
            <a:r>
              <a:rPr sz="3000" spc="-10" dirty="0"/>
              <a:t>of</a:t>
            </a:r>
            <a:r>
              <a:rPr sz="3000" spc="-185" dirty="0"/>
              <a:t> </a:t>
            </a:r>
            <a:r>
              <a:rPr sz="3000" spc="-10" dirty="0"/>
              <a:t>Words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4383025" y="1289925"/>
            <a:ext cx="4143375" cy="2609850"/>
          </a:xfrm>
          <a:custGeom>
            <a:avLst/>
            <a:gdLst/>
            <a:ahLst/>
            <a:cxnLst/>
            <a:rect l="l" t="t" r="r" b="b"/>
            <a:pathLst>
              <a:path w="4143375" h="2609850">
                <a:moveTo>
                  <a:pt x="0" y="434958"/>
                </a:moveTo>
                <a:lnTo>
                  <a:pt x="2552" y="387565"/>
                </a:lnTo>
                <a:lnTo>
                  <a:pt x="10032" y="341649"/>
                </a:lnTo>
                <a:lnTo>
                  <a:pt x="22174" y="297478"/>
                </a:lnTo>
                <a:lnTo>
                  <a:pt x="38713" y="255315"/>
                </a:lnTo>
                <a:lnTo>
                  <a:pt x="59384" y="215426"/>
                </a:lnTo>
                <a:lnTo>
                  <a:pt x="83921" y="178077"/>
                </a:lnTo>
                <a:lnTo>
                  <a:pt x="112059" y="143533"/>
                </a:lnTo>
                <a:lnTo>
                  <a:pt x="143533" y="112059"/>
                </a:lnTo>
                <a:lnTo>
                  <a:pt x="178077" y="83921"/>
                </a:lnTo>
                <a:lnTo>
                  <a:pt x="215426" y="59384"/>
                </a:lnTo>
                <a:lnTo>
                  <a:pt x="255315" y="38713"/>
                </a:lnTo>
                <a:lnTo>
                  <a:pt x="297477" y="22174"/>
                </a:lnTo>
                <a:lnTo>
                  <a:pt x="341649" y="10032"/>
                </a:lnTo>
                <a:lnTo>
                  <a:pt x="387564" y="2552"/>
                </a:lnTo>
                <a:lnTo>
                  <a:pt x="434958" y="0"/>
                </a:lnTo>
                <a:lnTo>
                  <a:pt x="3708341" y="0"/>
                </a:lnTo>
                <a:lnTo>
                  <a:pt x="3757420" y="2776"/>
                </a:lnTo>
                <a:lnTo>
                  <a:pt x="3805494" y="10987"/>
                </a:lnTo>
                <a:lnTo>
                  <a:pt x="3852139" y="24457"/>
                </a:lnTo>
                <a:lnTo>
                  <a:pt x="3896928" y="43009"/>
                </a:lnTo>
                <a:lnTo>
                  <a:pt x="3939436" y="66467"/>
                </a:lnTo>
                <a:lnTo>
                  <a:pt x="3979236" y="94655"/>
                </a:lnTo>
                <a:lnTo>
                  <a:pt x="4015903" y="127396"/>
                </a:lnTo>
                <a:lnTo>
                  <a:pt x="4048644" y="164063"/>
                </a:lnTo>
                <a:lnTo>
                  <a:pt x="4076832" y="203863"/>
                </a:lnTo>
                <a:lnTo>
                  <a:pt x="4100290" y="246371"/>
                </a:lnTo>
                <a:lnTo>
                  <a:pt x="4118842" y="291160"/>
                </a:lnTo>
                <a:lnTo>
                  <a:pt x="4132312" y="337804"/>
                </a:lnTo>
                <a:lnTo>
                  <a:pt x="4140523" y="385879"/>
                </a:lnTo>
                <a:lnTo>
                  <a:pt x="4143299" y="434958"/>
                </a:lnTo>
                <a:lnTo>
                  <a:pt x="4143299" y="2174741"/>
                </a:lnTo>
                <a:lnTo>
                  <a:pt x="4140747" y="2222135"/>
                </a:lnTo>
                <a:lnTo>
                  <a:pt x="4133267" y="2268050"/>
                </a:lnTo>
                <a:lnTo>
                  <a:pt x="4121125" y="2312222"/>
                </a:lnTo>
                <a:lnTo>
                  <a:pt x="4104586" y="2354384"/>
                </a:lnTo>
                <a:lnTo>
                  <a:pt x="4083915" y="2394273"/>
                </a:lnTo>
                <a:lnTo>
                  <a:pt x="4059378" y="2431622"/>
                </a:lnTo>
                <a:lnTo>
                  <a:pt x="4031240" y="2466166"/>
                </a:lnTo>
                <a:lnTo>
                  <a:pt x="3999766" y="2497640"/>
                </a:lnTo>
                <a:lnTo>
                  <a:pt x="3965222" y="2525778"/>
                </a:lnTo>
                <a:lnTo>
                  <a:pt x="3927873" y="2550315"/>
                </a:lnTo>
                <a:lnTo>
                  <a:pt x="3887984" y="2570986"/>
                </a:lnTo>
                <a:lnTo>
                  <a:pt x="3845822" y="2587525"/>
                </a:lnTo>
                <a:lnTo>
                  <a:pt x="3801650" y="2599667"/>
                </a:lnTo>
                <a:lnTo>
                  <a:pt x="3755735" y="2607147"/>
                </a:lnTo>
                <a:lnTo>
                  <a:pt x="3708341" y="2609699"/>
                </a:lnTo>
                <a:lnTo>
                  <a:pt x="434958" y="2609699"/>
                </a:lnTo>
                <a:lnTo>
                  <a:pt x="387564" y="2607147"/>
                </a:lnTo>
                <a:lnTo>
                  <a:pt x="341649" y="2599667"/>
                </a:lnTo>
                <a:lnTo>
                  <a:pt x="297477" y="2587525"/>
                </a:lnTo>
                <a:lnTo>
                  <a:pt x="255315" y="2570986"/>
                </a:lnTo>
                <a:lnTo>
                  <a:pt x="215426" y="2550315"/>
                </a:lnTo>
                <a:lnTo>
                  <a:pt x="178077" y="2525778"/>
                </a:lnTo>
                <a:lnTo>
                  <a:pt x="143533" y="2497640"/>
                </a:lnTo>
                <a:lnTo>
                  <a:pt x="112059" y="2466166"/>
                </a:lnTo>
                <a:lnTo>
                  <a:pt x="83921" y="2431622"/>
                </a:lnTo>
                <a:lnTo>
                  <a:pt x="59384" y="2394273"/>
                </a:lnTo>
                <a:lnTo>
                  <a:pt x="38713" y="2354384"/>
                </a:lnTo>
                <a:lnTo>
                  <a:pt x="22174" y="2312222"/>
                </a:lnTo>
                <a:lnTo>
                  <a:pt x="10032" y="2268050"/>
                </a:lnTo>
                <a:lnTo>
                  <a:pt x="2552" y="2222135"/>
                </a:lnTo>
                <a:lnTo>
                  <a:pt x="0" y="2174741"/>
                </a:lnTo>
                <a:lnTo>
                  <a:pt x="0" y="434958"/>
                </a:lnTo>
                <a:close/>
              </a:path>
            </a:pathLst>
          </a:custGeom>
          <a:ln w="9524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37756" y="1849307"/>
            <a:ext cx="3642995" cy="1556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600" spc="75" dirty="0">
                <a:solidFill>
                  <a:srgbClr val="F6F6F6"/>
                </a:solidFill>
                <a:latin typeface="Tahoma"/>
                <a:cs typeface="Tahoma"/>
              </a:rPr>
              <a:t>Sentence</a:t>
            </a:r>
            <a:r>
              <a:rPr sz="1600" spc="-2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6F6F6"/>
                </a:solidFill>
                <a:latin typeface="Tahoma"/>
                <a:cs typeface="Tahoma"/>
              </a:rPr>
              <a:t>or</a:t>
            </a:r>
            <a:r>
              <a:rPr sz="1600" spc="-2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600" spc="65" dirty="0">
                <a:solidFill>
                  <a:srgbClr val="F6F6F6"/>
                </a:solidFill>
                <a:latin typeface="Tahoma"/>
                <a:cs typeface="Tahoma"/>
              </a:rPr>
              <a:t>document</a:t>
            </a:r>
            <a:r>
              <a:rPr sz="1600" spc="-2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600" spc="65" dirty="0">
                <a:solidFill>
                  <a:srgbClr val="F6F6F6"/>
                </a:solidFill>
                <a:latin typeface="Tahoma"/>
                <a:cs typeface="Tahoma"/>
              </a:rPr>
              <a:t>is</a:t>
            </a:r>
            <a:r>
              <a:rPr sz="1600" spc="-2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F6F6F6"/>
                </a:solidFill>
                <a:latin typeface="Tahoma"/>
                <a:cs typeface="Tahoma"/>
              </a:rPr>
              <a:t>represented </a:t>
            </a:r>
            <a:r>
              <a:rPr sz="1600" spc="90" dirty="0">
                <a:solidFill>
                  <a:srgbClr val="F6F6F6"/>
                </a:solidFill>
                <a:latin typeface="Tahoma"/>
                <a:cs typeface="Tahoma"/>
              </a:rPr>
              <a:t>as</a:t>
            </a:r>
            <a:r>
              <a:rPr sz="1600" spc="-5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600" spc="60" dirty="0">
                <a:solidFill>
                  <a:srgbClr val="F6F6F6"/>
                </a:solidFill>
                <a:latin typeface="Tahoma"/>
                <a:cs typeface="Tahoma"/>
              </a:rPr>
              <a:t>the</a:t>
            </a:r>
            <a:r>
              <a:rPr sz="1600" spc="-4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600" b="1" spc="-20" dirty="0">
                <a:solidFill>
                  <a:srgbClr val="2261C1"/>
                </a:solidFill>
                <a:latin typeface="Tahoma"/>
                <a:cs typeface="Tahoma"/>
              </a:rPr>
              <a:t>bag</a:t>
            </a:r>
            <a:r>
              <a:rPr sz="1600" b="1" spc="-95" dirty="0">
                <a:solidFill>
                  <a:srgbClr val="2261C1"/>
                </a:solidFill>
                <a:latin typeface="Tahoma"/>
                <a:cs typeface="Tahoma"/>
              </a:rPr>
              <a:t> </a:t>
            </a:r>
            <a:r>
              <a:rPr sz="1600" b="1" spc="-10" dirty="0">
                <a:solidFill>
                  <a:srgbClr val="2261C1"/>
                </a:solidFill>
                <a:latin typeface="Tahoma"/>
                <a:cs typeface="Tahoma"/>
              </a:rPr>
              <a:t>of</a:t>
            </a:r>
            <a:r>
              <a:rPr sz="1600" b="1" spc="-100" dirty="0">
                <a:solidFill>
                  <a:srgbClr val="2261C1"/>
                </a:solidFill>
                <a:latin typeface="Tahoma"/>
                <a:cs typeface="Tahoma"/>
              </a:rPr>
              <a:t> </a:t>
            </a:r>
            <a:r>
              <a:rPr sz="1600" b="1" spc="-20" dirty="0">
                <a:solidFill>
                  <a:srgbClr val="2261C1"/>
                </a:solidFill>
                <a:latin typeface="Tahoma"/>
                <a:cs typeface="Tahoma"/>
              </a:rPr>
              <a:t>its</a:t>
            </a:r>
            <a:r>
              <a:rPr sz="1600" b="1" spc="-100" dirty="0">
                <a:solidFill>
                  <a:srgbClr val="2261C1"/>
                </a:solidFill>
                <a:latin typeface="Tahoma"/>
                <a:cs typeface="Tahoma"/>
              </a:rPr>
              <a:t> </a:t>
            </a:r>
            <a:r>
              <a:rPr sz="1600" b="1" spc="-10" dirty="0">
                <a:solidFill>
                  <a:srgbClr val="2261C1"/>
                </a:solidFill>
                <a:latin typeface="Tahoma"/>
                <a:cs typeface="Tahoma"/>
              </a:rPr>
              <a:t>wordsєt.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5"/>
              </a:spcBef>
            </a:pPr>
            <a:endParaRPr sz="1600">
              <a:latin typeface="Tahoma"/>
              <a:cs typeface="Tahoma"/>
            </a:endParaRPr>
          </a:p>
          <a:p>
            <a:pPr marL="155575" marR="147320" algn="ctr">
              <a:lnSpc>
                <a:spcPct val="100000"/>
              </a:lnSpc>
            </a:pPr>
            <a:r>
              <a:rPr sz="1600" spc="75" dirty="0">
                <a:solidFill>
                  <a:srgbClr val="F6F6F6"/>
                </a:solidFill>
                <a:latin typeface="Tahoma"/>
                <a:cs typeface="Tahoma"/>
              </a:rPr>
              <a:t>Bag</a:t>
            </a:r>
            <a:r>
              <a:rPr sz="1600" spc="-4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600" spc="65" dirty="0">
                <a:solidFill>
                  <a:srgbClr val="F6F6F6"/>
                </a:solidFill>
                <a:latin typeface="Tahoma"/>
                <a:cs typeface="Tahoma"/>
              </a:rPr>
              <a:t>of</a:t>
            </a:r>
            <a:r>
              <a:rPr sz="1600" spc="-4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600" spc="65" dirty="0">
                <a:solidFill>
                  <a:srgbClr val="F6F6F6"/>
                </a:solidFill>
                <a:latin typeface="Tahoma"/>
                <a:cs typeface="Tahoma"/>
              </a:rPr>
              <a:t>words</a:t>
            </a:r>
            <a:r>
              <a:rPr sz="1600" spc="-4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600" b="1" spc="-10" dirty="0">
                <a:solidFill>
                  <a:srgbClr val="2261C1"/>
                </a:solidFill>
                <a:latin typeface="Tahoma"/>
                <a:cs typeface="Tahoma"/>
              </a:rPr>
              <a:t>disrєgards</a:t>
            </a:r>
            <a:r>
              <a:rPr sz="1600" b="1" spc="-95" dirty="0">
                <a:solidFill>
                  <a:srgbClr val="2261C1"/>
                </a:solidFill>
                <a:latin typeface="Tahoma"/>
                <a:cs typeface="Tahoma"/>
              </a:rPr>
              <a:t> </a:t>
            </a:r>
            <a:r>
              <a:rPr sz="1600" b="1" spc="-35" dirty="0">
                <a:solidFill>
                  <a:srgbClr val="2261C1"/>
                </a:solidFill>
                <a:latin typeface="Tahoma"/>
                <a:cs typeface="Tahoma"/>
              </a:rPr>
              <a:t>grammar and</a:t>
            </a:r>
            <a:r>
              <a:rPr sz="1600" b="1" spc="-95" dirty="0">
                <a:solidFill>
                  <a:srgbClr val="2261C1"/>
                </a:solidFill>
                <a:latin typeface="Tahoma"/>
                <a:cs typeface="Tahoma"/>
              </a:rPr>
              <a:t> </a:t>
            </a:r>
            <a:r>
              <a:rPr sz="1600" b="1" spc="-10" dirty="0">
                <a:solidFill>
                  <a:srgbClr val="2261C1"/>
                </a:solidFill>
                <a:latin typeface="Tahoma"/>
                <a:cs typeface="Tahoma"/>
              </a:rPr>
              <a:t>sєquєncє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1289925"/>
            <a:ext cx="3910199" cy="26096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0" dirty="0"/>
              <a:t>To</a:t>
            </a:r>
            <a:r>
              <a:rPr lang="en-IN" sz="3000" spc="-50" dirty="0"/>
              <a:t>k</a:t>
            </a:r>
            <a:r>
              <a:rPr sz="3000" spc="-50" dirty="0" err="1"/>
              <a:t>єnization</a:t>
            </a:r>
            <a:endParaRPr sz="3000" dirty="0"/>
          </a:p>
        </p:txBody>
      </p:sp>
      <p:grpSp>
        <p:nvGrpSpPr>
          <p:cNvPr id="3" name="object 3"/>
          <p:cNvGrpSpPr/>
          <p:nvPr/>
        </p:nvGrpSpPr>
        <p:grpSpPr>
          <a:xfrm>
            <a:off x="639937" y="1931424"/>
            <a:ext cx="7864475" cy="934719"/>
            <a:chOff x="639937" y="1931424"/>
            <a:chExt cx="7864475" cy="934719"/>
          </a:xfrm>
        </p:grpSpPr>
        <p:sp>
          <p:nvSpPr>
            <p:cNvPr id="4" name="object 4"/>
            <p:cNvSpPr/>
            <p:nvPr/>
          </p:nvSpPr>
          <p:spPr>
            <a:xfrm>
              <a:off x="644699" y="1936187"/>
              <a:ext cx="7854950" cy="925194"/>
            </a:xfrm>
            <a:custGeom>
              <a:avLst/>
              <a:gdLst/>
              <a:ahLst/>
              <a:cxnLst/>
              <a:rect l="l" t="t" r="r" b="b"/>
              <a:pathLst>
                <a:path w="7854950" h="925194">
                  <a:moveTo>
                    <a:pt x="7700496" y="924599"/>
                  </a:moveTo>
                  <a:lnTo>
                    <a:pt x="154103" y="924599"/>
                  </a:lnTo>
                  <a:lnTo>
                    <a:pt x="105394" y="916743"/>
                  </a:lnTo>
                  <a:lnTo>
                    <a:pt x="63091" y="894867"/>
                  </a:lnTo>
                  <a:lnTo>
                    <a:pt x="29732" y="861508"/>
                  </a:lnTo>
                  <a:lnTo>
                    <a:pt x="7856" y="819205"/>
                  </a:lnTo>
                  <a:lnTo>
                    <a:pt x="0" y="770496"/>
                  </a:lnTo>
                  <a:lnTo>
                    <a:pt x="0" y="154103"/>
                  </a:lnTo>
                  <a:lnTo>
                    <a:pt x="7856" y="105394"/>
                  </a:lnTo>
                  <a:lnTo>
                    <a:pt x="29732" y="63091"/>
                  </a:lnTo>
                  <a:lnTo>
                    <a:pt x="63091" y="29732"/>
                  </a:lnTo>
                  <a:lnTo>
                    <a:pt x="105394" y="7856"/>
                  </a:lnTo>
                  <a:lnTo>
                    <a:pt x="154103" y="0"/>
                  </a:lnTo>
                  <a:lnTo>
                    <a:pt x="7700496" y="0"/>
                  </a:lnTo>
                  <a:lnTo>
                    <a:pt x="7759469" y="11730"/>
                  </a:lnTo>
                  <a:lnTo>
                    <a:pt x="7809463" y="45135"/>
                  </a:lnTo>
                  <a:lnTo>
                    <a:pt x="7842869" y="95130"/>
                  </a:lnTo>
                  <a:lnTo>
                    <a:pt x="7854599" y="154103"/>
                  </a:lnTo>
                  <a:lnTo>
                    <a:pt x="7854599" y="770496"/>
                  </a:lnTo>
                  <a:lnTo>
                    <a:pt x="7846743" y="819205"/>
                  </a:lnTo>
                  <a:lnTo>
                    <a:pt x="7824866" y="861508"/>
                  </a:lnTo>
                  <a:lnTo>
                    <a:pt x="7791508" y="894867"/>
                  </a:lnTo>
                  <a:lnTo>
                    <a:pt x="7749205" y="916743"/>
                  </a:lnTo>
                  <a:lnTo>
                    <a:pt x="7700496" y="9245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4699" y="1936187"/>
              <a:ext cx="7854950" cy="925194"/>
            </a:xfrm>
            <a:custGeom>
              <a:avLst/>
              <a:gdLst/>
              <a:ahLst/>
              <a:cxnLst/>
              <a:rect l="l" t="t" r="r" b="b"/>
              <a:pathLst>
                <a:path w="7854950" h="925194">
                  <a:moveTo>
                    <a:pt x="0" y="154103"/>
                  </a:moveTo>
                  <a:lnTo>
                    <a:pt x="7856" y="105394"/>
                  </a:lnTo>
                  <a:lnTo>
                    <a:pt x="29732" y="63091"/>
                  </a:lnTo>
                  <a:lnTo>
                    <a:pt x="63091" y="29732"/>
                  </a:lnTo>
                  <a:lnTo>
                    <a:pt x="105394" y="7856"/>
                  </a:lnTo>
                  <a:lnTo>
                    <a:pt x="154103" y="0"/>
                  </a:lnTo>
                  <a:lnTo>
                    <a:pt x="7700496" y="0"/>
                  </a:lnTo>
                  <a:lnTo>
                    <a:pt x="7759469" y="11730"/>
                  </a:lnTo>
                  <a:lnTo>
                    <a:pt x="7809463" y="45135"/>
                  </a:lnTo>
                  <a:lnTo>
                    <a:pt x="7842869" y="95130"/>
                  </a:lnTo>
                  <a:lnTo>
                    <a:pt x="7854599" y="154103"/>
                  </a:lnTo>
                  <a:lnTo>
                    <a:pt x="7854599" y="770496"/>
                  </a:lnTo>
                  <a:lnTo>
                    <a:pt x="7846743" y="819205"/>
                  </a:lnTo>
                  <a:lnTo>
                    <a:pt x="7824866" y="861508"/>
                  </a:lnTo>
                  <a:lnTo>
                    <a:pt x="7791508" y="894867"/>
                  </a:lnTo>
                  <a:lnTo>
                    <a:pt x="7749205" y="916743"/>
                  </a:lnTo>
                  <a:lnTo>
                    <a:pt x="7700496" y="924599"/>
                  </a:lnTo>
                  <a:lnTo>
                    <a:pt x="154103" y="924599"/>
                  </a:lnTo>
                  <a:lnTo>
                    <a:pt x="105394" y="916743"/>
                  </a:lnTo>
                  <a:lnTo>
                    <a:pt x="63091" y="894867"/>
                  </a:lnTo>
                  <a:lnTo>
                    <a:pt x="29732" y="861508"/>
                  </a:lnTo>
                  <a:lnTo>
                    <a:pt x="7856" y="819205"/>
                  </a:lnTo>
                  <a:lnTo>
                    <a:pt x="0" y="770496"/>
                  </a:lnTo>
                  <a:lnTo>
                    <a:pt x="0" y="154103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34109" y="2119976"/>
            <a:ext cx="7270750" cy="54165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719580" marR="5080" indent="-1707514">
              <a:lnSpc>
                <a:spcPts val="2030"/>
              </a:lnSpc>
              <a:spcBef>
                <a:spcPts val="175"/>
              </a:spcBef>
            </a:pPr>
            <a:r>
              <a:rPr sz="1700" spc="70" dirty="0">
                <a:solidFill>
                  <a:srgbClr val="F6F6F6"/>
                </a:solidFill>
                <a:latin typeface="Tahoma"/>
                <a:cs typeface="Tahoma"/>
              </a:rPr>
              <a:t>The</a:t>
            </a:r>
            <a:r>
              <a:rPr sz="1700" spc="-4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700" spc="90" dirty="0">
                <a:solidFill>
                  <a:srgbClr val="F6F6F6"/>
                </a:solidFill>
                <a:latin typeface="Tahoma"/>
                <a:cs typeface="Tahoma"/>
              </a:rPr>
              <a:t>process</a:t>
            </a:r>
            <a:r>
              <a:rPr sz="1700" spc="-4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700" spc="75" dirty="0">
                <a:solidFill>
                  <a:srgbClr val="F6F6F6"/>
                </a:solidFill>
                <a:latin typeface="Tahoma"/>
                <a:cs typeface="Tahoma"/>
              </a:rPr>
              <a:t>of</a:t>
            </a:r>
            <a:r>
              <a:rPr sz="1700" spc="-4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700" spc="50" dirty="0">
                <a:solidFill>
                  <a:srgbClr val="F6F6F6"/>
                </a:solidFill>
                <a:latin typeface="Tahoma"/>
                <a:cs typeface="Tahoma"/>
              </a:rPr>
              <a:t>dismantling</a:t>
            </a:r>
            <a:r>
              <a:rPr sz="1700" spc="-4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700" spc="60" dirty="0">
                <a:solidFill>
                  <a:srgbClr val="F6F6F6"/>
                </a:solidFill>
                <a:latin typeface="Tahoma"/>
                <a:cs typeface="Tahoma"/>
              </a:rPr>
              <a:t>the</a:t>
            </a:r>
            <a:r>
              <a:rPr sz="1700" spc="-4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700" spc="65" dirty="0">
                <a:solidFill>
                  <a:srgbClr val="F6F6F6"/>
                </a:solidFill>
                <a:latin typeface="Tahoma"/>
                <a:cs typeface="Tahoma"/>
              </a:rPr>
              <a:t>sentences,</a:t>
            </a:r>
            <a:r>
              <a:rPr sz="1700" spc="-4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700" spc="60" dirty="0">
                <a:solidFill>
                  <a:srgbClr val="F6F6F6"/>
                </a:solidFill>
                <a:latin typeface="Tahoma"/>
                <a:cs typeface="Tahoma"/>
              </a:rPr>
              <a:t>paragraphs</a:t>
            </a:r>
            <a:r>
              <a:rPr sz="1700" spc="-4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700" spc="70" dirty="0">
                <a:solidFill>
                  <a:srgbClr val="F6F6F6"/>
                </a:solidFill>
                <a:latin typeface="Tahoma"/>
                <a:cs typeface="Tahoma"/>
              </a:rPr>
              <a:t>and</a:t>
            </a:r>
            <a:r>
              <a:rPr sz="1700" spc="-4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700" spc="70" dirty="0">
                <a:solidFill>
                  <a:srgbClr val="F6F6F6"/>
                </a:solidFill>
                <a:latin typeface="Tahoma"/>
                <a:cs typeface="Tahoma"/>
              </a:rPr>
              <a:t>articles</a:t>
            </a:r>
            <a:r>
              <a:rPr sz="1700" spc="-4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700" spc="-20" dirty="0">
                <a:solidFill>
                  <a:srgbClr val="F6F6F6"/>
                </a:solidFill>
                <a:latin typeface="Tahoma"/>
                <a:cs typeface="Tahoma"/>
              </a:rPr>
              <a:t>into </a:t>
            </a:r>
            <a:r>
              <a:rPr sz="1700" spc="45" dirty="0">
                <a:solidFill>
                  <a:srgbClr val="F6F6F6"/>
                </a:solidFill>
                <a:latin typeface="Tahoma"/>
                <a:cs typeface="Tahoma"/>
              </a:rPr>
              <a:t>smaller</a:t>
            </a:r>
            <a:r>
              <a:rPr sz="1700" spc="-3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700" spc="70" dirty="0">
                <a:solidFill>
                  <a:srgbClr val="F6F6F6"/>
                </a:solidFill>
                <a:latin typeface="Tahoma"/>
                <a:cs typeface="Tahoma"/>
              </a:rPr>
              <a:t>chunks</a:t>
            </a:r>
            <a:r>
              <a:rPr sz="1700" spc="-2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700" spc="65" dirty="0">
                <a:solidFill>
                  <a:srgbClr val="F6F6F6"/>
                </a:solidFill>
                <a:latin typeface="Tahoma"/>
                <a:cs typeface="Tahoma"/>
              </a:rPr>
              <a:t>is</a:t>
            </a:r>
            <a:r>
              <a:rPr sz="1700" spc="-3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700" spc="70" dirty="0">
                <a:solidFill>
                  <a:srgbClr val="F6F6F6"/>
                </a:solidFill>
                <a:latin typeface="Tahoma"/>
                <a:cs typeface="Tahoma"/>
              </a:rPr>
              <a:t>called</a:t>
            </a:r>
            <a:r>
              <a:rPr sz="1700" spc="-2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700" spc="50" dirty="0">
                <a:solidFill>
                  <a:srgbClr val="F6F6F6"/>
                </a:solidFill>
                <a:latin typeface="Tahoma"/>
                <a:cs typeface="Tahoma"/>
              </a:rPr>
              <a:t>tokenization</a:t>
            </a:r>
            <a:r>
              <a:rPr sz="1700" spc="-3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700" spc="-50" dirty="0">
                <a:solidFill>
                  <a:srgbClr val="F6F6F6"/>
                </a:solidFill>
                <a:latin typeface="Tahoma"/>
                <a:cs typeface="Tahoma"/>
              </a:rPr>
              <a:t>.</a:t>
            </a:r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4137" y="3157937"/>
            <a:ext cx="577215" cy="541020"/>
            <a:chOff x="584137" y="3157937"/>
            <a:chExt cx="577215" cy="541020"/>
          </a:xfrm>
        </p:grpSpPr>
        <p:sp>
          <p:nvSpPr>
            <p:cNvPr id="3" name="object 3"/>
            <p:cNvSpPr/>
            <p:nvPr/>
          </p:nvSpPr>
          <p:spPr>
            <a:xfrm>
              <a:off x="588900" y="3162699"/>
              <a:ext cx="567690" cy="531495"/>
            </a:xfrm>
            <a:custGeom>
              <a:avLst/>
              <a:gdLst/>
              <a:ahLst/>
              <a:cxnLst/>
              <a:rect l="l" t="t" r="r" b="b"/>
              <a:pathLst>
                <a:path w="567690" h="531495">
                  <a:moveTo>
                    <a:pt x="478798" y="530999"/>
                  </a:move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478798" y="0"/>
                  </a:lnTo>
                  <a:lnTo>
                    <a:pt x="527899" y="14869"/>
                  </a:lnTo>
                  <a:lnTo>
                    <a:pt x="560563" y="54633"/>
                  </a:lnTo>
                  <a:lnTo>
                    <a:pt x="567299" y="88501"/>
                  </a:lnTo>
                  <a:lnTo>
                    <a:pt x="567299" y="442497"/>
                  </a:lnTo>
                  <a:lnTo>
                    <a:pt x="560345" y="476947"/>
                  </a:lnTo>
                  <a:lnTo>
                    <a:pt x="541378" y="505078"/>
                  </a:lnTo>
                  <a:lnTo>
                    <a:pt x="513247" y="524045"/>
                  </a:lnTo>
                  <a:lnTo>
                    <a:pt x="478798" y="530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88900" y="3162699"/>
              <a:ext cx="567690" cy="531495"/>
            </a:xfrm>
            <a:custGeom>
              <a:avLst/>
              <a:gdLst/>
              <a:ahLst/>
              <a:cxnLst/>
              <a:rect l="l" t="t" r="r" b="b"/>
              <a:pathLst>
                <a:path w="567690" h="531495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478798" y="0"/>
                  </a:lnTo>
                  <a:lnTo>
                    <a:pt x="527899" y="14869"/>
                  </a:lnTo>
                  <a:lnTo>
                    <a:pt x="560563" y="54633"/>
                  </a:lnTo>
                  <a:lnTo>
                    <a:pt x="567299" y="88501"/>
                  </a:lnTo>
                  <a:lnTo>
                    <a:pt x="567299" y="442497"/>
                  </a:lnTo>
                  <a:lnTo>
                    <a:pt x="560345" y="476947"/>
                  </a:lnTo>
                  <a:lnTo>
                    <a:pt x="541378" y="505078"/>
                  </a:lnTo>
                  <a:lnTo>
                    <a:pt x="513247" y="524045"/>
                  </a:lnTo>
                  <a:lnTo>
                    <a:pt x="478798" y="530999"/>
                  </a:ln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79998" y="3278276"/>
            <a:ext cx="18542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50" dirty="0">
                <a:solidFill>
                  <a:srgbClr val="272528"/>
                </a:solidFill>
                <a:latin typeface="Tahoma"/>
                <a:cs typeface="Tahoma"/>
              </a:rPr>
              <a:t>H</a:t>
            </a:r>
            <a:endParaRPr sz="17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46085" y="3157937"/>
            <a:ext cx="577215" cy="541020"/>
            <a:chOff x="1246085" y="3157937"/>
            <a:chExt cx="577215" cy="541020"/>
          </a:xfrm>
        </p:grpSpPr>
        <p:sp>
          <p:nvSpPr>
            <p:cNvPr id="7" name="object 7"/>
            <p:cNvSpPr/>
            <p:nvPr/>
          </p:nvSpPr>
          <p:spPr>
            <a:xfrm>
              <a:off x="1250847" y="3162699"/>
              <a:ext cx="567690" cy="531495"/>
            </a:xfrm>
            <a:custGeom>
              <a:avLst/>
              <a:gdLst/>
              <a:ahLst/>
              <a:cxnLst/>
              <a:rect l="l" t="t" r="r" b="b"/>
              <a:pathLst>
                <a:path w="567689" h="531495">
                  <a:moveTo>
                    <a:pt x="478798" y="530999"/>
                  </a:move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478798" y="0"/>
                  </a:lnTo>
                  <a:lnTo>
                    <a:pt x="527899" y="14869"/>
                  </a:lnTo>
                  <a:lnTo>
                    <a:pt x="560563" y="54633"/>
                  </a:lnTo>
                  <a:lnTo>
                    <a:pt x="567299" y="88501"/>
                  </a:lnTo>
                  <a:lnTo>
                    <a:pt x="567299" y="442497"/>
                  </a:lnTo>
                  <a:lnTo>
                    <a:pt x="560345" y="476947"/>
                  </a:lnTo>
                  <a:lnTo>
                    <a:pt x="541378" y="505078"/>
                  </a:lnTo>
                  <a:lnTo>
                    <a:pt x="513247" y="524045"/>
                  </a:lnTo>
                  <a:lnTo>
                    <a:pt x="478798" y="530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50847" y="3162699"/>
              <a:ext cx="567690" cy="531495"/>
            </a:xfrm>
            <a:custGeom>
              <a:avLst/>
              <a:gdLst/>
              <a:ahLst/>
              <a:cxnLst/>
              <a:rect l="l" t="t" r="r" b="b"/>
              <a:pathLst>
                <a:path w="567689" h="531495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478798" y="0"/>
                  </a:lnTo>
                  <a:lnTo>
                    <a:pt x="527899" y="14869"/>
                  </a:lnTo>
                  <a:lnTo>
                    <a:pt x="560563" y="54633"/>
                  </a:lnTo>
                  <a:lnTo>
                    <a:pt x="567299" y="88501"/>
                  </a:lnTo>
                  <a:lnTo>
                    <a:pt x="567299" y="442497"/>
                  </a:lnTo>
                  <a:lnTo>
                    <a:pt x="560345" y="476947"/>
                  </a:lnTo>
                  <a:lnTo>
                    <a:pt x="541378" y="505078"/>
                  </a:lnTo>
                  <a:lnTo>
                    <a:pt x="513247" y="524045"/>
                  </a:lnTo>
                  <a:lnTo>
                    <a:pt x="478798" y="530999"/>
                  </a:ln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458958" y="3278276"/>
            <a:ext cx="15176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40" dirty="0">
                <a:solidFill>
                  <a:srgbClr val="272528"/>
                </a:solidFill>
                <a:latin typeface="Tahoma"/>
                <a:cs typeface="Tahoma"/>
              </a:rPr>
              <a:t>e</a:t>
            </a:r>
            <a:endParaRPr sz="17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908032" y="3157937"/>
            <a:ext cx="577215" cy="541020"/>
            <a:chOff x="1908032" y="3157937"/>
            <a:chExt cx="577215" cy="541020"/>
          </a:xfrm>
        </p:grpSpPr>
        <p:sp>
          <p:nvSpPr>
            <p:cNvPr id="11" name="object 11"/>
            <p:cNvSpPr/>
            <p:nvPr/>
          </p:nvSpPr>
          <p:spPr>
            <a:xfrm>
              <a:off x="1912795" y="3162699"/>
              <a:ext cx="567690" cy="531495"/>
            </a:xfrm>
            <a:custGeom>
              <a:avLst/>
              <a:gdLst/>
              <a:ahLst/>
              <a:cxnLst/>
              <a:rect l="l" t="t" r="r" b="b"/>
              <a:pathLst>
                <a:path w="567689" h="531495">
                  <a:moveTo>
                    <a:pt x="478798" y="530999"/>
                  </a:move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478798" y="0"/>
                  </a:lnTo>
                  <a:lnTo>
                    <a:pt x="527898" y="14869"/>
                  </a:lnTo>
                  <a:lnTo>
                    <a:pt x="560563" y="54633"/>
                  </a:lnTo>
                  <a:lnTo>
                    <a:pt x="567299" y="88501"/>
                  </a:lnTo>
                  <a:lnTo>
                    <a:pt x="567299" y="442497"/>
                  </a:lnTo>
                  <a:lnTo>
                    <a:pt x="560345" y="476947"/>
                  </a:lnTo>
                  <a:lnTo>
                    <a:pt x="541378" y="505078"/>
                  </a:lnTo>
                  <a:lnTo>
                    <a:pt x="513247" y="524045"/>
                  </a:lnTo>
                  <a:lnTo>
                    <a:pt x="478798" y="530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12795" y="3162699"/>
              <a:ext cx="567690" cy="531495"/>
            </a:xfrm>
            <a:custGeom>
              <a:avLst/>
              <a:gdLst/>
              <a:ahLst/>
              <a:cxnLst/>
              <a:rect l="l" t="t" r="r" b="b"/>
              <a:pathLst>
                <a:path w="567689" h="531495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478798" y="0"/>
                  </a:lnTo>
                  <a:lnTo>
                    <a:pt x="527898" y="14869"/>
                  </a:lnTo>
                  <a:lnTo>
                    <a:pt x="560563" y="54633"/>
                  </a:lnTo>
                  <a:lnTo>
                    <a:pt x="567299" y="88501"/>
                  </a:lnTo>
                  <a:lnTo>
                    <a:pt x="567299" y="442497"/>
                  </a:lnTo>
                  <a:lnTo>
                    <a:pt x="560345" y="476947"/>
                  </a:lnTo>
                  <a:lnTo>
                    <a:pt x="541378" y="505078"/>
                  </a:lnTo>
                  <a:lnTo>
                    <a:pt x="513247" y="524045"/>
                  </a:lnTo>
                  <a:lnTo>
                    <a:pt x="478798" y="530999"/>
                  </a:ln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158150" y="3278276"/>
            <a:ext cx="7683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0" dirty="0">
                <a:solidFill>
                  <a:srgbClr val="272528"/>
                </a:solidFill>
                <a:latin typeface="Tahoma"/>
                <a:cs typeface="Tahoma"/>
              </a:rPr>
              <a:t>l</a:t>
            </a:r>
            <a:endParaRPr sz="170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569980" y="3157937"/>
            <a:ext cx="577215" cy="541020"/>
            <a:chOff x="2569980" y="3157937"/>
            <a:chExt cx="577215" cy="541020"/>
          </a:xfrm>
        </p:grpSpPr>
        <p:sp>
          <p:nvSpPr>
            <p:cNvPr id="15" name="object 15"/>
            <p:cNvSpPr/>
            <p:nvPr/>
          </p:nvSpPr>
          <p:spPr>
            <a:xfrm>
              <a:off x="2574743" y="3162699"/>
              <a:ext cx="567690" cy="531495"/>
            </a:xfrm>
            <a:custGeom>
              <a:avLst/>
              <a:gdLst/>
              <a:ahLst/>
              <a:cxnLst/>
              <a:rect l="l" t="t" r="r" b="b"/>
              <a:pathLst>
                <a:path w="567689" h="531495">
                  <a:moveTo>
                    <a:pt x="478798" y="530999"/>
                  </a:move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478798" y="0"/>
                  </a:lnTo>
                  <a:lnTo>
                    <a:pt x="527899" y="14869"/>
                  </a:lnTo>
                  <a:lnTo>
                    <a:pt x="560563" y="54633"/>
                  </a:lnTo>
                  <a:lnTo>
                    <a:pt x="567299" y="88501"/>
                  </a:lnTo>
                  <a:lnTo>
                    <a:pt x="567299" y="442497"/>
                  </a:lnTo>
                  <a:lnTo>
                    <a:pt x="560345" y="476947"/>
                  </a:lnTo>
                  <a:lnTo>
                    <a:pt x="541378" y="505078"/>
                  </a:lnTo>
                  <a:lnTo>
                    <a:pt x="513247" y="524045"/>
                  </a:lnTo>
                  <a:lnTo>
                    <a:pt x="478798" y="530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74743" y="3162699"/>
              <a:ext cx="567690" cy="531495"/>
            </a:xfrm>
            <a:custGeom>
              <a:avLst/>
              <a:gdLst/>
              <a:ahLst/>
              <a:cxnLst/>
              <a:rect l="l" t="t" r="r" b="b"/>
              <a:pathLst>
                <a:path w="567689" h="531495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478798" y="0"/>
                  </a:lnTo>
                  <a:lnTo>
                    <a:pt x="527899" y="14869"/>
                  </a:lnTo>
                  <a:lnTo>
                    <a:pt x="560563" y="54633"/>
                  </a:lnTo>
                  <a:lnTo>
                    <a:pt x="567299" y="88501"/>
                  </a:lnTo>
                  <a:lnTo>
                    <a:pt x="567299" y="442497"/>
                  </a:lnTo>
                  <a:lnTo>
                    <a:pt x="560345" y="476947"/>
                  </a:lnTo>
                  <a:lnTo>
                    <a:pt x="541378" y="505078"/>
                  </a:lnTo>
                  <a:lnTo>
                    <a:pt x="513247" y="524045"/>
                  </a:lnTo>
                  <a:lnTo>
                    <a:pt x="478798" y="530999"/>
                  </a:ln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820098" y="3278276"/>
            <a:ext cx="7683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0" dirty="0">
                <a:solidFill>
                  <a:srgbClr val="272528"/>
                </a:solidFill>
                <a:latin typeface="Tahoma"/>
                <a:cs typeface="Tahoma"/>
              </a:rPr>
              <a:t>l</a:t>
            </a:r>
            <a:endParaRPr sz="170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231928" y="3157937"/>
            <a:ext cx="577215" cy="541020"/>
            <a:chOff x="3231928" y="3157937"/>
            <a:chExt cx="577215" cy="541020"/>
          </a:xfrm>
        </p:grpSpPr>
        <p:sp>
          <p:nvSpPr>
            <p:cNvPr id="19" name="object 19"/>
            <p:cNvSpPr/>
            <p:nvPr/>
          </p:nvSpPr>
          <p:spPr>
            <a:xfrm>
              <a:off x="3236690" y="3162699"/>
              <a:ext cx="567690" cy="531495"/>
            </a:xfrm>
            <a:custGeom>
              <a:avLst/>
              <a:gdLst/>
              <a:ahLst/>
              <a:cxnLst/>
              <a:rect l="l" t="t" r="r" b="b"/>
              <a:pathLst>
                <a:path w="567689" h="531495">
                  <a:moveTo>
                    <a:pt x="478798" y="530999"/>
                  </a:move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478798" y="0"/>
                  </a:lnTo>
                  <a:lnTo>
                    <a:pt x="527899" y="14869"/>
                  </a:lnTo>
                  <a:lnTo>
                    <a:pt x="560563" y="54633"/>
                  </a:lnTo>
                  <a:lnTo>
                    <a:pt x="567300" y="88501"/>
                  </a:lnTo>
                  <a:lnTo>
                    <a:pt x="567300" y="442497"/>
                  </a:lnTo>
                  <a:lnTo>
                    <a:pt x="560345" y="476947"/>
                  </a:lnTo>
                  <a:lnTo>
                    <a:pt x="541378" y="505078"/>
                  </a:lnTo>
                  <a:lnTo>
                    <a:pt x="513247" y="524045"/>
                  </a:lnTo>
                  <a:lnTo>
                    <a:pt x="478798" y="530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236690" y="3162699"/>
              <a:ext cx="567690" cy="531495"/>
            </a:xfrm>
            <a:custGeom>
              <a:avLst/>
              <a:gdLst/>
              <a:ahLst/>
              <a:cxnLst/>
              <a:rect l="l" t="t" r="r" b="b"/>
              <a:pathLst>
                <a:path w="567689" h="531495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478798" y="0"/>
                  </a:lnTo>
                  <a:lnTo>
                    <a:pt x="527899" y="14869"/>
                  </a:lnTo>
                  <a:lnTo>
                    <a:pt x="560563" y="54633"/>
                  </a:lnTo>
                  <a:lnTo>
                    <a:pt x="567300" y="88501"/>
                  </a:lnTo>
                  <a:lnTo>
                    <a:pt x="567300" y="442497"/>
                  </a:lnTo>
                  <a:lnTo>
                    <a:pt x="560345" y="476947"/>
                  </a:lnTo>
                  <a:lnTo>
                    <a:pt x="541378" y="505078"/>
                  </a:lnTo>
                  <a:lnTo>
                    <a:pt x="513247" y="524045"/>
                  </a:lnTo>
                  <a:lnTo>
                    <a:pt x="478798" y="530999"/>
                  </a:ln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443269" y="3278276"/>
            <a:ext cx="15430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30" dirty="0">
                <a:solidFill>
                  <a:srgbClr val="272528"/>
                </a:solidFill>
                <a:latin typeface="Tahoma"/>
                <a:cs typeface="Tahoma"/>
              </a:rPr>
              <a:t>o</a:t>
            </a:r>
            <a:endParaRPr sz="1700">
              <a:latin typeface="Tahoma"/>
              <a:cs typeface="Tahom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893876" y="3157937"/>
            <a:ext cx="577215" cy="541020"/>
            <a:chOff x="3893876" y="3157937"/>
            <a:chExt cx="577215" cy="541020"/>
          </a:xfrm>
        </p:grpSpPr>
        <p:sp>
          <p:nvSpPr>
            <p:cNvPr id="23" name="object 23"/>
            <p:cNvSpPr/>
            <p:nvPr/>
          </p:nvSpPr>
          <p:spPr>
            <a:xfrm>
              <a:off x="3898638" y="3162699"/>
              <a:ext cx="567690" cy="531495"/>
            </a:xfrm>
            <a:custGeom>
              <a:avLst/>
              <a:gdLst/>
              <a:ahLst/>
              <a:cxnLst/>
              <a:rect l="l" t="t" r="r" b="b"/>
              <a:pathLst>
                <a:path w="567689" h="531495">
                  <a:moveTo>
                    <a:pt x="478797" y="530999"/>
                  </a:move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478797" y="0"/>
                  </a:lnTo>
                  <a:lnTo>
                    <a:pt x="527899" y="14869"/>
                  </a:lnTo>
                  <a:lnTo>
                    <a:pt x="560563" y="54633"/>
                  </a:lnTo>
                  <a:lnTo>
                    <a:pt x="567299" y="88501"/>
                  </a:lnTo>
                  <a:lnTo>
                    <a:pt x="567299" y="442497"/>
                  </a:lnTo>
                  <a:lnTo>
                    <a:pt x="560345" y="476947"/>
                  </a:lnTo>
                  <a:lnTo>
                    <a:pt x="541378" y="505078"/>
                  </a:lnTo>
                  <a:lnTo>
                    <a:pt x="513247" y="524045"/>
                  </a:lnTo>
                  <a:lnTo>
                    <a:pt x="478797" y="530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98638" y="3162699"/>
              <a:ext cx="567690" cy="531495"/>
            </a:xfrm>
            <a:custGeom>
              <a:avLst/>
              <a:gdLst/>
              <a:ahLst/>
              <a:cxnLst/>
              <a:rect l="l" t="t" r="r" b="b"/>
              <a:pathLst>
                <a:path w="567689" h="531495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478797" y="0"/>
                  </a:lnTo>
                  <a:lnTo>
                    <a:pt x="527899" y="14869"/>
                  </a:lnTo>
                  <a:lnTo>
                    <a:pt x="560563" y="54633"/>
                  </a:lnTo>
                  <a:lnTo>
                    <a:pt x="567299" y="88501"/>
                  </a:lnTo>
                  <a:lnTo>
                    <a:pt x="567299" y="442497"/>
                  </a:lnTo>
                  <a:lnTo>
                    <a:pt x="560345" y="476947"/>
                  </a:lnTo>
                  <a:lnTo>
                    <a:pt x="541378" y="505078"/>
                  </a:lnTo>
                  <a:lnTo>
                    <a:pt x="513247" y="524045"/>
                  </a:lnTo>
                  <a:lnTo>
                    <a:pt x="478797" y="530999"/>
                  </a:ln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4555823" y="3157937"/>
            <a:ext cx="577215" cy="541020"/>
            <a:chOff x="4555823" y="3157937"/>
            <a:chExt cx="577215" cy="541020"/>
          </a:xfrm>
        </p:grpSpPr>
        <p:sp>
          <p:nvSpPr>
            <p:cNvPr id="26" name="object 26"/>
            <p:cNvSpPr/>
            <p:nvPr/>
          </p:nvSpPr>
          <p:spPr>
            <a:xfrm>
              <a:off x="4560586" y="3162699"/>
              <a:ext cx="567690" cy="531495"/>
            </a:xfrm>
            <a:custGeom>
              <a:avLst/>
              <a:gdLst/>
              <a:ahLst/>
              <a:cxnLst/>
              <a:rect l="l" t="t" r="r" b="b"/>
              <a:pathLst>
                <a:path w="567689" h="531495">
                  <a:moveTo>
                    <a:pt x="478798" y="530999"/>
                  </a:move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478798" y="0"/>
                  </a:lnTo>
                  <a:lnTo>
                    <a:pt x="527899" y="14869"/>
                  </a:lnTo>
                  <a:lnTo>
                    <a:pt x="560563" y="54633"/>
                  </a:lnTo>
                  <a:lnTo>
                    <a:pt x="567299" y="88501"/>
                  </a:lnTo>
                  <a:lnTo>
                    <a:pt x="567299" y="442497"/>
                  </a:lnTo>
                  <a:lnTo>
                    <a:pt x="560345" y="476947"/>
                  </a:lnTo>
                  <a:lnTo>
                    <a:pt x="541378" y="505078"/>
                  </a:lnTo>
                  <a:lnTo>
                    <a:pt x="513247" y="524045"/>
                  </a:lnTo>
                  <a:lnTo>
                    <a:pt x="478798" y="530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60586" y="3162699"/>
              <a:ext cx="567690" cy="531495"/>
            </a:xfrm>
            <a:custGeom>
              <a:avLst/>
              <a:gdLst/>
              <a:ahLst/>
              <a:cxnLst/>
              <a:rect l="l" t="t" r="r" b="b"/>
              <a:pathLst>
                <a:path w="567689" h="531495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478798" y="0"/>
                  </a:lnTo>
                  <a:lnTo>
                    <a:pt x="527899" y="14869"/>
                  </a:lnTo>
                  <a:lnTo>
                    <a:pt x="560563" y="54633"/>
                  </a:lnTo>
                  <a:lnTo>
                    <a:pt x="567299" y="88501"/>
                  </a:lnTo>
                  <a:lnTo>
                    <a:pt x="567299" y="442497"/>
                  </a:lnTo>
                  <a:lnTo>
                    <a:pt x="560345" y="476947"/>
                  </a:lnTo>
                  <a:lnTo>
                    <a:pt x="541378" y="505078"/>
                  </a:lnTo>
                  <a:lnTo>
                    <a:pt x="513247" y="524045"/>
                  </a:lnTo>
                  <a:lnTo>
                    <a:pt x="478798" y="530999"/>
                  </a:ln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743868" y="3278276"/>
            <a:ext cx="20129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60" dirty="0">
                <a:solidFill>
                  <a:srgbClr val="272528"/>
                </a:solidFill>
                <a:latin typeface="Tahoma"/>
                <a:cs typeface="Tahoma"/>
              </a:rPr>
              <a:t>w</a:t>
            </a:r>
            <a:endParaRPr sz="1700">
              <a:latin typeface="Tahoma"/>
              <a:cs typeface="Tahom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217771" y="3157937"/>
            <a:ext cx="577215" cy="541020"/>
            <a:chOff x="5217771" y="3157937"/>
            <a:chExt cx="577215" cy="541020"/>
          </a:xfrm>
        </p:grpSpPr>
        <p:sp>
          <p:nvSpPr>
            <p:cNvPr id="30" name="object 30"/>
            <p:cNvSpPr/>
            <p:nvPr/>
          </p:nvSpPr>
          <p:spPr>
            <a:xfrm>
              <a:off x="5222533" y="3162699"/>
              <a:ext cx="567690" cy="531495"/>
            </a:xfrm>
            <a:custGeom>
              <a:avLst/>
              <a:gdLst/>
              <a:ahLst/>
              <a:cxnLst/>
              <a:rect l="l" t="t" r="r" b="b"/>
              <a:pathLst>
                <a:path w="567689" h="531495">
                  <a:moveTo>
                    <a:pt x="478798" y="530999"/>
                  </a:moveTo>
                  <a:lnTo>
                    <a:pt x="88501" y="530999"/>
                  </a:lnTo>
                  <a:lnTo>
                    <a:pt x="54053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3" y="6954"/>
                  </a:lnTo>
                  <a:lnTo>
                    <a:pt x="88501" y="0"/>
                  </a:lnTo>
                  <a:lnTo>
                    <a:pt x="478798" y="0"/>
                  </a:lnTo>
                  <a:lnTo>
                    <a:pt x="527899" y="14869"/>
                  </a:lnTo>
                  <a:lnTo>
                    <a:pt x="560563" y="54633"/>
                  </a:lnTo>
                  <a:lnTo>
                    <a:pt x="567299" y="88501"/>
                  </a:lnTo>
                  <a:lnTo>
                    <a:pt x="567299" y="442497"/>
                  </a:lnTo>
                  <a:lnTo>
                    <a:pt x="560345" y="476947"/>
                  </a:lnTo>
                  <a:lnTo>
                    <a:pt x="541378" y="505078"/>
                  </a:lnTo>
                  <a:lnTo>
                    <a:pt x="513247" y="524045"/>
                  </a:lnTo>
                  <a:lnTo>
                    <a:pt x="478798" y="530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222533" y="3162699"/>
              <a:ext cx="567690" cy="531495"/>
            </a:xfrm>
            <a:custGeom>
              <a:avLst/>
              <a:gdLst/>
              <a:ahLst/>
              <a:cxnLst/>
              <a:rect l="l" t="t" r="r" b="b"/>
              <a:pathLst>
                <a:path w="567689" h="531495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3" y="6954"/>
                  </a:lnTo>
                  <a:lnTo>
                    <a:pt x="88501" y="0"/>
                  </a:lnTo>
                  <a:lnTo>
                    <a:pt x="478798" y="0"/>
                  </a:lnTo>
                  <a:lnTo>
                    <a:pt x="527899" y="14869"/>
                  </a:lnTo>
                  <a:lnTo>
                    <a:pt x="560563" y="54633"/>
                  </a:lnTo>
                  <a:lnTo>
                    <a:pt x="567299" y="88501"/>
                  </a:lnTo>
                  <a:lnTo>
                    <a:pt x="567299" y="442497"/>
                  </a:lnTo>
                  <a:lnTo>
                    <a:pt x="560345" y="476947"/>
                  </a:lnTo>
                  <a:lnTo>
                    <a:pt x="541378" y="505078"/>
                  </a:lnTo>
                  <a:lnTo>
                    <a:pt x="513247" y="524045"/>
                  </a:lnTo>
                  <a:lnTo>
                    <a:pt x="478798" y="530999"/>
                  </a:lnTo>
                  <a:lnTo>
                    <a:pt x="88501" y="530999"/>
                  </a:lnTo>
                  <a:lnTo>
                    <a:pt x="54053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5879719" y="3157937"/>
            <a:ext cx="577215" cy="541020"/>
            <a:chOff x="5879719" y="3157937"/>
            <a:chExt cx="577215" cy="541020"/>
          </a:xfrm>
        </p:grpSpPr>
        <p:sp>
          <p:nvSpPr>
            <p:cNvPr id="33" name="object 33"/>
            <p:cNvSpPr/>
            <p:nvPr/>
          </p:nvSpPr>
          <p:spPr>
            <a:xfrm>
              <a:off x="5884481" y="3162699"/>
              <a:ext cx="567690" cy="531495"/>
            </a:xfrm>
            <a:custGeom>
              <a:avLst/>
              <a:gdLst/>
              <a:ahLst/>
              <a:cxnLst/>
              <a:rect l="l" t="t" r="r" b="b"/>
              <a:pathLst>
                <a:path w="567689" h="531495">
                  <a:moveTo>
                    <a:pt x="478798" y="530999"/>
                  </a:move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478798" y="0"/>
                  </a:lnTo>
                  <a:lnTo>
                    <a:pt x="527899" y="14869"/>
                  </a:lnTo>
                  <a:lnTo>
                    <a:pt x="560563" y="54633"/>
                  </a:lnTo>
                  <a:lnTo>
                    <a:pt x="567299" y="88501"/>
                  </a:lnTo>
                  <a:lnTo>
                    <a:pt x="567299" y="442497"/>
                  </a:lnTo>
                  <a:lnTo>
                    <a:pt x="560345" y="476947"/>
                  </a:lnTo>
                  <a:lnTo>
                    <a:pt x="541378" y="505078"/>
                  </a:lnTo>
                  <a:lnTo>
                    <a:pt x="513247" y="524045"/>
                  </a:lnTo>
                  <a:lnTo>
                    <a:pt x="478798" y="530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884481" y="3162699"/>
              <a:ext cx="567690" cy="531495"/>
            </a:xfrm>
            <a:custGeom>
              <a:avLst/>
              <a:gdLst/>
              <a:ahLst/>
              <a:cxnLst/>
              <a:rect l="l" t="t" r="r" b="b"/>
              <a:pathLst>
                <a:path w="567689" h="531495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478798" y="0"/>
                  </a:lnTo>
                  <a:lnTo>
                    <a:pt x="527899" y="14869"/>
                  </a:lnTo>
                  <a:lnTo>
                    <a:pt x="560563" y="54633"/>
                  </a:lnTo>
                  <a:lnTo>
                    <a:pt x="567299" y="88501"/>
                  </a:lnTo>
                  <a:lnTo>
                    <a:pt x="567299" y="442497"/>
                  </a:lnTo>
                  <a:lnTo>
                    <a:pt x="560345" y="476947"/>
                  </a:lnTo>
                  <a:lnTo>
                    <a:pt x="541378" y="505078"/>
                  </a:lnTo>
                  <a:lnTo>
                    <a:pt x="513247" y="524045"/>
                  </a:lnTo>
                  <a:lnTo>
                    <a:pt x="478798" y="530999"/>
                  </a:ln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429112" y="3278276"/>
            <a:ext cx="79248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8500" algn="l"/>
              </a:tabLst>
            </a:pPr>
            <a:r>
              <a:rPr sz="1700" spc="30" dirty="0">
                <a:solidFill>
                  <a:srgbClr val="272528"/>
                </a:solidFill>
                <a:latin typeface="Tahoma"/>
                <a:cs typeface="Tahoma"/>
              </a:rPr>
              <a:t>o</a:t>
            </a:r>
            <a:r>
              <a:rPr sz="1700" dirty="0">
                <a:solidFill>
                  <a:srgbClr val="272528"/>
                </a:solidFill>
                <a:latin typeface="Tahoma"/>
                <a:cs typeface="Tahoma"/>
              </a:rPr>
              <a:t>	</a:t>
            </a:r>
            <a:r>
              <a:rPr sz="1700" spc="-50" dirty="0">
                <a:solidFill>
                  <a:srgbClr val="272528"/>
                </a:solidFill>
                <a:latin typeface="Tahoma"/>
                <a:cs typeface="Tahoma"/>
              </a:rPr>
              <a:t>r</a:t>
            </a:r>
            <a:endParaRPr sz="1700">
              <a:latin typeface="Tahoma"/>
              <a:cs typeface="Tahom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541667" y="3157937"/>
            <a:ext cx="577215" cy="541020"/>
            <a:chOff x="6541667" y="3157937"/>
            <a:chExt cx="577215" cy="541020"/>
          </a:xfrm>
        </p:grpSpPr>
        <p:sp>
          <p:nvSpPr>
            <p:cNvPr id="37" name="object 37"/>
            <p:cNvSpPr/>
            <p:nvPr/>
          </p:nvSpPr>
          <p:spPr>
            <a:xfrm>
              <a:off x="6546429" y="3162699"/>
              <a:ext cx="567690" cy="531495"/>
            </a:xfrm>
            <a:custGeom>
              <a:avLst/>
              <a:gdLst/>
              <a:ahLst/>
              <a:cxnLst/>
              <a:rect l="l" t="t" r="r" b="b"/>
              <a:pathLst>
                <a:path w="567690" h="531495">
                  <a:moveTo>
                    <a:pt x="478798" y="530999"/>
                  </a:move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478798" y="0"/>
                  </a:lnTo>
                  <a:lnTo>
                    <a:pt x="527898" y="14869"/>
                  </a:lnTo>
                  <a:lnTo>
                    <a:pt x="560563" y="54633"/>
                  </a:lnTo>
                  <a:lnTo>
                    <a:pt x="567300" y="88501"/>
                  </a:lnTo>
                  <a:lnTo>
                    <a:pt x="567300" y="442497"/>
                  </a:lnTo>
                  <a:lnTo>
                    <a:pt x="560345" y="476947"/>
                  </a:lnTo>
                  <a:lnTo>
                    <a:pt x="541378" y="505078"/>
                  </a:lnTo>
                  <a:lnTo>
                    <a:pt x="513247" y="524045"/>
                  </a:lnTo>
                  <a:lnTo>
                    <a:pt x="478798" y="530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546429" y="3162699"/>
              <a:ext cx="567690" cy="531495"/>
            </a:xfrm>
            <a:custGeom>
              <a:avLst/>
              <a:gdLst/>
              <a:ahLst/>
              <a:cxnLst/>
              <a:rect l="l" t="t" r="r" b="b"/>
              <a:pathLst>
                <a:path w="567690" h="531495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478798" y="0"/>
                  </a:lnTo>
                  <a:lnTo>
                    <a:pt x="527898" y="14869"/>
                  </a:lnTo>
                  <a:lnTo>
                    <a:pt x="560563" y="54633"/>
                  </a:lnTo>
                  <a:lnTo>
                    <a:pt x="567300" y="88501"/>
                  </a:lnTo>
                  <a:lnTo>
                    <a:pt x="567300" y="442497"/>
                  </a:lnTo>
                  <a:lnTo>
                    <a:pt x="560345" y="476947"/>
                  </a:lnTo>
                  <a:lnTo>
                    <a:pt x="541378" y="505078"/>
                  </a:lnTo>
                  <a:lnTo>
                    <a:pt x="513247" y="524045"/>
                  </a:lnTo>
                  <a:lnTo>
                    <a:pt x="478798" y="530999"/>
                  </a:ln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791783" y="3278276"/>
            <a:ext cx="7683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0" dirty="0">
                <a:solidFill>
                  <a:srgbClr val="272528"/>
                </a:solidFill>
                <a:latin typeface="Tahoma"/>
                <a:cs typeface="Tahoma"/>
              </a:rPr>
              <a:t>l</a:t>
            </a:r>
            <a:endParaRPr sz="1700">
              <a:latin typeface="Tahoma"/>
              <a:cs typeface="Tahoma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7203615" y="3157937"/>
            <a:ext cx="577215" cy="541020"/>
            <a:chOff x="7203615" y="3157937"/>
            <a:chExt cx="577215" cy="541020"/>
          </a:xfrm>
        </p:grpSpPr>
        <p:sp>
          <p:nvSpPr>
            <p:cNvPr id="41" name="object 41"/>
            <p:cNvSpPr/>
            <p:nvPr/>
          </p:nvSpPr>
          <p:spPr>
            <a:xfrm>
              <a:off x="7208377" y="3162699"/>
              <a:ext cx="567690" cy="531495"/>
            </a:xfrm>
            <a:custGeom>
              <a:avLst/>
              <a:gdLst/>
              <a:ahLst/>
              <a:cxnLst/>
              <a:rect l="l" t="t" r="r" b="b"/>
              <a:pathLst>
                <a:path w="567690" h="531495">
                  <a:moveTo>
                    <a:pt x="478798" y="530999"/>
                  </a:move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478798" y="0"/>
                  </a:lnTo>
                  <a:lnTo>
                    <a:pt x="527898" y="14869"/>
                  </a:lnTo>
                  <a:lnTo>
                    <a:pt x="560563" y="54633"/>
                  </a:lnTo>
                  <a:lnTo>
                    <a:pt x="567299" y="88501"/>
                  </a:lnTo>
                  <a:lnTo>
                    <a:pt x="567299" y="442497"/>
                  </a:lnTo>
                  <a:lnTo>
                    <a:pt x="560345" y="476947"/>
                  </a:lnTo>
                  <a:lnTo>
                    <a:pt x="541378" y="505078"/>
                  </a:lnTo>
                  <a:lnTo>
                    <a:pt x="513247" y="524045"/>
                  </a:lnTo>
                  <a:lnTo>
                    <a:pt x="478798" y="530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208377" y="3162699"/>
              <a:ext cx="567690" cy="531495"/>
            </a:xfrm>
            <a:custGeom>
              <a:avLst/>
              <a:gdLst/>
              <a:ahLst/>
              <a:cxnLst/>
              <a:rect l="l" t="t" r="r" b="b"/>
              <a:pathLst>
                <a:path w="567690" h="531495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478798" y="0"/>
                  </a:lnTo>
                  <a:lnTo>
                    <a:pt x="527898" y="14869"/>
                  </a:lnTo>
                  <a:lnTo>
                    <a:pt x="560563" y="54633"/>
                  </a:lnTo>
                  <a:lnTo>
                    <a:pt x="567299" y="88501"/>
                  </a:lnTo>
                  <a:lnTo>
                    <a:pt x="567299" y="442497"/>
                  </a:lnTo>
                  <a:lnTo>
                    <a:pt x="560345" y="476947"/>
                  </a:lnTo>
                  <a:lnTo>
                    <a:pt x="541378" y="505078"/>
                  </a:lnTo>
                  <a:lnTo>
                    <a:pt x="513247" y="524045"/>
                  </a:lnTo>
                  <a:lnTo>
                    <a:pt x="478798" y="530999"/>
                  </a:ln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7412350" y="3278276"/>
            <a:ext cx="16002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60" dirty="0">
                <a:solidFill>
                  <a:srgbClr val="272528"/>
                </a:solidFill>
                <a:latin typeface="Tahoma"/>
                <a:cs typeface="Tahoma"/>
              </a:rPr>
              <a:t>d</a:t>
            </a:r>
            <a:endParaRPr sz="1700">
              <a:latin typeface="Tahoma"/>
              <a:cs typeface="Tahoma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7865562" y="3157937"/>
            <a:ext cx="577215" cy="541020"/>
            <a:chOff x="7865562" y="3157937"/>
            <a:chExt cx="577215" cy="541020"/>
          </a:xfrm>
        </p:grpSpPr>
        <p:sp>
          <p:nvSpPr>
            <p:cNvPr id="45" name="object 45"/>
            <p:cNvSpPr/>
            <p:nvPr/>
          </p:nvSpPr>
          <p:spPr>
            <a:xfrm>
              <a:off x="7870325" y="3162699"/>
              <a:ext cx="567690" cy="531495"/>
            </a:xfrm>
            <a:custGeom>
              <a:avLst/>
              <a:gdLst/>
              <a:ahLst/>
              <a:cxnLst/>
              <a:rect l="l" t="t" r="r" b="b"/>
              <a:pathLst>
                <a:path w="567690" h="531495">
                  <a:moveTo>
                    <a:pt x="478798" y="530999"/>
                  </a:move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478798" y="0"/>
                  </a:lnTo>
                  <a:lnTo>
                    <a:pt x="527898" y="14869"/>
                  </a:lnTo>
                  <a:lnTo>
                    <a:pt x="560563" y="54633"/>
                  </a:lnTo>
                  <a:lnTo>
                    <a:pt x="567299" y="88501"/>
                  </a:lnTo>
                  <a:lnTo>
                    <a:pt x="567299" y="442497"/>
                  </a:lnTo>
                  <a:lnTo>
                    <a:pt x="560345" y="476947"/>
                  </a:lnTo>
                  <a:lnTo>
                    <a:pt x="541378" y="505078"/>
                  </a:lnTo>
                  <a:lnTo>
                    <a:pt x="513247" y="524045"/>
                  </a:lnTo>
                  <a:lnTo>
                    <a:pt x="478798" y="530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870325" y="3162699"/>
              <a:ext cx="567690" cy="531495"/>
            </a:xfrm>
            <a:custGeom>
              <a:avLst/>
              <a:gdLst/>
              <a:ahLst/>
              <a:cxnLst/>
              <a:rect l="l" t="t" r="r" b="b"/>
              <a:pathLst>
                <a:path w="567690" h="531495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478798" y="0"/>
                  </a:lnTo>
                  <a:lnTo>
                    <a:pt x="527898" y="14869"/>
                  </a:lnTo>
                  <a:lnTo>
                    <a:pt x="560563" y="54633"/>
                  </a:lnTo>
                  <a:lnTo>
                    <a:pt x="567299" y="88501"/>
                  </a:lnTo>
                  <a:lnTo>
                    <a:pt x="567299" y="442497"/>
                  </a:lnTo>
                  <a:lnTo>
                    <a:pt x="560345" y="476947"/>
                  </a:lnTo>
                  <a:lnTo>
                    <a:pt x="541378" y="505078"/>
                  </a:lnTo>
                  <a:lnTo>
                    <a:pt x="513247" y="524045"/>
                  </a:lnTo>
                  <a:lnTo>
                    <a:pt x="478798" y="530999"/>
                  </a:ln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8111235" y="3278276"/>
            <a:ext cx="8572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0" dirty="0">
                <a:solidFill>
                  <a:srgbClr val="272528"/>
                </a:solidFill>
                <a:latin typeface="Tahoma"/>
                <a:cs typeface="Tahoma"/>
              </a:rPr>
              <a:t>!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0" dirty="0"/>
              <a:t>To</a:t>
            </a:r>
            <a:r>
              <a:rPr lang="en-IN" sz="3000" spc="-50" dirty="0"/>
              <a:t>k</a:t>
            </a:r>
            <a:r>
              <a:rPr sz="3000" spc="-50" dirty="0" err="1"/>
              <a:t>єnization</a:t>
            </a:r>
            <a:endParaRPr sz="3000" dirty="0"/>
          </a:p>
        </p:txBody>
      </p:sp>
      <p:grpSp>
        <p:nvGrpSpPr>
          <p:cNvPr id="49" name="object 49"/>
          <p:cNvGrpSpPr/>
          <p:nvPr/>
        </p:nvGrpSpPr>
        <p:grpSpPr>
          <a:xfrm>
            <a:off x="639937" y="1245625"/>
            <a:ext cx="7864475" cy="934719"/>
            <a:chOff x="639937" y="1245625"/>
            <a:chExt cx="7864475" cy="934719"/>
          </a:xfrm>
        </p:grpSpPr>
        <p:sp>
          <p:nvSpPr>
            <p:cNvPr id="50" name="object 50"/>
            <p:cNvSpPr/>
            <p:nvPr/>
          </p:nvSpPr>
          <p:spPr>
            <a:xfrm>
              <a:off x="644699" y="1250387"/>
              <a:ext cx="7854950" cy="925194"/>
            </a:xfrm>
            <a:custGeom>
              <a:avLst/>
              <a:gdLst/>
              <a:ahLst/>
              <a:cxnLst/>
              <a:rect l="l" t="t" r="r" b="b"/>
              <a:pathLst>
                <a:path w="7854950" h="925194">
                  <a:moveTo>
                    <a:pt x="7700496" y="924599"/>
                  </a:moveTo>
                  <a:lnTo>
                    <a:pt x="154103" y="924599"/>
                  </a:lnTo>
                  <a:lnTo>
                    <a:pt x="105394" y="916743"/>
                  </a:lnTo>
                  <a:lnTo>
                    <a:pt x="63091" y="894867"/>
                  </a:lnTo>
                  <a:lnTo>
                    <a:pt x="29732" y="861508"/>
                  </a:lnTo>
                  <a:lnTo>
                    <a:pt x="7856" y="819205"/>
                  </a:lnTo>
                  <a:lnTo>
                    <a:pt x="0" y="770496"/>
                  </a:lnTo>
                  <a:lnTo>
                    <a:pt x="0" y="154103"/>
                  </a:lnTo>
                  <a:lnTo>
                    <a:pt x="7856" y="105394"/>
                  </a:lnTo>
                  <a:lnTo>
                    <a:pt x="29732" y="63091"/>
                  </a:lnTo>
                  <a:lnTo>
                    <a:pt x="63091" y="29732"/>
                  </a:lnTo>
                  <a:lnTo>
                    <a:pt x="105394" y="7856"/>
                  </a:lnTo>
                  <a:lnTo>
                    <a:pt x="154103" y="0"/>
                  </a:lnTo>
                  <a:lnTo>
                    <a:pt x="7700496" y="0"/>
                  </a:lnTo>
                  <a:lnTo>
                    <a:pt x="7759469" y="11730"/>
                  </a:lnTo>
                  <a:lnTo>
                    <a:pt x="7809463" y="45135"/>
                  </a:lnTo>
                  <a:lnTo>
                    <a:pt x="7842869" y="95130"/>
                  </a:lnTo>
                  <a:lnTo>
                    <a:pt x="7854599" y="154103"/>
                  </a:lnTo>
                  <a:lnTo>
                    <a:pt x="7854599" y="770496"/>
                  </a:lnTo>
                  <a:lnTo>
                    <a:pt x="7846743" y="819205"/>
                  </a:lnTo>
                  <a:lnTo>
                    <a:pt x="7824866" y="861508"/>
                  </a:lnTo>
                  <a:lnTo>
                    <a:pt x="7791508" y="894867"/>
                  </a:lnTo>
                  <a:lnTo>
                    <a:pt x="7749205" y="916743"/>
                  </a:lnTo>
                  <a:lnTo>
                    <a:pt x="7700496" y="9245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44699" y="1250387"/>
              <a:ext cx="7854950" cy="925194"/>
            </a:xfrm>
            <a:custGeom>
              <a:avLst/>
              <a:gdLst/>
              <a:ahLst/>
              <a:cxnLst/>
              <a:rect l="l" t="t" r="r" b="b"/>
              <a:pathLst>
                <a:path w="7854950" h="925194">
                  <a:moveTo>
                    <a:pt x="0" y="154103"/>
                  </a:moveTo>
                  <a:lnTo>
                    <a:pt x="7856" y="105394"/>
                  </a:lnTo>
                  <a:lnTo>
                    <a:pt x="29732" y="63091"/>
                  </a:lnTo>
                  <a:lnTo>
                    <a:pt x="63091" y="29732"/>
                  </a:lnTo>
                  <a:lnTo>
                    <a:pt x="105394" y="7856"/>
                  </a:lnTo>
                  <a:lnTo>
                    <a:pt x="154103" y="0"/>
                  </a:lnTo>
                  <a:lnTo>
                    <a:pt x="7700496" y="0"/>
                  </a:lnTo>
                  <a:lnTo>
                    <a:pt x="7759469" y="11730"/>
                  </a:lnTo>
                  <a:lnTo>
                    <a:pt x="7809463" y="45135"/>
                  </a:lnTo>
                  <a:lnTo>
                    <a:pt x="7842869" y="95130"/>
                  </a:lnTo>
                  <a:lnTo>
                    <a:pt x="7854599" y="154103"/>
                  </a:lnTo>
                  <a:lnTo>
                    <a:pt x="7854599" y="770496"/>
                  </a:lnTo>
                  <a:lnTo>
                    <a:pt x="7846743" y="819205"/>
                  </a:lnTo>
                  <a:lnTo>
                    <a:pt x="7824866" y="861508"/>
                  </a:lnTo>
                  <a:lnTo>
                    <a:pt x="7791508" y="894867"/>
                  </a:lnTo>
                  <a:lnTo>
                    <a:pt x="7749205" y="916743"/>
                  </a:lnTo>
                  <a:lnTo>
                    <a:pt x="7700496" y="924599"/>
                  </a:lnTo>
                  <a:lnTo>
                    <a:pt x="154103" y="924599"/>
                  </a:lnTo>
                  <a:lnTo>
                    <a:pt x="105394" y="916743"/>
                  </a:lnTo>
                  <a:lnTo>
                    <a:pt x="63091" y="894867"/>
                  </a:lnTo>
                  <a:lnTo>
                    <a:pt x="29732" y="861508"/>
                  </a:lnTo>
                  <a:lnTo>
                    <a:pt x="7856" y="819205"/>
                  </a:lnTo>
                  <a:lnTo>
                    <a:pt x="0" y="770496"/>
                  </a:lnTo>
                  <a:lnTo>
                    <a:pt x="0" y="154103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3002892" y="1552731"/>
            <a:ext cx="3134360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F6F6F6"/>
                </a:solidFill>
                <a:latin typeface="Tahoma"/>
                <a:cs typeface="Tahoma"/>
              </a:rPr>
              <a:t>Hєllo</a:t>
            </a:r>
            <a:r>
              <a:rPr sz="1800" b="1" spc="-9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800" b="1" spc="-50" dirty="0">
                <a:solidFill>
                  <a:srgbClr val="F6F6F6"/>
                </a:solidFill>
                <a:latin typeface="Tahoma"/>
                <a:cs typeface="Tahoma"/>
              </a:rPr>
              <a:t>world</a:t>
            </a:r>
            <a:r>
              <a:rPr sz="1800" b="1" spc="-8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800" b="1" spc="-50" dirty="0">
                <a:solidFill>
                  <a:srgbClr val="F6F6F6"/>
                </a:solidFill>
                <a:latin typeface="Tahoma"/>
                <a:cs typeface="Tahoma"/>
              </a:rPr>
              <a:t>!</a:t>
            </a:r>
            <a:endParaRPr sz="1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2100" b="1" dirty="0" err="1">
                <a:solidFill>
                  <a:srgbClr val="F6F6F6"/>
                </a:solidFill>
                <a:latin typeface="Tahoma"/>
                <a:cs typeface="Tahoma"/>
              </a:rPr>
              <a:t>Charactєr</a:t>
            </a:r>
            <a:r>
              <a:rPr sz="2100" b="1" spc="34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100" b="1" spc="-20" dirty="0">
                <a:solidFill>
                  <a:srgbClr val="F6F6F6"/>
                </a:solidFill>
                <a:latin typeface="Tahoma"/>
                <a:cs typeface="Tahoma"/>
              </a:rPr>
              <a:t>T</a:t>
            </a:r>
            <a:r>
              <a:rPr lang="en-IN" sz="2100" b="1" spc="-20" dirty="0" err="1">
                <a:solidFill>
                  <a:srgbClr val="F6F6F6"/>
                </a:solidFill>
                <a:latin typeface="Tahoma"/>
                <a:cs typeface="Tahoma"/>
              </a:rPr>
              <a:t>oke</a:t>
            </a:r>
            <a:r>
              <a:rPr sz="2100" b="1" spc="-20" dirty="0" err="1">
                <a:solidFill>
                  <a:srgbClr val="F6F6F6"/>
                </a:solidFill>
                <a:latin typeface="Tahoma"/>
                <a:cs typeface="Tahoma"/>
              </a:rPr>
              <a:t>nization</a:t>
            </a:r>
            <a:endParaRPr sz="21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0" dirty="0"/>
              <a:t>T</a:t>
            </a:r>
            <a:r>
              <a:rPr lang="en-IN" sz="3000" spc="-50" dirty="0" err="1"/>
              <a:t>oke</a:t>
            </a:r>
            <a:r>
              <a:rPr sz="3000" spc="-50" dirty="0" err="1"/>
              <a:t>nization</a:t>
            </a:r>
            <a:endParaRPr sz="3000" dirty="0"/>
          </a:p>
        </p:txBody>
      </p:sp>
      <p:grpSp>
        <p:nvGrpSpPr>
          <p:cNvPr id="3" name="object 3"/>
          <p:cNvGrpSpPr/>
          <p:nvPr/>
        </p:nvGrpSpPr>
        <p:grpSpPr>
          <a:xfrm>
            <a:off x="639937" y="1245625"/>
            <a:ext cx="7864475" cy="934719"/>
            <a:chOff x="639937" y="1245625"/>
            <a:chExt cx="7864475" cy="934719"/>
          </a:xfrm>
        </p:grpSpPr>
        <p:sp>
          <p:nvSpPr>
            <p:cNvPr id="4" name="object 4"/>
            <p:cNvSpPr/>
            <p:nvPr/>
          </p:nvSpPr>
          <p:spPr>
            <a:xfrm>
              <a:off x="644699" y="1250387"/>
              <a:ext cx="7854950" cy="925194"/>
            </a:xfrm>
            <a:custGeom>
              <a:avLst/>
              <a:gdLst/>
              <a:ahLst/>
              <a:cxnLst/>
              <a:rect l="l" t="t" r="r" b="b"/>
              <a:pathLst>
                <a:path w="7854950" h="925194">
                  <a:moveTo>
                    <a:pt x="7700496" y="924599"/>
                  </a:moveTo>
                  <a:lnTo>
                    <a:pt x="154103" y="924599"/>
                  </a:lnTo>
                  <a:lnTo>
                    <a:pt x="105394" y="916743"/>
                  </a:lnTo>
                  <a:lnTo>
                    <a:pt x="63091" y="894867"/>
                  </a:lnTo>
                  <a:lnTo>
                    <a:pt x="29732" y="861508"/>
                  </a:lnTo>
                  <a:lnTo>
                    <a:pt x="7856" y="819205"/>
                  </a:lnTo>
                  <a:lnTo>
                    <a:pt x="0" y="770496"/>
                  </a:lnTo>
                  <a:lnTo>
                    <a:pt x="0" y="154103"/>
                  </a:lnTo>
                  <a:lnTo>
                    <a:pt x="7856" y="105394"/>
                  </a:lnTo>
                  <a:lnTo>
                    <a:pt x="29732" y="63091"/>
                  </a:lnTo>
                  <a:lnTo>
                    <a:pt x="63091" y="29732"/>
                  </a:lnTo>
                  <a:lnTo>
                    <a:pt x="105394" y="7856"/>
                  </a:lnTo>
                  <a:lnTo>
                    <a:pt x="154103" y="0"/>
                  </a:lnTo>
                  <a:lnTo>
                    <a:pt x="7700496" y="0"/>
                  </a:lnTo>
                  <a:lnTo>
                    <a:pt x="7759469" y="11730"/>
                  </a:lnTo>
                  <a:lnTo>
                    <a:pt x="7809463" y="45135"/>
                  </a:lnTo>
                  <a:lnTo>
                    <a:pt x="7842869" y="95130"/>
                  </a:lnTo>
                  <a:lnTo>
                    <a:pt x="7854599" y="154103"/>
                  </a:lnTo>
                  <a:lnTo>
                    <a:pt x="7854599" y="770496"/>
                  </a:lnTo>
                  <a:lnTo>
                    <a:pt x="7846743" y="819205"/>
                  </a:lnTo>
                  <a:lnTo>
                    <a:pt x="7824866" y="861508"/>
                  </a:lnTo>
                  <a:lnTo>
                    <a:pt x="7791508" y="894867"/>
                  </a:lnTo>
                  <a:lnTo>
                    <a:pt x="7749205" y="916743"/>
                  </a:lnTo>
                  <a:lnTo>
                    <a:pt x="7700496" y="9245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4699" y="1250387"/>
              <a:ext cx="7854950" cy="925194"/>
            </a:xfrm>
            <a:custGeom>
              <a:avLst/>
              <a:gdLst/>
              <a:ahLst/>
              <a:cxnLst/>
              <a:rect l="l" t="t" r="r" b="b"/>
              <a:pathLst>
                <a:path w="7854950" h="925194">
                  <a:moveTo>
                    <a:pt x="0" y="154103"/>
                  </a:moveTo>
                  <a:lnTo>
                    <a:pt x="7856" y="105394"/>
                  </a:lnTo>
                  <a:lnTo>
                    <a:pt x="29732" y="63091"/>
                  </a:lnTo>
                  <a:lnTo>
                    <a:pt x="63091" y="29732"/>
                  </a:lnTo>
                  <a:lnTo>
                    <a:pt x="105394" y="7856"/>
                  </a:lnTo>
                  <a:lnTo>
                    <a:pt x="154103" y="0"/>
                  </a:lnTo>
                  <a:lnTo>
                    <a:pt x="7700496" y="0"/>
                  </a:lnTo>
                  <a:lnTo>
                    <a:pt x="7759469" y="11730"/>
                  </a:lnTo>
                  <a:lnTo>
                    <a:pt x="7809463" y="45135"/>
                  </a:lnTo>
                  <a:lnTo>
                    <a:pt x="7842869" y="95130"/>
                  </a:lnTo>
                  <a:lnTo>
                    <a:pt x="7854599" y="154103"/>
                  </a:lnTo>
                  <a:lnTo>
                    <a:pt x="7854599" y="770496"/>
                  </a:lnTo>
                  <a:lnTo>
                    <a:pt x="7846743" y="819205"/>
                  </a:lnTo>
                  <a:lnTo>
                    <a:pt x="7824866" y="861508"/>
                  </a:lnTo>
                  <a:lnTo>
                    <a:pt x="7791508" y="894867"/>
                  </a:lnTo>
                  <a:lnTo>
                    <a:pt x="7749205" y="916743"/>
                  </a:lnTo>
                  <a:lnTo>
                    <a:pt x="7700496" y="924599"/>
                  </a:lnTo>
                  <a:lnTo>
                    <a:pt x="154103" y="924599"/>
                  </a:lnTo>
                  <a:lnTo>
                    <a:pt x="105394" y="916743"/>
                  </a:lnTo>
                  <a:lnTo>
                    <a:pt x="63091" y="894867"/>
                  </a:lnTo>
                  <a:lnTo>
                    <a:pt x="29732" y="861508"/>
                  </a:lnTo>
                  <a:lnTo>
                    <a:pt x="7856" y="819205"/>
                  </a:lnTo>
                  <a:lnTo>
                    <a:pt x="0" y="770496"/>
                  </a:lnTo>
                  <a:lnTo>
                    <a:pt x="0" y="154103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340247" y="1552731"/>
            <a:ext cx="2461260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6F6F6"/>
                </a:solidFill>
                <a:latin typeface="Tahoma"/>
                <a:cs typeface="Tahoma"/>
              </a:rPr>
              <a:t>Lifє</a:t>
            </a:r>
            <a:r>
              <a:rPr sz="1800" b="1" spc="-10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F6F6F6"/>
                </a:solidFill>
                <a:latin typeface="Tahoma"/>
                <a:cs typeface="Tahoma"/>
              </a:rPr>
              <a:t>is</a:t>
            </a:r>
            <a:r>
              <a:rPr sz="1800" b="1" spc="-9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800" b="1" spc="-10" dirty="0">
                <a:solidFill>
                  <a:srgbClr val="F6F6F6"/>
                </a:solidFill>
                <a:latin typeface="Tahoma"/>
                <a:cs typeface="Tahoma"/>
              </a:rPr>
              <a:t>bєautiful.</a:t>
            </a:r>
            <a:endParaRPr sz="1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2100" b="1" spc="-65" dirty="0">
                <a:solidFill>
                  <a:srgbClr val="F6F6F6"/>
                </a:solidFill>
                <a:latin typeface="Tahoma"/>
                <a:cs typeface="Tahoma"/>
              </a:rPr>
              <a:t>Word</a:t>
            </a:r>
            <a:r>
              <a:rPr sz="2100" b="1" spc="-13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100" b="1" spc="-25" dirty="0">
                <a:solidFill>
                  <a:srgbClr val="F6F6F6"/>
                </a:solidFill>
                <a:latin typeface="Tahoma"/>
                <a:cs typeface="Tahoma"/>
              </a:rPr>
              <a:t>T</a:t>
            </a:r>
            <a:r>
              <a:rPr lang="en-IN" sz="2100" b="1" spc="-25" dirty="0" err="1">
                <a:solidFill>
                  <a:srgbClr val="F6F6F6"/>
                </a:solidFill>
                <a:latin typeface="Tahoma"/>
                <a:cs typeface="Tahoma"/>
              </a:rPr>
              <a:t>oke</a:t>
            </a:r>
            <a:r>
              <a:rPr sz="2100" b="1" spc="-25" dirty="0" err="1">
                <a:solidFill>
                  <a:srgbClr val="F6F6F6"/>
                </a:solidFill>
                <a:latin typeface="Tahoma"/>
                <a:cs typeface="Tahoma"/>
              </a:rPr>
              <a:t>nization</a:t>
            </a:r>
            <a:endParaRPr sz="2100" dirty="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895662" y="2961762"/>
            <a:ext cx="1203325" cy="541020"/>
            <a:chOff x="1895662" y="2961762"/>
            <a:chExt cx="1203325" cy="541020"/>
          </a:xfrm>
        </p:grpSpPr>
        <p:sp>
          <p:nvSpPr>
            <p:cNvPr id="8" name="object 8"/>
            <p:cNvSpPr/>
            <p:nvPr/>
          </p:nvSpPr>
          <p:spPr>
            <a:xfrm>
              <a:off x="1900425" y="2966524"/>
              <a:ext cx="1193800" cy="531495"/>
            </a:xfrm>
            <a:custGeom>
              <a:avLst/>
              <a:gdLst/>
              <a:ahLst/>
              <a:cxnLst/>
              <a:rect l="l" t="t" r="r" b="b"/>
              <a:pathLst>
                <a:path w="1193800" h="531495">
                  <a:moveTo>
                    <a:pt x="1104898" y="530999"/>
                  </a:move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104898" y="0"/>
                  </a:lnTo>
                  <a:lnTo>
                    <a:pt x="1153999" y="14869"/>
                  </a:lnTo>
                  <a:lnTo>
                    <a:pt x="1186663" y="54633"/>
                  </a:lnTo>
                  <a:lnTo>
                    <a:pt x="1193399" y="88501"/>
                  </a:lnTo>
                  <a:lnTo>
                    <a:pt x="1193399" y="442497"/>
                  </a:lnTo>
                  <a:lnTo>
                    <a:pt x="1186445" y="476947"/>
                  </a:lnTo>
                  <a:lnTo>
                    <a:pt x="1167478" y="505078"/>
                  </a:lnTo>
                  <a:lnTo>
                    <a:pt x="1139347" y="524045"/>
                  </a:lnTo>
                  <a:lnTo>
                    <a:pt x="1104898" y="530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00425" y="2966524"/>
              <a:ext cx="1193800" cy="531495"/>
            </a:xfrm>
            <a:custGeom>
              <a:avLst/>
              <a:gdLst/>
              <a:ahLst/>
              <a:cxnLst/>
              <a:rect l="l" t="t" r="r" b="b"/>
              <a:pathLst>
                <a:path w="1193800" h="531495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104898" y="0"/>
                  </a:lnTo>
                  <a:lnTo>
                    <a:pt x="1153999" y="14869"/>
                  </a:lnTo>
                  <a:lnTo>
                    <a:pt x="1186663" y="54633"/>
                  </a:lnTo>
                  <a:lnTo>
                    <a:pt x="1193399" y="88501"/>
                  </a:lnTo>
                  <a:lnTo>
                    <a:pt x="1193399" y="442497"/>
                  </a:lnTo>
                  <a:lnTo>
                    <a:pt x="1186445" y="476947"/>
                  </a:lnTo>
                  <a:lnTo>
                    <a:pt x="1167478" y="505078"/>
                  </a:lnTo>
                  <a:lnTo>
                    <a:pt x="1139347" y="524045"/>
                  </a:lnTo>
                  <a:lnTo>
                    <a:pt x="1104898" y="530999"/>
                  </a:ln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324171" y="3107438"/>
            <a:ext cx="3460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0" dirty="0">
                <a:solidFill>
                  <a:srgbClr val="272528"/>
                </a:solidFill>
                <a:latin typeface="Tahoma"/>
                <a:cs typeface="Tahoma"/>
              </a:rPr>
              <a:t>Lifє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580137" y="2956637"/>
            <a:ext cx="1203325" cy="541020"/>
            <a:chOff x="4580137" y="2956637"/>
            <a:chExt cx="1203325" cy="541020"/>
          </a:xfrm>
        </p:grpSpPr>
        <p:sp>
          <p:nvSpPr>
            <p:cNvPr id="12" name="object 12"/>
            <p:cNvSpPr/>
            <p:nvPr/>
          </p:nvSpPr>
          <p:spPr>
            <a:xfrm>
              <a:off x="4584899" y="2961400"/>
              <a:ext cx="1193800" cy="531495"/>
            </a:xfrm>
            <a:custGeom>
              <a:avLst/>
              <a:gdLst/>
              <a:ahLst/>
              <a:cxnLst/>
              <a:rect l="l" t="t" r="r" b="b"/>
              <a:pathLst>
                <a:path w="1193800" h="531495">
                  <a:moveTo>
                    <a:pt x="1104897" y="530999"/>
                  </a:move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104897" y="0"/>
                  </a:lnTo>
                  <a:lnTo>
                    <a:pt x="1153999" y="14869"/>
                  </a:lnTo>
                  <a:lnTo>
                    <a:pt x="1186663" y="54633"/>
                  </a:lnTo>
                  <a:lnTo>
                    <a:pt x="1193399" y="88501"/>
                  </a:lnTo>
                  <a:lnTo>
                    <a:pt x="1193399" y="442497"/>
                  </a:lnTo>
                  <a:lnTo>
                    <a:pt x="1186445" y="476947"/>
                  </a:lnTo>
                  <a:lnTo>
                    <a:pt x="1167478" y="505078"/>
                  </a:lnTo>
                  <a:lnTo>
                    <a:pt x="1139347" y="524045"/>
                  </a:lnTo>
                  <a:lnTo>
                    <a:pt x="1104897" y="530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84899" y="2961400"/>
              <a:ext cx="1193800" cy="531495"/>
            </a:xfrm>
            <a:custGeom>
              <a:avLst/>
              <a:gdLst/>
              <a:ahLst/>
              <a:cxnLst/>
              <a:rect l="l" t="t" r="r" b="b"/>
              <a:pathLst>
                <a:path w="1193800" h="531495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104897" y="0"/>
                  </a:lnTo>
                  <a:lnTo>
                    <a:pt x="1153999" y="14869"/>
                  </a:lnTo>
                  <a:lnTo>
                    <a:pt x="1186663" y="54633"/>
                  </a:lnTo>
                  <a:lnTo>
                    <a:pt x="1193399" y="88501"/>
                  </a:lnTo>
                  <a:lnTo>
                    <a:pt x="1193399" y="442497"/>
                  </a:lnTo>
                  <a:lnTo>
                    <a:pt x="1186445" y="476947"/>
                  </a:lnTo>
                  <a:lnTo>
                    <a:pt x="1167478" y="505078"/>
                  </a:lnTo>
                  <a:lnTo>
                    <a:pt x="1139347" y="524045"/>
                  </a:lnTo>
                  <a:lnTo>
                    <a:pt x="1104897" y="530999"/>
                  </a:ln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780174" y="3102312"/>
            <a:ext cx="8032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272528"/>
                </a:solidFill>
                <a:latin typeface="Tahoma"/>
                <a:cs typeface="Tahoma"/>
              </a:rPr>
              <a:t>bєautiful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237900" y="2956637"/>
            <a:ext cx="1203325" cy="541020"/>
            <a:chOff x="3237900" y="2956637"/>
            <a:chExt cx="1203325" cy="541020"/>
          </a:xfrm>
        </p:grpSpPr>
        <p:sp>
          <p:nvSpPr>
            <p:cNvPr id="16" name="object 16"/>
            <p:cNvSpPr/>
            <p:nvPr/>
          </p:nvSpPr>
          <p:spPr>
            <a:xfrm>
              <a:off x="3242662" y="2961400"/>
              <a:ext cx="1193800" cy="531495"/>
            </a:xfrm>
            <a:custGeom>
              <a:avLst/>
              <a:gdLst/>
              <a:ahLst/>
              <a:cxnLst/>
              <a:rect l="l" t="t" r="r" b="b"/>
              <a:pathLst>
                <a:path w="1193800" h="531495">
                  <a:moveTo>
                    <a:pt x="1104897" y="530999"/>
                  </a:move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104897" y="0"/>
                  </a:lnTo>
                  <a:lnTo>
                    <a:pt x="1153999" y="14869"/>
                  </a:lnTo>
                  <a:lnTo>
                    <a:pt x="1186663" y="54633"/>
                  </a:lnTo>
                  <a:lnTo>
                    <a:pt x="1193399" y="88501"/>
                  </a:lnTo>
                  <a:lnTo>
                    <a:pt x="1193399" y="442497"/>
                  </a:lnTo>
                  <a:lnTo>
                    <a:pt x="1186445" y="476947"/>
                  </a:lnTo>
                  <a:lnTo>
                    <a:pt x="1167478" y="505078"/>
                  </a:lnTo>
                  <a:lnTo>
                    <a:pt x="1139347" y="524045"/>
                  </a:lnTo>
                  <a:lnTo>
                    <a:pt x="1104897" y="530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242662" y="2961400"/>
              <a:ext cx="1193800" cy="531495"/>
            </a:xfrm>
            <a:custGeom>
              <a:avLst/>
              <a:gdLst/>
              <a:ahLst/>
              <a:cxnLst/>
              <a:rect l="l" t="t" r="r" b="b"/>
              <a:pathLst>
                <a:path w="1193800" h="531495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104897" y="0"/>
                  </a:lnTo>
                  <a:lnTo>
                    <a:pt x="1153999" y="14869"/>
                  </a:lnTo>
                  <a:lnTo>
                    <a:pt x="1186663" y="54633"/>
                  </a:lnTo>
                  <a:lnTo>
                    <a:pt x="1193399" y="88501"/>
                  </a:lnTo>
                  <a:lnTo>
                    <a:pt x="1193399" y="442497"/>
                  </a:lnTo>
                  <a:lnTo>
                    <a:pt x="1186445" y="476947"/>
                  </a:lnTo>
                  <a:lnTo>
                    <a:pt x="1167478" y="505078"/>
                  </a:lnTo>
                  <a:lnTo>
                    <a:pt x="1139347" y="524045"/>
                  </a:lnTo>
                  <a:lnTo>
                    <a:pt x="1104897" y="530999"/>
                  </a:ln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752577" y="3102312"/>
            <a:ext cx="1739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272528"/>
                </a:solidFill>
                <a:latin typeface="Tahoma"/>
                <a:cs typeface="Tahoma"/>
              </a:rPr>
              <a:t>is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922374" y="2961762"/>
            <a:ext cx="1203325" cy="541020"/>
            <a:chOff x="5922374" y="2961762"/>
            <a:chExt cx="1203325" cy="541020"/>
          </a:xfrm>
        </p:grpSpPr>
        <p:sp>
          <p:nvSpPr>
            <p:cNvPr id="20" name="object 20"/>
            <p:cNvSpPr/>
            <p:nvPr/>
          </p:nvSpPr>
          <p:spPr>
            <a:xfrm>
              <a:off x="5927137" y="2966524"/>
              <a:ext cx="1193800" cy="531495"/>
            </a:xfrm>
            <a:custGeom>
              <a:avLst/>
              <a:gdLst/>
              <a:ahLst/>
              <a:cxnLst/>
              <a:rect l="l" t="t" r="r" b="b"/>
              <a:pathLst>
                <a:path w="1193800" h="531495">
                  <a:moveTo>
                    <a:pt x="1104898" y="530999"/>
                  </a:move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104898" y="0"/>
                  </a:lnTo>
                  <a:lnTo>
                    <a:pt x="1153998" y="14869"/>
                  </a:lnTo>
                  <a:lnTo>
                    <a:pt x="1186663" y="54633"/>
                  </a:lnTo>
                  <a:lnTo>
                    <a:pt x="1193399" y="88501"/>
                  </a:lnTo>
                  <a:lnTo>
                    <a:pt x="1193399" y="442497"/>
                  </a:lnTo>
                  <a:lnTo>
                    <a:pt x="1186445" y="476947"/>
                  </a:lnTo>
                  <a:lnTo>
                    <a:pt x="1167478" y="505078"/>
                  </a:lnTo>
                  <a:lnTo>
                    <a:pt x="1139347" y="524045"/>
                  </a:lnTo>
                  <a:lnTo>
                    <a:pt x="1104898" y="530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927137" y="2966524"/>
              <a:ext cx="1193800" cy="531495"/>
            </a:xfrm>
            <a:custGeom>
              <a:avLst/>
              <a:gdLst/>
              <a:ahLst/>
              <a:cxnLst/>
              <a:rect l="l" t="t" r="r" b="b"/>
              <a:pathLst>
                <a:path w="1193800" h="531495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104898" y="0"/>
                  </a:lnTo>
                  <a:lnTo>
                    <a:pt x="1153998" y="14869"/>
                  </a:lnTo>
                  <a:lnTo>
                    <a:pt x="1186663" y="54633"/>
                  </a:lnTo>
                  <a:lnTo>
                    <a:pt x="1193399" y="88501"/>
                  </a:lnTo>
                  <a:lnTo>
                    <a:pt x="1193399" y="442497"/>
                  </a:lnTo>
                  <a:lnTo>
                    <a:pt x="1186445" y="476947"/>
                  </a:lnTo>
                  <a:lnTo>
                    <a:pt x="1167478" y="505078"/>
                  </a:lnTo>
                  <a:lnTo>
                    <a:pt x="1139347" y="524045"/>
                  </a:lnTo>
                  <a:lnTo>
                    <a:pt x="1104898" y="530999"/>
                  </a:ln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484696" y="3107438"/>
            <a:ext cx="787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272528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437803" y="3524883"/>
            <a:ext cx="4146550" cy="513715"/>
            <a:chOff x="2437803" y="3524883"/>
            <a:chExt cx="4146550" cy="513715"/>
          </a:xfrm>
        </p:grpSpPr>
        <p:sp>
          <p:nvSpPr>
            <p:cNvPr id="24" name="object 24"/>
            <p:cNvSpPr/>
            <p:nvPr/>
          </p:nvSpPr>
          <p:spPr>
            <a:xfrm>
              <a:off x="2499285" y="3668961"/>
              <a:ext cx="4445" cy="352425"/>
            </a:xfrm>
            <a:custGeom>
              <a:avLst/>
              <a:gdLst/>
              <a:ahLst/>
              <a:cxnLst/>
              <a:rect l="l" t="t" r="r" b="b"/>
              <a:pathLst>
                <a:path w="4444" h="352425">
                  <a:moveTo>
                    <a:pt x="4439" y="352363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7803" y="3525008"/>
              <a:ext cx="122964" cy="158834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803210" y="3668836"/>
              <a:ext cx="4445" cy="352425"/>
            </a:xfrm>
            <a:custGeom>
              <a:avLst/>
              <a:gdLst/>
              <a:ahLst/>
              <a:cxnLst/>
              <a:rect l="l" t="t" r="r" b="b"/>
              <a:pathLst>
                <a:path w="4445" h="352425">
                  <a:moveTo>
                    <a:pt x="4439" y="352363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41728" y="3524883"/>
              <a:ext cx="122964" cy="15883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133034" y="3668836"/>
              <a:ext cx="4445" cy="352425"/>
            </a:xfrm>
            <a:custGeom>
              <a:avLst/>
              <a:gdLst/>
              <a:ahLst/>
              <a:cxnLst/>
              <a:rect l="l" t="t" r="r" b="b"/>
              <a:pathLst>
                <a:path w="4445" h="352425">
                  <a:moveTo>
                    <a:pt x="4439" y="352363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71553" y="3524883"/>
              <a:ext cx="122964" cy="15883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522697" y="3668836"/>
              <a:ext cx="4445" cy="352425"/>
            </a:xfrm>
            <a:custGeom>
              <a:avLst/>
              <a:gdLst/>
              <a:ahLst/>
              <a:cxnLst/>
              <a:rect l="l" t="t" r="r" b="b"/>
              <a:pathLst>
                <a:path w="4445" h="352425">
                  <a:moveTo>
                    <a:pt x="4439" y="352363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61215" y="3524883"/>
              <a:ext cx="122964" cy="158834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2493425" y="3997675"/>
              <a:ext cx="4050665" cy="26670"/>
            </a:xfrm>
            <a:custGeom>
              <a:avLst/>
              <a:gdLst/>
              <a:ahLst/>
              <a:cxnLst/>
              <a:rect l="l" t="t" r="r" b="b"/>
              <a:pathLst>
                <a:path w="4050665" h="26670">
                  <a:moveTo>
                    <a:pt x="0" y="26399"/>
                  </a:moveTo>
                  <a:lnTo>
                    <a:pt x="4050599" y="0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120913" y="4092863"/>
            <a:ext cx="6553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F6F6F6"/>
                </a:solidFill>
                <a:latin typeface="Tahoma"/>
                <a:cs typeface="Tahoma"/>
              </a:rPr>
              <a:t>T</a:t>
            </a:r>
            <a:r>
              <a:rPr lang="en-IN" sz="1400" b="1" spc="-10" dirty="0" err="1">
                <a:solidFill>
                  <a:srgbClr val="F6F6F6"/>
                </a:solidFill>
                <a:latin typeface="Tahoma"/>
                <a:cs typeface="Tahoma"/>
              </a:rPr>
              <a:t>oke</a:t>
            </a:r>
            <a:r>
              <a:rPr sz="1400" b="1" spc="-10" dirty="0">
                <a:solidFill>
                  <a:srgbClr val="F6F6F6"/>
                </a:solidFill>
                <a:latin typeface="Tahoma"/>
                <a:cs typeface="Tahoma"/>
              </a:rPr>
              <a:t>ns</a:t>
            </a:r>
            <a:endParaRPr sz="1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158</Words>
  <Application>Microsoft Office PowerPoint</Application>
  <PresentationFormat>On-screen Show (16:9)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MS PGothic</vt:lpstr>
      <vt:lpstr>Arial</vt:lpstr>
      <vt:lpstr>Tahoma</vt:lpstr>
      <vt:lpstr>Office Theme</vt:lpstr>
      <vt:lpstr>PowerPoint Presentation</vt:lpstr>
      <vt:lpstr>Text Classification Models</vt:lpstr>
      <vt:lpstr>PowerPoint Presentation</vt:lpstr>
      <vt:lpstr>NLP Modєl</vt:lpstr>
      <vt:lpstr>NLP Modєl</vt:lpstr>
      <vt:lpstr>Bag of Words</vt:lpstr>
      <vt:lpstr>Tokєnization</vt:lpstr>
      <vt:lpstr>Tokєnization</vt:lpstr>
      <vt:lpstr>Tokenization</vt:lpstr>
      <vt:lpstr>Prєprocєssing Tєchniquєs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M1 V4</dc:title>
  <dc:creator>pinak ai</dc:creator>
  <cp:lastModifiedBy>pinak ai</cp:lastModifiedBy>
  <cp:revision>1</cp:revision>
  <dcterms:created xsi:type="dcterms:W3CDTF">2024-12-17T00:30:37Z</dcterms:created>
  <dcterms:modified xsi:type="dcterms:W3CDTF">2024-12-17T01:06:08Z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2024-12-17T00:00:00Z</vt:filetime>
  </property>
  <property fmtid="{D5CDD505-2E9C-101B-9397-08002B2CF9AE}" pid="3" name="Creator">
    <vt:lpwstr>Google</vt:lpwstr>
  </property>
  <property fmtid="{D5CDD505-2E9C-101B-9397-08002B2CF9AE}" pid="4" name="LastSaved">
    <vt:filetime>2024-12-17T00:00:00Z</vt:filetime>
  </property>
</Properties>
</file>