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27946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562350"/>
            <a:ext cx="498602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90" dirty="0">
                <a:solidFill>
                  <a:srgbClr val="F6F6F6"/>
                </a:solidFill>
                <a:latin typeface="Tahoma"/>
                <a:cs typeface="Tahoma"/>
              </a:rPr>
              <a:t>Introduction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65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100" b="1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F6F6F6"/>
                </a:solidFill>
                <a:latin typeface="Tahoma"/>
                <a:cs typeface="Tahoma"/>
              </a:rPr>
              <a:t>NL</a:t>
            </a:r>
            <a:r>
              <a:rPr lang="en-IN" sz="2100" b="1" spc="-25" dirty="0">
                <a:solidFill>
                  <a:srgbClr val="F6F6F6"/>
                </a:solidFill>
                <a:latin typeface="Tahoma"/>
                <a:cs typeface="Tahoma"/>
              </a:rPr>
              <a:t>P</a:t>
            </a:r>
            <a:endParaRPr lang="en-US" sz="2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spc="-40" dirty="0">
                <a:solidFill>
                  <a:srgbClr val="F6F6F6"/>
                </a:solidFill>
                <a:latin typeface="Verdana"/>
                <a:cs typeface="Verdana"/>
              </a:rPr>
              <a:t>Methods</a:t>
            </a:r>
            <a:r>
              <a:rPr lang="en-US" sz="17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US" sz="1700" spc="-30" dirty="0">
                <a:solidFill>
                  <a:srgbClr val="F6F6F6"/>
                </a:solidFill>
                <a:latin typeface="Verdana"/>
                <a:cs typeface="Verdana"/>
              </a:rPr>
              <a:t>of</a:t>
            </a:r>
            <a:r>
              <a:rPr lang="en-US" sz="1700" spc="-100" dirty="0">
                <a:solidFill>
                  <a:srgbClr val="F6F6F6"/>
                </a:solidFill>
                <a:latin typeface="Verdana"/>
                <a:cs typeface="Verdana"/>
              </a:rPr>
              <a:t> Text</a:t>
            </a:r>
            <a:r>
              <a:rPr lang="en-US" sz="17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US" sz="1700" spc="-60" dirty="0">
                <a:solidFill>
                  <a:srgbClr val="F6F6F6"/>
                </a:solidFill>
                <a:latin typeface="Verdana"/>
                <a:cs typeface="Verdana"/>
              </a:rPr>
              <a:t>Preprocessing</a:t>
            </a:r>
            <a:r>
              <a:rPr lang="en-US" sz="17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US" sz="1700" dirty="0">
                <a:solidFill>
                  <a:srgbClr val="F6F6F6"/>
                </a:solidFill>
                <a:latin typeface="Verdana"/>
                <a:cs typeface="Verdana"/>
              </a:rPr>
              <a:t>-</a:t>
            </a:r>
            <a:r>
              <a:rPr lang="en-US" sz="17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US" sz="1700" spc="-50" dirty="0">
                <a:solidFill>
                  <a:srgbClr val="F6F6F6"/>
                </a:solidFill>
                <a:latin typeface="Verdana"/>
                <a:cs typeface="Verdana"/>
              </a:rPr>
              <a:t>Part</a:t>
            </a:r>
            <a:r>
              <a:rPr lang="en-US" sz="17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US" sz="1700" spc="-50" dirty="0">
                <a:solidFill>
                  <a:srgbClr val="F6F6F6"/>
                </a:solidFill>
                <a:latin typeface="Verdana"/>
                <a:cs typeface="Verdana"/>
              </a:rPr>
              <a:t>2</a:t>
            </a:r>
            <a:endParaRPr lang="en-US" sz="17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Stєmming</a:t>
            </a:r>
          </a:p>
        </p:txBody>
      </p:sp>
      <p:sp>
        <p:nvSpPr>
          <p:cNvPr id="3" name="object 3"/>
          <p:cNvSpPr/>
          <p:nvPr/>
        </p:nvSpPr>
        <p:spPr>
          <a:xfrm>
            <a:off x="935237" y="32931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5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500" y="88501"/>
                </a:lnTo>
                <a:lnTo>
                  <a:pt x="1711500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2741" y="3434088"/>
            <a:ext cx="1176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birdwatching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4600" y="32931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5">
                <a:moveTo>
                  <a:pt x="16229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7" y="0"/>
                </a:lnTo>
                <a:lnTo>
                  <a:pt x="1672099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8444" y="3434088"/>
            <a:ext cx="1183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birdwatchєrs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3962" y="3234725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59" h="531495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7722" y="3375638"/>
            <a:ext cx="1083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birdwatchєr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4025" y="1147024"/>
            <a:ext cx="8354695" cy="1866264"/>
            <a:chOff x="454025" y="1147024"/>
            <a:chExt cx="8354695" cy="186626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25" y="1156549"/>
              <a:ext cx="8354699" cy="1856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074" y="1156549"/>
              <a:ext cx="7717790" cy="1494155"/>
            </a:xfrm>
            <a:custGeom>
              <a:avLst/>
              <a:gdLst/>
              <a:ahLst/>
              <a:cxnLst/>
              <a:rect l="l" t="t" r="r" b="b"/>
              <a:pathLst>
                <a:path w="7717790" h="1494155">
                  <a:moveTo>
                    <a:pt x="0" y="0"/>
                  </a:moveTo>
                  <a:lnTo>
                    <a:pt x="860399" y="0"/>
                  </a:lnTo>
                  <a:lnTo>
                    <a:pt x="860399" y="161999"/>
                  </a:lnTo>
                  <a:lnTo>
                    <a:pt x="0" y="161999"/>
                  </a:lnTo>
                  <a:lnTo>
                    <a:pt x="0" y="0"/>
                  </a:lnTo>
                  <a:close/>
                </a:path>
                <a:path w="7717790" h="1494155">
                  <a:moveTo>
                    <a:pt x="468449" y="290649"/>
                  </a:moveTo>
                  <a:lnTo>
                    <a:pt x="1367249" y="290649"/>
                  </a:lnTo>
                  <a:lnTo>
                    <a:pt x="1367249" y="452649"/>
                  </a:lnTo>
                  <a:lnTo>
                    <a:pt x="468449" y="452649"/>
                  </a:lnTo>
                  <a:lnTo>
                    <a:pt x="468449" y="290649"/>
                  </a:lnTo>
                  <a:close/>
                </a:path>
                <a:path w="7717790" h="1494155">
                  <a:moveTo>
                    <a:pt x="1814024" y="1195849"/>
                  </a:moveTo>
                  <a:lnTo>
                    <a:pt x="2712824" y="1195849"/>
                  </a:lnTo>
                  <a:lnTo>
                    <a:pt x="2712824" y="1357849"/>
                  </a:lnTo>
                  <a:lnTo>
                    <a:pt x="1814024" y="1357849"/>
                  </a:lnTo>
                  <a:lnTo>
                    <a:pt x="1814024" y="1195849"/>
                  </a:lnTo>
                  <a:close/>
                </a:path>
                <a:path w="7717790" h="1494155">
                  <a:moveTo>
                    <a:pt x="5182399" y="754199"/>
                  </a:moveTo>
                  <a:lnTo>
                    <a:pt x="6081199" y="754199"/>
                  </a:lnTo>
                  <a:lnTo>
                    <a:pt x="6081199" y="916199"/>
                  </a:lnTo>
                  <a:lnTo>
                    <a:pt x="5182399" y="916199"/>
                  </a:lnTo>
                  <a:lnTo>
                    <a:pt x="5182399" y="754199"/>
                  </a:lnTo>
                  <a:close/>
                </a:path>
                <a:path w="7717790" h="1494155">
                  <a:moveTo>
                    <a:pt x="2856249" y="1331649"/>
                  </a:moveTo>
                  <a:lnTo>
                    <a:pt x="3755049" y="1331649"/>
                  </a:lnTo>
                  <a:lnTo>
                    <a:pt x="3755049" y="1493649"/>
                  </a:lnTo>
                  <a:lnTo>
                    <a:pt x="2856249" y="1493649"/>
                  </a:lnTo>
                  <a:lnTo>
                    <a:pt x="2856249" y="1331649"/>
                  </a:lnTo>
                  <a:close/>
                </a:path>
                <a:path w="7717790" h="1494155">
                  <a:moveTo>
                    <a:pt x="6890349" y="321574"/>
                  </a:moveTo>
                  <a:lnTo>
                    <a:pt x="7717749" y="321574"/>
                  </a:lnTo>
                  <a:lnTo>
                    <a:pt x="7717749" y="452674"/>
                  </a:lnTo>
                  <a:lnTo>
                    <a:pt x="6890349" y="452674"/>
                  </a:lnTo>
                  <a:lnTo>
                    <a:pt x="6890349" y="321574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Stєmming</a:t>
            </a:r>
          </a:p>
        </p:txBody>
      </p:sp>
      <p:sp>
        <p:nvSpPr>
          <p:cNvPr id="3" name="object 3"/>
          <p:cNvSpPr/>
          <p:nvPr/>
        </p:nvSpPr>
        <p:spPr>
          <a:xfrm>
            <a:off x="893887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4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500" y="88501"/>
                </a:lnTo>
                <a:lnTo>
                  <a:pt x="1711500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9945" y="1565155"/>
            <a:ext cx="1259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272528"/>
                </a:solidFill>
                <a:latin typeface="Tahoma"/>
                <a:cs typeface="Tahoma"/>
              </a:rPr>
              <a:t>birdwatching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8824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4">
                <a:moveTo>
                  <a:pt x="16229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7" y="0"/>
                </a:lnTo>
                <a:lnTo>
                  <a:pt x="1672099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959" y="1565155"/>
            <a:ext cx="1266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72528"/>
                </a:solidFill>
                <a:latin typeface="Tahoma"/>
                <a:cs typeface="Tahoma"/>
              </a:rPr>
              <a:t>birdwatchєrs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087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59" h="531494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1731" y="1565155"/>
            <a:ext cx="1159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72528"/>
                </a:solidFill>
                <a:latin typeface="Tahoma"/>
                <a:cs typeface="Tahoma"/>
              </a:rPr>
              <a:t>birdwatchєr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08763" y="2826889"/>
            <a:ext cx="1849755" cy="612140"/>
            <a:chOff x="3608763" y="2826889"/>
            <a:chExt cx="1849755" cy="612140"/>
          </a:xfrm>
        </p:grpSpPr>
        <p:sp>
          <p:nvSpPr>
            <p:cNvPr id="10" name="object 10"/>
            <p:cNvSpPr/>
            <p:nvPr/>
          </p:nvSpPr>
          <p:spPr>
            <a:xfrm>
              <a:off x="3613525" y="2831652"/>
              <a:ext cx="1840230" cy="602615"/>
            </a:xfrm>
            <a:custGeom>
              <a:avLst/>
              <a:gdLst/>
              <a:ahLst/>
              <a:cxnLst/>
              <a:rect l="l" t="t" r="r" b="b"/>
              <a:pathLst>
                <a:path w="1840229" h="602614">
                  <a:moveTo>
                    <a:pt x="1739497" y="602400"/>
                  </a:moveTo>
                  <a:lnTo>
                    <a:pt x="100402" y="602400"/>
                  </a:lnTo>
                  <a:lnTo>
                    <a:pt x="61321" y="594510"/>
                  </a:lnTo>
                  <a:lnTo>
                    <a:pt x="29407" y="572993"/>
                  </a:lnTo>
                  <a:lnTo>
                    <a:pt x="7890" y="541079"/>
                  </a:lnTo>
                  <a:lnTo>
                    <a:pt x="0" y="501997"/>
                  </a:lnTo>
                  <a:lnTo>
                    <a:pt x="0" y="100401"/>
                  </a:lnTo>
                  <a:lnTo>
                    <a:pt x="7890" y="61321"/>
                  </a:lnTo>
                  <a:lnTo>
                    <a:pt x="29407" y="29407"/>
                  </a:lnTo>
                  <a:lnTo>
                    <a:pt x="61321" y="7890"/>
                  </a:lnTo>
                  <a:lnTo>
                    <a:pt x="100402" y="0"/>
                  </a:lnTo>
                  <a:lnTo>
                    <a:pt x="1739497" y="0"/>
                  </a:lnTo>
                  <a:lnTo>
                    <a:pt x="1777920" y="7642"/>
                  </a:lnTo>
                  <a:lnTo>
                    <a:pt x="1810492" y="29407"/>
                  </a:lnTo>
                  <a:lnTo>
                    <a:pt x="1832257" y="61979"/>
                  </a:lnTo>
                  <a:lnTo>
                    <a:pt x="1839899" y="100401"/>
                  </a:lnTo>
                  <a:lnTo>
                    <a:pt x="1839899" y="501997"/>
                  </a:lnTo>
                  <a:lnTo>
                    <a:pt x="1832009" y="541079"/>
                  </a:lnTo>
                  <a:lnTo>
                    <a:pt x="1810493" y="572993"/>
                  </a:lnTo>
                  <a:lnTo>
                    <a:pt x="1778579" y="594510"/>
                  </a:lnTo>
                  <a:lnTo>
                    <a:pt x="1739497" y="6024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3525" y="2831652"/>
              <a:ext cx="1840230" cy="602615"/>
            </a:xfrm>
            <a:custGeom>
              <a:avLst/>
              <a:gdLst/>
              <a:ahLst/>
              <a:cxnLst/>
              <a:rect l="l" t="t" r="r" b="b"/>
              <a:pathLst>
                <a:path w="1840229" h="602614">
                  <a:moveTo>
                    <a:pt x="0" y="100401"/>
                  </a:moveTo>
                  <a:lnTo>
                    <a:pt x="7890" y="61321"/>
                  </a:lnTo>
                  <a:lnTo>
                    <a:pt x="29407" y="29407"/>
                  </a:lnTo>
                  <a:lnTo>
                    <a:pt x="61321" y="7890"/>
                  </a:lnTo>
                  <a:lnTo>
                    <a:pt x="100402" y="0"/>
                  </a:lnTo>
                  <a:lnTo>
                    <a:pt x="1739497" y="0"/>
                  </a:lnTo>
                  <a:lnTo>
                    <a:pt x="1777920" y="7642"/>
                  </a:lnTo>
                  <a:lnTo>
                    <a:pt x="1810492" y="29407"/>
                  </a:lnTo>
                  <a:lnTo>
                    <a:pt x="1832257" y="61979"/>
                  </a:lnTo>
                  <a:lnTo>
                    <a:pt x="1839899" y="100401"/>
                  </a:lnTo>
                  <a:lnTo>
                    <a:pt x="1839899" y="501997"/>
                  </a:lnTo>
                  <a:lnTo>
                    <a:pt x="1832009" y="541079"/>
                  </a:lnTo>
                  <a:lnTo>
                    <a:pt x="1810493" y="572993"/>
                  </a:lnTo>
                  <a:lnTo>
                    <a:pt x="1778579" y="594510"/>
                  </a:lnTo>
                  <a:lnTo>
                    <a:pt x="1739497" y="602400"/>
                  </a:lnTo>
                  <a:lnTo>
                    <a:pt x="100402" y="602400"/>
                  </a:lnTo>
                  <a:lnTo>
                    <a:pt x="61321" y="594510"/>
                  </a:lnTo>
                  <a:lnTo>
                    <a:pt x="29407" y="572993"/>
                  </a:lnTo>
                  <a:lnTo>
                    <a:pt x="7890" y="541079"/>
                  </a:lnTo>
                  <a:lnTo>
                    <a:pt x="0" y="501997"/>
                  </a:lnTo>
                  <a:lnTo>
                    <a:pt x="0" y="100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68378" y="2957592"/>
            <a:ext cx="320548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birdwatch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F6F6F6"/>
                </a:solidFill>
                <a:latin typeface="Tahoma"/>
                <a:cs typeface="Tahoma"/>
              </a:rPr>
              <a:t>Morphological</a:t>
            </a:r>
            <a:r>
              <a:rPr sz="1600" b="1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6F6F6"/>
                </a:solidFill>
                <a:latin typeface="Tahoma"/>
                <a:cs typeface="Tahoma"/>
              </a:rPr>
              <a:t>basє</a:t>
            </a:r>
            <a:r>
              <a:rPr sz="1600" b="1" spc="-45" dirty="0">
                <a:solidFill>
                  <a:srgbClr val="F6F6F6"/>
                </a:solidFill>
                <a:latin typeface="Tahoma"/>
                <a:cs typeface="Tahoma"/>
              </a:rPr>
              <a:t> or</a:t>
            </a:r>
            <a:r>
              <a:rPr sz="1600" b="1" spc="-40" dirty="0">
                <a:solidFill>
                  <a:srgbClr val="F6F6F6"/>
                </a:solidFill>
                <a:latin typeface="Tahoma"/>
                <a:cs typeface="Tahoma"/>
              </a:rPr>
              <a:t> root </a:t>
            </a:r>
            <a:r>
              <a:rPr sz="1600" b="1" spc="-20" dirty="0">
                <a:solidFill>
                  <a:srgbClr val="F6F6F6"/>
                </a:solidFill>
                <a:latin typeface="Tahoma"/>
                <a:cs typeface="Tahoma"/>
              </a:rPr>
              <a:t>form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1563" y="1993445"/>
            <a:ext cx="5565775" cy="852805"/>
            <a:chOff x="1681563" y="1993445"/>
            <a:chExt cx="5565775" cy="852805"/>
          </a:xfrm>
        </p:grpSpPr>
        <p:sp>
          <p:nvSpPr>
            <p:cNvPr id="14" name="object 14"/>
            <p:cNvSpPr/>
            <p:nvPr/>
          </p:nvSpPr>
          <p:spPr>
            <a:xfrm>
              <a:off x="1743043" y="2137539"/>
              <a:ext cx="6985" cy="431165"/>
            </a:xfrm>
            <a:custGeom>
              <a:avLst/>
              <a:gdLst/>
              <a:ahLst/>
              <a:cxnLst/>
              <a:rect l="l" t="t" r="r" b="b"/>
              <a:pathLst>
                <a:path w="6985" h="431164">
                  <a:moveTo>
                    <a:pt x="6387" y="43109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1563" y="1993589"/>
              <a:ext cx="122961" cy="1589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27463" y="2139095"/>
              <a:ext cx="6350" cy="692785"/>
            </a:xfrm>
            <a:custGeom>
              <a:avLst/>
              <a:gdLst/>
              <a:ahLst/>
              <a:cxnLst/>
              <a:rect l="l" t="t" r="r" b="b"/>
              <a:pathLst>
                <a:path w="6350" h="692785">
                  <a:moveTo>
                    <a:pt x="6011" y="69255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79" y="1995137"/>
              <a:ext cx="122967" cy="1586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85469" y="2137395"/>
              <a:ext cx="6985" cy="431165"/>
            </a:xfrm>
            <a:custGeom>
              <a:avLst/>
              <a:gdLst/>
              <a:ahLst/>
              <a:cxnLst/>
              <a:rect l="l" t="t" r="r" b="b"/>
              <a:pathLst>
                <a:path w="6984" h="431164">
                  <a:moveTo>
                    <a:pt x="6387" y="43109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989" y="1993445"/>
              <a:ext cx="122960" cy="1589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5498" y="2541430"/>
              <a:ext cx="5479415" cy="30480"/>
            </a:xfrm>
            <a:custGeom>
              <a:avLst/>
              <a:gdLst/>
              <a:ahLst/>
              <a:cxnLst/>
              <a:rect l="l" t="t" r="r" b="b"/>
              <a:pathLst>
                <a:path w="5479415" h="30480">
                  <a:moveTo>
                    <a:pt x="0" y="30367"/>
                  </a:moveTo>
                  <a:lnTo>
                    <a:pt x="547906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Stєmming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9937" y="1297812"/>
            <a:ext cx="7864475" cy="621030"/>
            <a:chOff x="639937" y="1297812"/>
            <a:chExt cx="7864475" cy="621030"/>
          </a:xfrm>
        </p:grpSpPr>
        <p:sp>
          <p:nvSpPr>
            <p:cNvPr id="4" name="object 4"/>
            <p:cNvSpPr/>
            <p:nvPr/>
          </p:nvSpPr>
          <p:spPr>
            <a:xfrm>
              <a:off x="644699" y="1302574"/>
              <a:ext cx="7854950" cy="611505"/>
            </a:xfrm>
            <a:custGeom>
              <a:avLst/>
              <a:gdLst/>
              <a:ahLst/>
              <a:cxnLst/>
              <a:rect l="l" t="t" r="r" b="b"/>
              <a:pathLst>
                <a:path w="7854950" h="611505">
                  <a:moveTo>
                    <a:pt x="7752747" y="611099"/>
                  </a:move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752747" y="0"/>
                  </a:lnTo>
                  <a:lnTo>
                    <a:pt x="7791725" y="7753"/>
                  </a:lnTo>
                  <a:lnTo>
                    <a:pt x="7824767" y="29831"/>
                  </a:lnTo>
                  <a:lnTo>
                    <a:pt x="7846847" y="62874"/>
                  </a:lnTo>
                  <a:lnTo>
                    <a:pt x="7854599" y="101852"/>
                  </a:lnTo>
                  <a:lnTo>
                    <a:pt x="7854599" y="509247"/>
                  </a:lnTo>
                  <a:lnTo>
                    <a:pt x="7846595" y="548893"/>
                  </a:lnTo>
                  <a:lnTo>
                    <a:pt x="7824768" y="581268"/>
                  </a:lnTo>
                  <a:lnTo>
                    <a:pt x="7792393" y="603095"/>
                  </a:lnTo>
                  <a:lnTo>
                    <a:pt x="7752747" y="611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99" y="1302574"/>
              <a:ext cx="7854950" cy="611505"/>
            </a:xfrm>
            <a:custGeom>
              <a:avLst/>
              <a:gdLst/>
              <a:ahLst/>
              <a:cxnLst/>
              <a:rect l="l" t="t" r="r" b="b"/>
              <a:pathLst>
                <a:path w="7854950" h="611505">
                  <a:moveTo>
                    <a:pt x="0" y="101852"/>
                  </a:move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752747" y="0"/>
                  </a:lnTo>
                  <a:lnTo>
                    <a:pt x="7791725" y="7753"/>
                  </a:lnTo>
                  <a:lnTo>
                    <a:pt x="7824767" y="29831"/>
                  </a:lnTo>
                  <a:lnTo>
                    <a:pt x="7846847" y="62874"/>
                  </a:lnTo>
                  <a:lnTo>
                    <a:pt x="7854599" y="101852"/>
                  </a:lnTo>
                  <a:lnTo>
                    <a:pt x="7854599" y="509247"/>
                  </a:lnTo>
                  <a:lnTo>
                    <a:pt x="7846595" y="548893"/>
                  </a:lnTo>
                  <a:lnTo>
                    <a:pt x="7824768" y="581268"/>
                  </a:lnTo>
                  <a:lnTo>
                    <a:pt x="7792393" y="603095"/>
                  </a:lnTo>
                  <a:lnTo>
                    <a:pt x="7752747" y="611099"/>
                  </a:ln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1236" y="1458201"/>
            <a:ext cx="75965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Stєmming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rєducєs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diffєrєnt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F6F6F6"/>
                </a:solidFill>
                <a:latin typeface="Tahoma"/>
                <a:cs typeface="Tahoma"/>
              </a:rPr>
              <a:t>variant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samє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5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45" dirty="0">
                <a:solidFill>
                  <a:srgbClr val="F6F6F6"/>
                </a:solidFill>
                <a:latin typeface="Tahoma"/>
                <a:cs typeface="Tahoma"/>
              </a:rPr>
              <a:t>into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20" dirty="0">
                <a:solidFill>
                  <a:srgbClr val="F6F6F6"/>
                </a:solidFill>
                <a:latin typeface="Tahoma"/>
                <a:cs typeface="Tahoma"/>
              </a:rPr>
              <a:t>its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only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F6F6F6"/>
                </a:solidFill>
                <a:latin typeface="Tahoma"/>
                <a:cs typeface="Tahoma"/>
              </a:rPr>
              <a:t>root</a:t>
            </a:r>
            <a:r>
              <a:rPr sz="17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form.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8025" y="2585524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8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8158" y="2726438"/>
            <a:ext cx="793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2499" y="2580400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7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86651" y="2721312"/>
            <a:ext cx="685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0262" y="2580400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7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50945" y="2721312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4737" y="2585524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8" y="0"/>
                </a:lnTo>
                <a:lnTo>
                  <a:pt x="1153998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10546" y="2726438"/>
            <a:ext cx="5213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91678" y="3138883"/>
            <a:ext cx="4146550" cy="513715"/>
            <a:chOff x="2291678" y="3138883"/>
            <a:chExt cx="4146550" cy="513715"/>
          </a:xfrm>
        </p:grpSpPr>
        <p:sp>
          <p:nvSpPr>
            <p:cNvPr id="16" name="object 16"/>
            <p:cNvSpPr/>
            <p:nvPr/>
          </p:nvSpPr>
          <p:spPr>
            <a:xfrm>
              <a:off x="2353160" y="3282961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4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678" y="3139008"/>
              <a:ext cx="122964" cy="1588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57085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5603" y="3138883"/>
              <a:ext cx="122964" cy="1588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86909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5428" y="3138883"/>
              <a:ext cx="122964" cy="1588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6572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090" y="3138883"/>
              <a:ext cx="122964" cy="158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47300" y="3611674"/>
              <a:ext cx="4050665" cy="26670"/>
            </a:xfrm>
            <a:custGeom>
              <a:avLst/>
              <a:gdLst/>
              <a:ahLst/>
              <a:cxnLst/>
              <a:rect l="l" t="t" r="r" b="b"/>
              <a:pathLst>
                <a:path w="4050665" h="26670">
                  <a:moveTo>
                    <a:pt x="0" y="26399"/>
                  </a:moveTo>
                  <a:lnTo>
                    <a:pt x="40505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37937" y="3774887"/>
            <a:ext cx="1469390" cy="541020"/>
            <a:chOff x="3637937" y="3774887"/>
            <a:chExt cx="1469390" cy="541020"/>
          </a:xfrm>
        </p:grpSpPr>
        <p:sp>
          <p:nvSpPr>
            <p:cNvPr id="26" name="object 26"/>
            <p:cNvSpPr/>
            <p:nvPr/>
          </p:nvSpPr>
          <p:spPr>
            <a:xfrm>
              <a:off x="3642700" y="3779649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5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7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2700" y="3779649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7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45141" y="3869890"/>
            <a:ext cx="655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studi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Stєmming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050" y="1200899"/>
            <a:ext cx="934349" cy="9343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96137" y="2185987"/>
            <a:ext cx="1469390" cy="541020"/>
            <a:chOff x="2196137" y="2185987"/>
            <a:chExt cx="1469390" cy="541020"/>
          </a:xfrm>
        </p:grpSpPr>
        <p:sp>
          <p:nvSpPr>
            <p:cNvPr id="5" name="object 5"/>
            <p:cNvSpPr/>
            <p:nvPr/>
          </p:nvSpPr>
          <p:spPr>
            <a:xfrm>
              <a:off x="2200899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899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95262" y="2185987"/>
            <a:ext cx="1469390" cy="541020"/>
            <a:chOff x="3895262" y="2185987"/>
            <a:chExt cx="1469390" cy="541020"/>
          </a:xfrm>
        </p:grpSpPr>
        <p:sp>
          <p:nvSpPr>
            <p:cNvPr id="8" name="object 8"/>
            <p:cNvSpPr/>
            <p:nvPr/>
          </p:nvSpPr>
          <p:spPr>
            <a:xfrm>
              <a:off x="3900025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0025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94387" y="2185987"/>
            <a:ext cx="1469390" cy="541020"/>
            <a:chOff x="5594387" y="2185987"/>
            <a:chExt cx="1469390" cy="541020"/>
          </a:xfrm>
        </p:grpSpPr>
        <p:sp>
          <p:nvSpPr>
            <p:cNvPr id="11" name="object 11"/>
            <p:cNvSpPr/>
            <p:nvPr/>
          </p:nvSpPr>
          <p:spPr>
            <a:xfrm>
              <a:off x="5599150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5" h="531494">
                  <a:moveTo>
                    <a:pt x="13712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8" y="0"/>
                  </a:lnTo>
                  <a:lnTo>
                    <a:pt x="1420398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8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9150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5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8" y="0"/>
                  </a:lnTo>
                  <a:lnTo>
                    <a:pt x="1420398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64742" y="2280990"/>
            <a:ext cx="3844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789" algn="l"/>
                <a:tab pos="3495675" algn="l"/>
              </a:tabLst>
            </a:pPr>
            <a:r>
              <a:rPr sz="2000" b="1" spc="-20" dirty="0">
                <a:solidFill>
                  <a:srgbClr val="F6F6F6"/>
                </a:solidFill>
                <a:latin typeface="Tahoma"/>
                <a:cs typeface="Tahoma"/>
              </a:rPr>
              <a:t>-</a:t>
            </a:r>
            <a:r>
              <a:rPr sz="2000" b="1" spc="-25" dirty="0">
                <a:solidFill>
                  <a:srgbClr val="F6F6F6"/>
                </a:solidFill>
                <a:latin typeface="Tahoma"/>
                <a:cs typeface="Tahoma"/>
              </a:rPr>
              <a:t>ing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	-</a:t>
            </a:r>
            <a:r>
              <a:rPr sz="2000" b="1" spc="40" dirty="0">
                <a:solidFill>
                  <a:srgbClr val="F6F6F6"/>
                </a:solidFill>
                <a:latin typeface="Tahoma"/>
                <a:cs typeface="Tahoma"/>
              </a:rPr>
              <a:t>єd</a:t>
            </a:r>
            <a:r>
              <a:rPr sz="2000" b="1" dirty="0">
                <a:solidFill>
                  <a:srgbClr val="F6F6F6"/>
                </a:solidFill>
                <a:latin typeface="Tahoma"/>
                <a:cs typeface="Tahoma"/>
              </a:rPr>
              <a:t>	-</a:t>
            </a:r>
            <a:r>
              <a:rPr sz="2000" b="1" spc="-25" dirty="0">
                <a:solidFill>
                  <a:srgbClr val="F6F6F6"/>
                </a:solidFill>
                <a:latin typeface="Tahoma"/>
                <a:cs typeface="Tahoma"/>
              </a:rPr>
              <a:t>ly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2125" y="1475499"/>
            <a:ext cx="5850890" cy="477520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900" b="1" spc="-55" dirty="0">
                <a:solidFill>
                  <a:srgbClr val="F6F6F6"/>
                </a:solidFill>
                <a:latin typeface="Tahoma"/>
                <a:cs typeface="Tahoma"/>
              </a:rPr>
              <a:t>Removes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rgbClr val="F6F6F6"/>
                </a:solidFill>
                <a:latin typeface="Tahoma"/>
                <a:cs typeface="Tahoma"/>
              </a:rPr>
              <a:t>suffixes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80" dirty="0">
                <a:solidFill>
                  <a:srgbClr val="F6F6F6"/>
                </a:solidFill>
                <a:latin typeface="Tahoma"/>
                <a:cs typeface="Tahoma"/>
              </a:rPr>
              <a:t>from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words.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Stєmming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774" y="2477474"/>
            <a:ext cx="6771421" cy="369332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900" b="1" spc="-35" dirty="0">
                <a:solidFill>
                  <a:srgbClr val="F6F6F6"/>
                </a:solidFill>
                <a:latin typeface="Tahoma"/>
                <a:cs typeface="Tahoma"/>
              </a:rPr>
              <a:t>Doesn’t</a:t>
            </a:r>
            <a:r>
              <a:rPr sz="1900" b="1" spc="-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consider</a:t>
            </a:r>
            <a:r>
              <a:rPr sz="19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4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900" b="1" spc="-85" dirty="0">
                <a:solidFill>
                  <a:srgbClr val="F6F6F6"/>
                </a:solidFill>
                <a:latin typeface="Tahoma"/>
                <a:cs typeface="Tahoma"/>
              </a:rPr>
              <a:t> word’s</a:t>
            </a:r>
            <a:r>
              <a:rPr sz="1900" b="1" spc="-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45" dirty="0">
                <a:solidFill>
                  <a:srgbClr val="F6F6F6"/>
                </a:solidFill>
                <a:latin typeface="Tahoma"/>
                <a:cs typeface="Tahoma"/>
              </a:rPr>
              <a:t>context</a:t>
            </a:r>
            <a:r>
              <a:rPr sz="19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55" dirty="0">
                <a:solidFill>
                  <a:srgbClr val="F6F6F6"/>
                </a:solidFill>
                <a:latin typeface="Tahoma"/>
                <a:cs typeface="Tahoma"/>
              </a:rPr>
              <a:t>or</a:t>
            </a:r>
            <a:r>
              <a:rPr sz="19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50" dirty="0">
                <a:solidFill>
                  <a:srgbClr val="F6F6F6"/>
                </a:solidFill>
                <a:latin typeface="Tahoma"/>
                <a:cs typeface="Tahoma"/>
              </a:rPr>
              <a:t>actual</a:t>
            </a:r>
            <a:r>
              <a:rPr sz="19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meaning.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5275" y="3284602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18862" y="18862"/>
                </a:lnTo>
                <a:lnTo>
                  <a:pt x="64401" y="0"/>
                </a:lnTo>
                <a:lnTo>
                  <a:pt x="976598" y="0"/>
                </a:lnTo>
                <a:lnTo>
                  <a:pt x="1022136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9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9208" y="3353215"/>
            <a:ext cx="793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7391" y="3280873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0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18862" y="18862"/>
                </a:lnTo>
                <a:lnTo>
                  <a:pt x="64400" y="0"/>
                </a:lnTo>
                <a:lnTo>
                  <a:pt x="976598" y="0"/>
                </a:lnTo>
                <a:lnTo>
                  <a:pt x="1022137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8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65342" y="3349486"/>
            <a:ext cx="685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6333" y="3280873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4975" y="39755"/>
                </a:lnTo>
                <a:lnTo>
                  <a:pt x="5060" y="39333"/>
                </a:lnTo>
                <a:lnTo>
                  <a:pt x="18862" y="18862"/>
                </a:lnTo>
                <a:lnTo>
                  <a:pt x="39333" y="5060"/>
                </a:lnTo>
                <a:lnTo>
                  <a:pt x="64401" y="0"/>
                </a:lnTo>
                <a:lnTo>
                  <a:pt x="976598" y="0"/>
                </a:lnTo>
                <a:lnTo>
                  <a:pt x="1022136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8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00815" y="3349486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58449" y="3284602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1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4975" y="39755"/>
                </a:lnTo>
                <a:lnTo>
                  <a:pt x="5061" y="39333"/>
                </a:lnTo>
                <a:lnTo>
                  <a:pt x="18862" y="18862"/>
                </a:lnTo>
                <a:lnTo>
                  <a:pt x="39333" y="5060"/>
                </a:lnTo>
                <a:lnTo>
                  <a:pt x="64401" y="0"/>
                </a:lnTo>
                <a:lnTo>
                  <a:pt x="976598" y="0"/>
                </a:lnTo>
                <a:lnTo>
                  <a:pt x="1022137" y="18862"/>
                </a:lnTo>
                <a:lnTo>
                  <a:pt x="1041000" y="64400"/>
                </a:lnTo>
                <a:lnTo>
                  <a:pt x="1041000" y="321998"/>
                </a:lnTo>
                <a:lnTo>
                  <a:pt x="1035939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8058" y="3353215"/>
            <a:ext cx="5213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12279" y="3695746"/>
            <a:ext cx="3634104" cy="464184"/>
            <a:chOff x="2812279" y="3695746"/>
            <a:chExt cx="3634104" cy="464184"/>
          </a:xfrm>
        </p:grpSpPr>
        <p:sp>
          <p:nvSpPr>
            <p:cNvPr id="13" name="object 13"/>
            <p:cNvSpPr/>
            <p:nvPr/>
          </p:nvSpPr>
          <p:spPr>
            <a:xfrm>
              <a:off x="2873762" y="3839814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279" y="3695859"/>
              <a:ext cx="122964" cy="1588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11567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0084" y="3695746"/>
              <a:ext cx="122964" cy="15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71972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8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0489" y="3695746"/>
              <a:ext cx="122964" cy="1588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4591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3109" y="3695746"/>
              <a:ext cx="122964" cy="1588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68452" y="4121362"/>
              <a:ext cx="3535045" cy="24130"/>
            </a:xfrm>
            <a:custGeom>
              <a:avLst/>
              <a:gdLst/>
              <a:ahLst/>
              <a:cxnLst/>
              <a:rect l="l" t="t" r="r" b="b"/>
              <a:pathLst>
                <a:path w="3535045" h="24129">
                  <a:moveTo>
                    <a:pt x="0" y="23910"/>
                  </a:moveTo>
                  <a:lnTo>
                    <a:pt x="3534553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93554" y="4308137"/>
            <a:ext cx="1283335" cy="280035"/>
            <a:chOff x="3993554" y="4308137"/>
            <a:chExt cx="1283335" cy="280035"/>
          </a:xfrm>
        </p:grpSpPr>
        <p:sp>
          <p:nvSpPr>
            <p:cNvPr id="23" name="object 23"/>
            <p:cNvSpPr/>
            <p:nvPr/>
          </p:nvSpPr>
          <p:spPr>
            <a:xfrm>
              <a:off x="3998317" y="4312899"/>
              <a:ext cx="1273810" cy="270510"/>
            </a:xfrm>
            <a:custGeom>
              <a:avLst/>
              <a:gdLst/>
              <a:ahLst/>
              <a:cxnLst/>
              <a:rect l="l" t="t" r="r" b="b"/>
              <a:pathLst>
                <a:path w="1273810" h="270510">
                  <a:moveTo>
                    <a:pt x="12287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1228799" y="0"/>
                  </a:lnTo>
                  <a:lnTo>
                    <a:pt x="1266239" y="20034"/>
                  </a:lnTo>
                  <a:lnTo>
                    <a:pt x="1273799" y="45000"/>
                  </a:lnTo>
                  <a:lnTo>
                    <a:pt x="1273799" y="224999"/>
                  </a:lnTo>
                  <a:lnTo>
                    <a:pt x="1270263" y="242515"/>
                  </a:lnTo>
                  <a:lnTo>
                    <a:pt x="1260619" y="256819"/>
                  </a:lnTo>
                  <a:lnTo>
                    <a:pt x="1246315" y="266463"/>
                  </a:lnTo>
                  <a:lnTo>
                    <a:pt x="1228799" y="269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8317" y="4312899"/>
              <a:ext cx="1273810" cy="270510"/>
            </a:xfrm>
            <a:custGeom>
              <a:avLst/>
              <a:gdLst/>
              <a:ahLst/>
              <a:cxnLst/>
              <a:rect l="l" t="t" r="r" b="b"/>
              <a:pathLst>
                <a:path w="1273810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1228799" y="0"/>
                  </a:lnTo>
                  <a:lnTo>
                    <a:pt x="1266239" y="20034"/>
                  </a:lnTo>
                  <a:lnTo>
                    <a:pt x="1273799" y="45000"/>
                  </a:lnTo>
                  <a:lnTo>
                    <a:pt x="1273799" y="224999"/>
                  </a:lnTo>
                  <a:lnTo>
                    <a:pt x="1270263" y="242515"/>
                  </a:lnTo>
                  <a:lnTo>
                    <a:pt x="1260619" y="256819"/>
                  </a:lnTo>
                  <a:lnTo>
                    <a:pt x="1246315" y="266463"/>
                  </a:lnTo>
                  <a:lnTo>
                    <a:pt x="12287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07758" y="4272640"/>
            <a:ext cx="655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studi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705" y="1200899"/>
            <a:ext cx="934349" cy="9343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622305" y="1475499"/>
            <a:ext cx="5850890" cy="477520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900" b="1" spc="-55" dirty="0">
                <a:solidFill>
                  <a:srgbClr val="F6F6F6"/>
                </a:solidFill>
                <a:latin typeface="Tahoma"/>
                <a:cs typeface="Tahoma"/>
              </a:rPr>
              <a:t>Removes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rgbClr val="F6F6F6"/>
                </a:solidFill>
                <a:latin typeface="Tahoma"/>
                <a:cs typeface="Tahoma"/>
              </a:rPr>
              <a:t>suffixes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80" dirty="0">
                <a:solidFill>
                  <a:srgbClr val="F6F6F6"/>
                </a:solidFill>
                <a:latin typeface="Tahoma"/>
                <a:cs typeface="Tahoma"/>
              </a:rPr>
              <a:t>from</a:t>
            </a: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words.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950" y="2324999"/>
            <a:ext cx="934349" cy="934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Lєmmatization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1037" y="1450212"/>
            <a:ext cx="7482205" cy="621030"/>
            <a:chOff x="831037" y="1450212"/>
            <a:chExt cx="7482205" cy="621030"/>
          </a:xfrm>
        </p:grpSpPr>
        <p:sp>
          <p:nvSpPr>
            <p:cNvPr id="4" name="object 4"/>
            <p:cNvSpPr/>
            <p:nvPr/>
          </p:nvSpPr>
          <p:spPr>
            <a:xfrm>
              <a:off x="835799" y="1454974"/>
              <a:ext cx="7472680" cy="611505"/>
            </a:xfrm>
            <a:custGeom>
              <a:avLst/>
              <a:gdLst/>
              <a:ahLst/>
              <a:cxnLst/>
              <a:rect l="l" t="t" r="r" b="b"/>
              <a:pathLst>
                <a:path w="7472680" h="611505">
                  <a:moveTo>
                    <a:pt x="7370547" y="611099"/>
                  </a:move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370547" y="0"/>
                  </a:lnTo>
                  <a:lnTo>
                    <a:pt x="7409525" y="7752"/>
                  </a:lnTo>
                  <a:lnTo>
                    <a:pt x="7442567" y="29831"/>
                  </a:lnTo>
                  <a:lnTo>
                    <a:pt x="7464647" y="62874"/>
                  </a:lnTo>
                  <a:lnTo>
                    <a:pt x="7472399" y="101852"/>
                  </a:lnTo>
                  <a:lnTo>
                    <a:pt x="7472399" y="509247"/>
                  </a:lnTo>
                  <a:lnTo>
                    <a:pt x="7464395" y="548893"/>
                  </a:lnTo>
                  <a:lnTo>
                    <a:pt x="7442568" y="581268"/>
                  </a:lnTo>
                  <a:lnTo>
                    <a:pt x="7410193" y="603095"/>
                  </a:lnTo>
                  <a:lnTo>
                    <a:pt x="7370547" y="611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99" y="1454974"/>
              <a:ext cx="7472680" cy="611505"/>
            </a:xfrm>
            <a:custGeom>
              <a:avLst/>
              <a:gdLst/>
              <a:ahLst/>
              <a:cxnLst/>
              <a:rect l="l" t="t" r="r" b="b"/>
              <a:pathLst>
                <a:path w="7472680" h="611505">
                  <a:moveTo>
                    <a:pt x="0" y="101852"/>
                  </a:move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370547" y="0"/>
                  </a:lnTo>
                  <a:lnTo>
                    <a:pt x="7409525" y="7752"/>
                  </a:lnTo>
                  <a:lnTo>
                    <a:pt x="7442567" y="29831"/>
                  </a:lnTo>
                  <a:lnTo>
                    <a:pt x="7464647" y="62874"/>
                  </a:lnTo>
                  <a:lnTo>
                    <a:pt x="7472399" y="101852"/>
                  </a:lnTo>
                  <a:lnTo>
                    <a:pt x="7472399" y="509247"/>
                  </a:lnTo>
                  <a:lnTo>
                    <a:pt x="7464395" y="548893"/>
                  </a:lnTo>
                  <a:lnTo>
                    <a:pt x="7442568" y="581268"/>
                  </a:lnTo>
                  <a:lnTo>
                    <a:pt x="7410193" y="603095"/>
                  </a:lnTo>
                  <a:lnTo>
                    <a:pt x="7370547" y="611099"/>
                  </a:ln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5280" y="1610601"/>
            <a:ext cx="67684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40" dirty="0">
                <a:solidFill>
                  <a:srgbClr val="F6F6F6"/>
                </a:solidFill>
                <a:latin typeface="Tahoma"/>
                <a:cs typeface="Tahoma"/>
              </a:rPr>
              <a:t>Lєmmatization</a:t>
            </a:r>
            <a:r>
              <a:rPr sz="17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6F6F6"/>
                </a:solidFill>
                <a:latin typeface="Tahoma"/>
                <a:cs typeface="Tahoma"/>
              </a:rPr>
              <a:t>considєr</a:t>
            </a:r>
            <a:r>
              <a:rPr sz="17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F6F6F6"/>
                </a:solidFill>
                <a:latin typeface="Tahoma"/>
                <a:cs typeface="Tahoma"/>
              </a:rPr>
              <a:t>word’s</a:t>
            </a:r>
            <a:r>
              <a:rPr sz="17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contєxt</a:t>
            </a:r>
            <a:r>
              <a:rPr sz="1700" b="1" spc="-6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2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17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dictionary</a:t>
            </a:r>
            <a:r>
              <a:rPr sz="1700" b="1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mєaning.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5799" y="2428275"/>
            <a:ext cx="7472680" cy="531495"/>
          </a:xfrm>
          <a:custGeom>
            <a:avLst/>
            <a:gdLst/>
            <a:ahLst/>
            <a:cxnLst/>
            <a:rect l="l" t="t" r="r" b="b"/>
            <a:pathLst>
              <a:path w="7472680" h="531494">
                <a:moveTo>
                  <a:pt x="738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7383898" y="0"/>
                </a:lnTo>
                <a:lnTo>
                  <a:pt x="7432998" y="14869"/>
                </a:lnTo>
                <a:lnTo>
                  <a:pt x="7465663" y="54633"/>
                </a:lnTo>
                <a:lnTo>
                  <a:pt x="7472399" y="88501"/>
                </a:lnTo>
                <a:lnTo>
                  <a:pt x="7472399" y="442498"/>
                </a:lnTo>
                <a:lnTo>
                  <a:pt x="7465445" y="476947"/>
                </a:lnTo>
                <a:lnTo>
                  <a:pt x="7446478" y="505078"/>
                </a:lnTo>
                <a:lnTo>
                  <a:pt x="7418347" y="524045"/>
                </a:lnTo>
                <a:lnTo>
                  <a:pt x="738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7586" y="2559155"/>
            <a:ext cx="5564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72528"/>
                </a:solidFill>
                <a:latin typeface="Verdana"/>
                <a:cs typeface="Verdana"/>
              </a:rPr>
              <a:t>Uses</a:t>
            </a:r>
            <a:r>
              <a:rPr sz="1500" spc="-85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72528"/>
                </a:solidFill>
                <a:latin typeface="Verdana"/>
                <a:cs typeface="Verdana"/>
              </a:rPr>
              <a:t>dictionary</a:t>
            </a:r>
            <a:r>
              <a:rPr sz="1500" spc="-85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72528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272528"/>
                </a:solidFill>
                <a:latin typeface="Verdana"/>
                <a:cs typeface="Verdana"/>
              </a:rPr>
              <a:t>morphological</a:t>
            </a:r>
            <a:r>
              <a:rPr sz="1500" spc="-80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272528"/>
                </a:solidFill>
                <a:latin typeface="Verdana"/>
                <a:cs typeface="Verdana"/>
              </a:rPr>
              <a:t>analyzer</a:t>
            </a:r>
            <a:r>
              <a:rPr sz="1500" spc="-85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272528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72528"/>
                </a:solidFill>
                <a:latin typeface="Verdana"/>
                <a:cs typeface="Verdana"/>
              </a:rPr>
              <a:t>identify</a:t>
            </a:r>
            <a:r>
              <a:rPr sz="1500" spc="-80" dirty="0">
                <a:solidFill>
                  <a:srgbClr val="27252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72528"/>
                </a:solidFill>
                <a:latin typeface="Verdana"/>
                <a:cs typeface="Verdana"/>
              </a:rPr>
              <a:t>lemma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Lєmmatization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05143" y="1685046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5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9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26770" y="26770"/>
                </a:lnTo>
                <a:lnTo>
                  <a:pt x="91401" y="0"/>
                </a:lnTo>
                <a:lnTo>
                  <a:pt x="1326398" y="0"/>
                </a:lnTo>
                <a:lnTo>
                  <a:pt x="1377107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9"/>
                </a:lnTo>
                <a:lnTo>
                  <a:pt x="1361975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477" y="1834659"/>
            <a:ext cx="793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4068" y="1679752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8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8" y="0"/>
                </a:lnTo>
                <a:lnTo>
                  <a:pt x="1377108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8"/>
                </a:lnTo>
                <a:lnTo>
                  <a:pt x="1361976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0419" y="1829365"/>
            <a:ext cx="685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9606" y="1679752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7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8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7" y="0"/>
                </a:lnTo>
                <a:lnTo>
                  <a:pt x="1377107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8"/>
                </a:lnTo>
                <a:lnTo>
                  <a:pt x="1361975" y="541217"/>
                </a:lnTo>
                <a:lnTo>
                  <a:pt x="1326397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2489" y="1829365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studiєs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8530" y="1685046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1" y="521629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8" y="0"/>
                </a:lnTo>
                <a:lnTo>
                  <a:pt x="1377108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9"/>
                </a:lnTo>
                <a:lnTo>
                  <a:pt x="1361976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36539" y="1834659"/>
            <a:ext cx="5213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2395" y="2255728"/>
            <a:ext cx="4902835" cy="530860"/>
            <a:chOff x="1962395" y="2255728"/>
            <a:chExt cx="4902835" cy="530860"/>
          </a:xfrm>
        </p:grpSpPr>
        <p:sp>
          <p:nvSpPr>
            <p:cNvPr id="12" name="object 12"/>
            <p:cNvSpPr/>
            <p:nvPr/>
          </p:nvSpPr>
          <p:spPr>
            <a:xfrm>
              <a:off x="2023876" y="2399807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395" y="2255857"/>
              <a:ext cx="122961" cy="1589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72808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1327" y="2255728"/>
              <a:ext cx="122961" cy="1589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52507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1027" y="2255728"/>
              <a:ext cx="122961" cy="1589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03287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5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1807" y="2255728"/>
              <a:ext cx="122961" cy="1589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16997" y="2745030"/>
              <a:ext cx="4812030" cy="27305"/>
            </a:xfrm>
            <a:custGeom>
              <a:avLst/>
              <a:gdLst/>
              <a:ahLst/>
              <a:cxnLst/>
              <a:rect l="l" t="t" r="r" b="b"/>
              <a:pathLst>
                <a:path w="4812030" h="27305">
                  <a:moveTo>
                    <a:pt x="0" y="27271"/>
                  </a:moveTo>
                  <a:lnTo>
                    <a:pt x="481170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51091" y="2835111"/>
            <a:ext cx="1743710" cy="558165"/>
            <a:chOff x="3551091" y="2835111"/>
            <a:chExt cx="1743710" cy="558165"/>
          </a:xfrm>
        </p:grpSpPr>
        <p:sp>
          <p:nvSpPr>
            <p:cNvPr id="22" name="object 22"/>
            <p:cNvSpPr/>
            <p:nvPr/>
          </p:nvSpPr>
          <p:spPr>
            <a:xfrm>
              <a:off x="3555854" y="2839874"/>
              <a:ext cx="1734185" cy="548640"/>
            </a:xfrm>
            <a:custGeom>
              <a:avLst/>
              <a:gdLst/>
              <a:ahLst/>
              <a:cxnLst/>
              <a:rect l="l" t="t" r="r" b="b"/>
              <a:pathLst>
                <a:path w="1734185" h="548639">
                  <a:moveTo>
                    <a:pt x="1642598" y="548399"/>
                  </a:moveTo>
                  <a:lnTo>
                    <a:pt x="91401" y="548399"/>
                  </a:lnTo>
                  <a:lnTo>
                    <a:pt x="55824" y="541217"/>
                  </a:lnTo>
                  <a:lnTo>
                    <a:pt x="26770" y="521629"/>
                  </a:lnTo>
                  <a:lnTo>
                    <a:pt x="7182" y="492576"/>
                  </a:lnTo>
                  <a:lnTo>
                    <a:pt x="0" y="456998"/>
                  </a:lnTo>
                  <a:lnTo>
                    <a:pt x="0" y="91401"/>
                  </a:lnTo>
                  <a:lnTo>
                    <a:pt x="7182" y="55824"/>
                  </a:lnTo>
                  <a:lnTo>
                    <a:pt x="26770" y="26770"/>
                  </a:lnTo>
                  <a:lnTo>
                    <a:pt x="55824" y="7182"/>
                  </a:lnTo>
                  <a:lnTo>
                    <a:pt x="91401" y="0"/>
                  </a:lnTo>
                  <a:lnTo>
                    <a:pt x="1642598" y="0"/>
                  </a:lnTo>
                  <a:lnTo>
                    <a:pt x="1693308" y="15356"/>
                  </a:lnTo>
                  <a:lnTo>
                    <a:pt x="1727042" y="56423"/>
                  </a:lnTo>
                  <a:lnTo>
                    <a:pt x="1733999" y="91401"/>
                  </a:lnTo>
                  <a:lnTo>
                    <a:pt x="1733999" y="456998"/>
                  </a:lnTo>
                  <a:lnTo>
                    <a:pt x="1726817" y="492576"/>
                  </a:lnTo>
                  <a:lnTo>
                    <a:pt x="1707229" y="521629"/>
                  </a:lnTo>
                  <a:lnTo>
                    <a:pt x="1678176" y="541217"/>
                  </a:lnTo>
                  <a:lnTo>
                    <a:pt x="1642598" y="548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5854" y="2839874"/>
              <a:ext cx="1734185" cy="548640"/>
            </a:xfrm>
            <a:custGeom>
              <a:avLst/>
              <a:gdLst/>
              <a:ahLst/>
              <a:cxnLst/>
              <a:rect l="l" t="t" r="r" b="b"/>
              <a:pathLst>
                <a:path w="1734185" h="548639">
                  <a:moveTo>
                    <a:pt x="0" y="91401"/>
                  </a:moveTo>
                  <a:lnTo>
                    <a:pt x="7182" y="55824"/>
                  </a:lnTo>
                  <a:lnTo>
                    <a:pt x="26770" y="26770"/>
                  </a:lnTo>
                  <a:lnTo>
                    <a:pt x="55824" y="7182"/>
                  </a:lnTo>
                  <a:lnTo>
                    <a:pt x="91401" y="0"/>
                  </a:lnTo>
                  <a:lnTo>
                    <a:pt x="1642598" y="0"/>
                  </a:lnTo>
                  <a:lnTo>
                    <a:pt x="1693308" y="15356"/>
                  </a:lnTo>
                  <a:lnTo>
                    <a:pt x="1727042" y="56423"/>
                  </a:lnTo>
                  <a:lnTo>
                    <a:pt x="1733999" y="91401"/>
                  </a:lnTo>
                  <a:lnTo>
                    <a:pt x="1733999" y="456998"/>
                  </a:lnTo>
                  <a:lnTo>
                    <a:pt x="1726817" y="492576"/>
                  </a:lnTo>
                  <a:lnTo>
                    <a:pt x="1707229" y="521629"/>
                  </a:lnTo>
                  <a:lnTo>
                    <a:pt x="1678176" y="541217"/>
                  </a:lnTo>
                  <a:lnTo>
                    <a:pt x="1642598" y="548399"/>
                  </a:lnTo>
                  <a:lnTo>
                    <a:pt x="91401" y="548399"/>
                  </a:lnTo>
                  <a:lnTo>
                    <a:pt x="55824" y="541217"/>
                  </a:lnTo>
                  <a:lnTo>
                    <a:pt x="26770" y="521629"/>
                  </a:lnTo>
                  <a:lnTo>
                    <a:pt x="7182" y="492576"/>
                  </a:lnTo>
                  <a:lnTo>
                    <a:pt x="0" y="456998"/>
                  </a:lnTo>
                  <a:lnTo>
                    <a:pt x="0" y="91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5543" y="2938814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6F6F6"/>
                </a:solidFill>
                <a:latin typeface="Tahoma"/>
                <a:cs typeface="Tahoma"/>
              </a:rPr>
              <a:t>study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101</Words>
  <Application>Microsoft Office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PowerPoint Presentation</vt:lpstr>
      <vt:lpstr>Stєmming</vt:lpstr>
      <vt:lpstr>Stєmming</vt:lpstr>
      <vt:lpstr>Stєmming</vt:lpstr>
      <vt:lpstr>Stєmming</vt:lpstr>
      <vt:lpstr>Stєmming</vt:lpstr>
      <vt:lpstr>Lєmmatization</vt:lpstr>
      <vt:lpstr>Lєmmatization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V5</dc:title>
  <dc:creator>pinak ai</dc:creator>
  <cp:lastModifiedBy>pinak ai</cp:lastModifiedBy>
  <cp:revision>1</cp:revision>
  <dcterms:created xsi:type="dcterms:W3CDTF">2024-12-17T00:30:58Z</dcterms:created>
  <dcterms:modified xsi:type="dcterms:W3CDTF">2024-12-17T01:04:51Z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2024-12-17T00:00:00Z</vt:filetime>
  </property>
</Properties>
</file>