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3" r:id="rId15"/>
    <p:sldId id="275" r:id="rId16"/>
    <p:sldId id="276" r:id="rId17"/>
    <p:sldId id="277" r:id="rId18"/>
    <p:sldId id="278" r:id="rId19"/>
    <p:sldId id="279" r:id="rId20"/>
    <p:sldId id="259" r:id="rId21"/>
    <p:sldId id="280" r:id="rId22"/>
    <p:sldId id="281" r:id="rId23"/>
    <p:sldId id="263" r:id="rId24"/>
    <p:sldId id="282" r:id="rId25"/>
    <p:sldId id="283" r:id="rId26"/>
    <p:sldId id="266" r:id="rId27"/>
    <p:sldId id="284" r:id="rId28"/>
    <p:sldId id="285" r:id="rId29"/>
    <p:sldId id="286" r:id="rId30"/>
    <p:sldId id="287" r:id="rId31"/>
    <p:sldId id="272" r:id="rId32"/>
    <p:sldId id="288" r:id="rId33"/>
    <p:sldId id="274" r:id="rId34"/>
    <p:sldId id="289" r:id="rId35"/>
    <p:sldId id="290" r:id="rId36"/>
    <p:sldId id="291" r:id="rId37"/>
    <p:sldId id="292" r:id="rId3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3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>
      <p:cViewPr varScale="1">
        <p:scale>
          <a:sx n="97" d="100"/>
          <a:sy n="97" d="100"/>
        </p:scale>
        <p:origin x="9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9639B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639B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5003" y="200953"/>
            <a:ext cx="733784" cy="21133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65003" y="200953"/>
            <a:ext cx="733784" cy="2113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1798" y="374633"/>
            <a:ext cx="4400126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4837" y="1338262"/>
            <a:ext cx="8395335" cy="181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9639B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199" y="3361732"/>
            <a:ext cx="4993640" cy="6104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90" dirty="0">
                <a:solidFill>
                  <a:srgbClr val="F6F6F6"/>
                </a:solidFill>
                <a:latin typeface="Tahoma"/>
                <a:cs typeface="Tahoma"/>
              </a:rPr>
              <a:t>Introduction</a:t>
            </a:r>
            <a:r>
              <a:rPr sz="2100" b="1" spc="-8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100" b="1" spc="-65" dirty="0">
                <a:solidFill>
                  <a:srgbClr val="F6F6F6"/>
                </a:solidFill>
                <a:latin typeface="Tahoma"/>
                <a:cs typeface="Tahoma"/>
              </a:rPr>
              <a:t>to</a:t>
            </a:r>
            <a:r>
              <a:rPr sz="2100" b="1" spc="-7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100" b="1" spc="-25" dirty="0">
                <a:solidFill>
                  <a:srgbClr val="F6F6F6"/>
                </a:solidFill>
                <a:latin typeface="Tahoma"/>
                <a:cs typeface="Tahoma"/>
              </a:rPr>
              <a:t>NLP</a:t>
            </a:r>
            <a:endParaRPr lang="en-IN" sz="2100" b="1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40" dirty="0">
                <a:solidFill>
                  <a:srgbClr val="F6F6F6"/>
                </a:solidFill>
                <a:latin typeface="Verdana"/>
                <a:cs typeface="Verdana"/>
              </a:rPr>
              <a:t>Methods</a:t>
            </a:r>
            <a:r>
              <a:rPr sz="1700" spc="-100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1700" spc="-30" dirty="0">
                <a:solidFill>
                  <a:srgbClr val="F6F6F6"/>
                </a:solidFill>
                <a:latin typeface="Verdana"/>
                <a:cs typeface="Verdana"/>
              </a:rPr>
              <a:t>of</a:t>
            </a:r>
            <a:r>
              <a:rPr sz="1700" spc="-105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F6F6F6"/>
                </a:solidFill>
                <a:latin typeface="Verdana"/>
                <a:cs typeface="Verdana"/>
              </a:rPr>
              <a:t>Text </a:t>
            </a:r>
            <a:r>
              <a:rPr sz="1700" spc="-60" dirty="0">
                <a:solidFill>
                  <a:srgbClr val="F6F6F6"/>
                </a:solidFill>
                <a:latin typeface="Verdana"/>
                <a:cs typeface="Verdana"/>
              </a:rPr>
              <a:t>Preprocessing</a:t>
            </a:r>
            <a:r>
              <a:rPr sz="1700" spc="-100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6F6F6"/>
                </a:solidFill>
                <a:latin typeface="Verdana"/>
                <a:cs typeface="Verdana"/>
              </a:rPr>
              <a:t>-</a:t>
            </a:r>
            <a:r>
              <a:rPr sz="1700" spc="-105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1700" spc="-50" dirty="0">
                <a:solidFill>
                  <a:srgbClr val="F6F6F6"/>
                </a:solidFill>
                <a:latin typeface="Verdana"/>
                <a:cs typeface="Verdana"/>
              </a:rPr>
              <a:t>Part</a:t>
            </a:r>
            <a:r>
              <a:rPr sz="1700" spc="-100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1700" spc="-50" dirty="0">
                <a:solidFill>
                  <a:srgbClr val="F6F6F6"/>
                </a:solidFill>
                <a:latin typeface="Verdana"/>
                <a:cs typeface="Verdana"/>
              </a:rPr>
              <a:t>3</a:t>
            </a:r>
            <a:endParaRPr sz="1700" dirty="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418" y="4604287"/>
            <a:ext cx="1200056" cy="34561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/>
              <a:t>Onє</a:t>
            </a:r>
            <a:r>
              <a:rPr spc="-125" dirty="0"/>
              <a:t> </a:t>
            </a:r>
            <a:r>
              <a:rPr spc="-65" dirty="0"/>
              <a:t>Hot</a:t>
            </a:r>
            <a:r>
              <a:rPr spc="-125" dirty="0"/>
              <a:t> </a:t>
            </a:r>
            <a:r>
              <a:rPr spc="-10" dirty="0"/>
              <a:t>Encoding</a:t>
            </a:r>
          </a:p>
        </p:txBody>
      </p:sp>
      <p:sp>
        <p:nvSpPr>
          <p:cNvPr id="3" name="object 3"/>
          <p:cNvSpPr/>
          <p:nvPr/>
        </p:nvSpPr>
        <p:spPr>
          <a:xfrm>
            <a:off x="758249" y="3388400"/>
            <a:ext cx="992505" cy="531495"/>
          </a:xfrm>
          <a:custGeom>
            <a:avLst/>
            <a:gdLst/>
            <a:ahLst/>
            <a:cxnLst/>
            <a:rect l="l" t="t" r="r" b="b"/>
            <a:pathLst>
              <a:path w="992505" h="531495">
                <a:moveTo>
                  <a:pt x="9038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903898" y="0"/>
                </a:lnTo>
                <a:lnTo>
                  <a:pt x="952999" y="14869"/>
                </a:lnTo>
                <a:lnTo>
                  <a:pt x="985663" y="54633"/>
                </a:lnTo>
                <a:lnTo>
                  <a:pt x="992399" y="88501"/>
                </a:lnTo>
                <a:lnTo>
                  <a:pt x="992399" y="442497"/>
                </a:lnTo>
                <a:lnTo>
                  <a:pt x="985445" y="476947"/>
                </a:lnTo>
                <a:lnTo>
                  <a:pt x="966478" y="505078"/>
                </a:lnTo>
                <a:lnTo>
                  <a:pt x="938347" y="524045"/>
                </a:lnTo>
                <a:lnTo>
                  <a:pt x="9038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17290" y="3534583"/>
            <a:ext cx="2743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20" dirty="0">
                <a:solidFill>
                  <a:srgbClr val="272528"/>
                </a:solidFill>
                <a:latin typeface="Tahoma"/>
                <a:cs typeface="Tahoma"/>
              </a:rPr>
              <a:t>lifє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5699" y="3388400"/>
            <a:ext cx="992505" cy="531495"/>
          </a:xfrm>
          <a:custGeom>
            <a:avLst/>
            <a:gdLst/>
            <a:ahLst/>
            <a:cxnLst/>
            <a:rect l="l" t="t" r="r" b="b"/>
            <a:pathLst>
              <a:path w="992505" h="531495">
                <a:moveTo>
                  <a:pt x="9038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903898" y="0"/>
                </a:lnTo>
                <a:lnTo>
                  <a:pt x="952999" y="14869"/>
                </a:lnTo>
                <a:lnTo>
                  <a:pt x="985663" y="54633"/>
                </a:lnTo>
                <a:lnTo>
                  <a:pt x="992399" y="88501"/>
                </a:lnTo>
                <a:lnTo>
                  <a:pt x="992399" y="442497"/>
                </a:lnTo>
                <a:lnTo>
                  <a:pt x="985445" y="476947"/>
                </a:lnTo>
                <a:lnTo>
                  <a:pt x="966478" y="505078"/>
                </a:lnTo>
                <a:lnTo>
                  <a:pt x="938347" y="524045"/>
                </a:lnTo>
                <a:lnTo>
                  <a:pt x="9038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8158" y="3534583"/>
            <a:ext cx="7480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solidFill>
                  <a:srgbClr val="272528"/>
                </a:solidFill>
                <a:latin typeface="Tahoma"/>
                <a:cs typeface="Tahoma"/>
              </a:rPr>
              <a:t>bєautiful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8349" y="1318700"/>
            <a:ext cx="7912734" cy="1778635"/>
          </a:xfrm>
          <a:custGeom>
            <a:avLst/>
            <a:gdLst/>
            <a:ahLst/>
            <a:cxnLst/>
            <a:rect l="l" t="t" r="r" b="b"/>
            <a:pathLst>
              <a:path w="7912734" h="1778635">
                <a:moveTo>
                  <a:pt x="0" y="296355"/>
                </a:moveTo>
                <a:lnTo>
                  <a:pt x="3878" y="248285"/>
                </a:lnTo>
                <a:lnTo>
                  <a:pt x="15108" y="202684"/>
                </a:lnTo>
                <a:lnTo>
                  <a:pt x="33078" y="160163"/>
                </a:lnTo>
                <a:lnTo>
                  <a:pt x="57179" y="121331"/>
                </a:lnTo>
                <a:lnTo>
                  <a:pt x="86800" y="86800"/>
                </a:lnTo>
                <a:lnTo>
                  <a:pt x="121331" y="57179"/>
                </a:lnTo>
                <a:lnTo>
                  <a:pt x="160163" y="33078"/>
                </a:lnTo>
                <a:lnTo>
                  <a:pt x="202684" y="15108"/>
                </a:lnTo>
                <a:lnTo>
                  <a:pt x="248285" y="3878"/>
                </a:lnTo>
                <a:lnTo>
                  <a:pt x="296355" y="0"/>
                </a:lnTo>
                <a:lnTo>
                  <a:pt x="7615843" y="0"/>
                </a:lnTo>
                <a:lnTo>
                  <a:pt x="7662483" y="3691"/>
                </a:lnTo>
                <a:lnTo>
                  <a:pt x="7707555" y="14547"/>
                </a:lnTo>
                <a:lnTo>
                  <a:pt x="7750262" y="32237"/>
                </a:lnTo>
                <a:lnTo>
                  <a:pt x="7789809" y="56431"/>
                </a:lnTo>
                <a:lnTo>
                  <a:pt x="7825399" y="86800"/>
                </a:lnTo>
                <a:lnTo>
                  <a:pt x="7855768" y="122390"/>
                </a:lnTo>
                <a:lnTo>
                  <a:pt x="7879962" y="161937"/>
                </a:lnTo>
                <a:lnTo>
                  <a:pt x="7897652" y="204644"/>
                </a:lnTo>
                <a:lnTo>
                  <a:pt x="7908508" y="249715"/>
                </a:lnTo>
                <a:lnTo>
                  <a:pt x="7912199" y="296355"/>
                </a:lnTo>
                <a:lnTo>
                  <a:pt x="7912199" y="1481744"/>
                </a:lnTo>
                <a:lnTo>
                  <a:pt x="7908321" y="1529814"/>
                </a:lnTo>
                <a:lnTo>
                  <a:pt x="7897091" y="1575415"/>
                </a:lnTo>
                <a:lnTo>
                  <a:pt x="7879121" y="1617936"/>
                </a:lnTo>
                <a:lnTo>
                  <a:pt x="7855020" y="1656768"/>
                </a:lnTo>
                <a:lnTo>
                  <a:pt x="7825399" y="1691299"/>
                </a:lnTo>
                <a:lnTo>
                  <a:pt x="7790868" y="1720920"/>
                </a:lnTo>
                <a:lnTo>
                  <a:pt x="7752036" y="1745021"/>
                </a:lnTo>
                <a:lnTo>
                  <a:pt x="7709515" y="1762991"/>
                </a:lnTo>
                <a:lnTo>
                  <a:pt x="7663914" y="1774221"/>
                </a:lnTo>
                <a:lnTo>
                  <a:pt x="7615843" y="1778099"/>
                </a:lnTo>
                <a:lnTo>
                  <a:pt x="296355" y="1778099"/>
                </a:lnTo>
                <a:lnTo>
                  <a:pt x="248285" y="1774221"/>
                </a:lnTo>
                <a:lnTo>
                  <a:pt x="202684" y="1762991"/>
                </a:lnTo>
                <a:lnTo>
                  <a:pt x="160163" y="1745021"/>
                </a:lnTo>
                <a:lnTo>
                  <a:pt x="121331" y="1720920"/>
                </a:lnTo>
                <a:lnTo>
                  <a:pt x="86800" y="1691299"/>
                </a:lnTo>
                <a:lnTo>
                  <a:pt x="57179" y="1656768"/>
                </a:lnTo>
                <a:lnTo>
                  <a:pt x="33078" y="1617936"/>
                </a:lnTo>
                <a:lnTo>
                  <a:pt x="15108" y="1575415"/>
                </a:lnTo>
                <a:lnTo>
                  <a:pt x="3878" y="1529814"/>
                </a:lnTo>
                <a:lnTo>
                  <a:pt x="0" y="1481744"/>
                </a:lnTo>
                <a:lnTo>
                  <a:pt x="0" y="296355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3303" y="1346689"/>
            <a:ext cx="733869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9260" marR="1690370" indent="2540" algn="ctr">
              <a:lnSpc>
                <a:spcPct val="150000"/>
              </a:lnSpc>
              <a:spcBef>
                <a:spcPts val="100"/>
              </a:spcBef>
              <a:tabLst>
                <a:tab pos="4298315" algn="l"/>
              </a:tabLst>
            </a:pPr>
            <a:r>
              <a:rPr sz="2000" spc="70" dirty="0">
                <a:solidFill>
                  <a:srgbClr val="FAFFFF"/>
                </a:solidFill>
                <a:latin typeface="Tahoma"/>
                <a:cs typeface="Tahoma"/>
              </a:rPr>
              <a:t>Document</a:t>
            </a:r>
            <a:r>
              <a:rPr sz="2000" spc="-6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spc="-170" dirty="0">
                <a:solidFill>
                  <a:srgbClr val="FAFFFF"/>
                </a:solidFill>
                <a:latin typeface="Tahoma"/>
                <a:cs typeface="Tahoma"/>
              </a:rPr>
              <a:t>1</a:t>
            </a:r>
            <a:r>
              <a:rPr sz="2000" spc="-6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spc="-170" dirty="0">
                <a:solidFill>
                  <a:srgbClr val="FAFFFF"/>
                </a:solidFill>
                <a:latin typeface="Tahoma"/>
                <a:cs typeface="Tahoma"/>
              </a:rPr>
              <a:t>:</a:t>
            </a:r>
            <a:r>
              <a:rPr sz="2000" spc="-6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AFFFF"/>
                </a:solidFill>
                <a:latin typeface="Tahoma"/>
                <a:cs typeface="Tahoma"/>
              </a:rPr>
              <a:t>“</a:t>
            </a:r>
            <a:r>
              <a:rPr sz="2000" b="1" dirty="0">
                <a:solidFill>
                  <a:srgbClr val="9639B1"/>
                </a:solidFill>
                <a:latin typeface="Tahoma"/>
                <a:cs typeface="Tahoma"/>
              </a:rPr>
              <a:t>Lifє</a:t>
            </a:r>
            <a:r>
              <a:rPr sz="2000" b="1" spc="-20" dirty="0">
                <a:solidFill>
                  <a:srgbClr val="9639B1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FAFFFF"/>
                </a:solidFill>
                <a:latin typeface="Tahoma"/>
                <a:cs typeface="Tahoma"/>
              </a:rPr>
              <a:t>is</a:t>
            </a:r>
            <a:r>
              <a:rPr sz="2000" dirty="0">
                <a:solidFill>
                  <a:srgbClr val="FAFFFF"/>
                </a:solidFill>
                <a:latin typeface="Tahoma"/>
                <a:cs typeface="Tahoma"/>
              </a:rPr>
              <a:t>	</a:t>
            </a:r>
            <a:r>
              <a:rPr sz="2000" b="1" spc="-10" dirty="0">
                <a:solidFill>
                  <a:srgbClr val="9639B1"/>
                </a:solidFill>
                <a:latin typeface="Tahoma"/>
                <a:cs typeface="Tahoma"/>
              </a:rPr>
              <a:t>bєautiful</a:t>
            </a:r>
            <a:r>
              <a:rPr sz="2000" spc="-10" dirty="0">
                <a:solidFill>
                  <a:srgbClr val="FAFFFF"/>
                </a:solidFill>
                <a:latin typeface="Tahoma"/>
                <a:cs typeface="Tahoma"/>
              </a:rPr>
              <a:t>.” </a:t>
            </a:r>
            <a:r>
              <a:rPr sz="2000" spc="70" dirty="0">
                <a:solidFill>
                  <a:srgbClr val="FAFFFF"/>
                </a:solidFill>
                <a:latin typeface="Tahoma"/>
                <a:cs typeface="Tahoma"/>
              </a:rPr>
              <a:t>Document</a:t>
            </a:r>
            <a:r>
              <a:rPr sz="2000" spc="-6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spc="114" dirty="0">
                <a:solidFill>
                  <a:srgbClr val="FAFFFF"/>
                </a:solidFill>
                <a:latin typeface="Tahoma"/>
                <a:cs typeface="Tahoma"/>
              </a:rPr>
              <a:t>2</a:t>
            </a:r>
            <a:r>
              <a:rPr sz="2000" spc="-6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spc="-170" dirty="0">
                <a:solidFill>
                  <a:srgbClr val="FAFFFF"/>
                </a:solidFill>
                <a:latin typeface="Tahoma"/>
                <a:cs typeface="Tahoma"/>
              </a:rPr>
              <a:t>:</a:t>
            </a:r>
            <a:r>
              <a:rPr sz="2000" spc="-6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AFFFF"/>
                </a:solidFill>
                <a:latin typeface="Tahoma"/>
                <a:cs typeface="Tahoma"/>
              </a:rPr>
              <a:t>“</a:t>
            </a:r>
            <a:r>
              <a:rPr sz="2000" spc="-6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AFFFF"/>
                </a:solidFill>
                <a:latin typeface="Tahoma"/>
                <a:cs typeface="Tahoma"/>
              </a:rPr>
              <a:t>Life</a:t>
            </a:r>
            <a:r>
              <a:rPr sz="2000" spc="-6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FAFFFF"/>
                </a:solidFill>
                <a:latin typeface="Tahoma"/>
                <a:cs typeface="Tahoma"/>
              </a:rPr>
              <a:t>is</a:t>
            </a:r>
            <a:r>
              <a:rPr sz="2000" spc="-6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AFFFF"/>
                </a:solidFill>
                <a:latin typeface="Tahoma"/>
                <a:cs typeface="Tahoma"/>
              </a:rPr>
              <a:t>surprising.”</a:t>
            </a:r>
            <a:endParaRPr sz="2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2000" spc="70" dirty="0">
                <a:solidFill>
                  <a:srgbClr val="FAFFFF"/>
                </a:solidFill>
                <a:latin typeface="Tahoma"/>
                <a:cs typeface="Tahoma"/>
              </a:rPr>
              <a:t>Document</a:t>
            </a:r>
            <a:r>
              <a:rPr sz="2000" spc="-3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spc="180" dirty="0">
                <a:solidFill>
                  <a:srgbClr val="FAFFFF"/>
                </a:solidFill>
                <a:latin typeface="Tahoma"/>
                <a:cs typeface="Tahoma"/>
              </a:rPr>
              <a:t>3</a:t>
            </a:r>
            <a:r>
              <a:rPr sz="2000" spc="-3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spc="-170" dirty="0">
                <a:solidFill>
                  <a:srgbClr val="FAFFFF"/>
                </a:solidFill>
                <a:latin typeface="Tahoma"/>
                <a:cs typeface="Tahoma"/>
              </a:rPr>
              <a:t>:</a:t>
            </a:r>
            <a:r>
              <a:rPr sz="2000" spc="-2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FAFFFF"/>
                </a:solidFill>
                <a:latin typeface="Tahoma"/>
                <a:cs typeface="Tahoma"/>
              </a:rPr>
              <a:t>“Struggle</a:t>
            </a:r>
            <a:r>
              <a:rPr sz="2000" spc="-3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AFFFF"/>
                </a:solidFill>
                <a:latin typeface="Tahoma"/>
                <a:cs typeface="Tahoma"/>
              </a:rPr>
              <a:t>in</a:t>
            </a:r>
            <a:r>
              <a:rPr sz="2000" spc="-2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AFFFF"/>
                </a:solidFill>
                <a:latin typeface="Tahoma"/>
                <a:cs typeface="Tahoma"/>
              </a:rPr>
              <a:t>life</a:t>
            </a:r>
            <a:r>
              <a:rPr sz="2000" spc="-3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spc="95" dirty="0">
                <a:solidFill>
                  <a:srgbClr val="FAFFFF"/>
                </a:solidFill>
                <a:latin typeface="Tahoma"/>
                <a:cs typeface="Tahoma"/>
              </a:rPr>
              <a:t>teaches</a:t>
            </a:r>
            <a:r>
              <a:rPr sz="2000" spc="-2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FAFFFF"/>
                </a:solidFill>
                <a:latin typeface="Tahoma"/>
                <a:cs typeface="Tahoma"/>
              </a:rPr>
              <a:t>resilience</a:t>
            </a:r>
            <a:r>
              <a:rPr sz="2000" spc="-3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FAFFFF"/>
                </a:solidFill>
                <a:latin typeface="Tahoma"/>
                <a:cs typeface="Tahoma"/>
              </a:rPr>
              <a:t>and</a:t>
            </a:r>
            <a:r>
              <a:rPr sz="2000" spc="-3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AFFFF"/>
                </a:solidFill>
                <a:latin typeface="Tahoma"/>
                <a:cs typeface="Tahoma"/>
              </a:rPr>
              <a:t>growth.”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/>
              <a:t>Onє</a:t>
            </a:r>
            <a:r>
              <a:rPr spc="-125" dirty="0"/>
              <a:t> </a:t>
            </a:r>
            <a:r>
              <a:rPr spc="-65" dirty="0"/>
              <a:t>Hot</a:t>
            </a:r>
            <a:r>
              <a:rPr spc="-125" dirty="0"/>
              <a:t> </a:t>
            </a:r>
            <a:r>
              <a:rPr spc="-10" dirty="0"/>
              <a:t>Encoding</a:t>
            </a:r>
          </a:p>
        </p:txBody>
      </p:sp>
      <p:sp>
        <p:nvSpPr>
          <p:cNvPr id="3" name="object 3"/>
          <p:cNvSpPr/>
          <p:nvPr/>
        </p:nvSpPr>
        <p:spPr>
          <a:xfrm>
            <a:off x="758249" y="3388400"/>
            <a:ext cx="992505" cy="531495"/>
          </a:xfrm>
          <a:custGeom>
            <a:avLst/>
            <a:gdLst/>
            <a:ahLst/>
            <a:cxnLst/>
            <a:rect l="l" t="t" r="r" b="b"/>
            <a:pathLst>
              <a:path w="992505" h="531495">
                <a:moveTo>
                  <a:pt x="9038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903898" y="0"/>
                </a:lnTo>
                <a:lnTo>
                  <a:pt x="952999" y="14869"/>
                </a:lnTo>
                <a:lnTo>
                  <a:pt x="985663" y="54633"/>
                </a:lnTo>
                <a:lnTo>
                  <a:pt x="992399" y="88501"/>
                </a:lnTo>
                <a:lnTo>
                  <a:pt x="992399" y="442497"/>
                </a:lnTo>
                <a:lnTo>
                  <a:pt x="985445" y="476947"/>
                </a:lnTo>
                <a:lnTo>
                  <a:pt x="966478" y="505078"/>
                </a:lnTo>
                <a:lnTo>
                  <a:pt x="938347" y="524045"/>
                </a:lnTo>
                <a:lnTo>
                  <a:pt x="9038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17290" y="3534583"/>
            <a:ext cx="2743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20" dirty="0">
                <a:solidFill>
                  <a:srgbClr val="272528"/>
                </a:solidFill>
                <a:latin typeface="Tahoma"/>
                <a:cs typeface="Tahoma"/>
              </a:rPr>
              <a:t>lifє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5699" y="3388400"/>
            <a:ext cx="992505" cy="531495"/>
          </a:xfrm>
          <a:custGeom>
            <a:avLst/>
            <a:gdLst/>
            <a:ahLst/>
            <a:cxnLst/>
            <a:rect l="l" t="t" r="r" b="b"/>
            <a:pathLst>
              <a:path w="992505" h="531495">
                <a:moveTo>
                  <a:pt x="9038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903898" y="0"/>
                </a:lnTo>
                <a:lnTo>
                  <a:pt x="952999" y="14869"/>
                </a:lnTo>
                <a:lnTo>
                  <a:pt x="985663" y="54633"/>
                </a:lnTo>
                <a:lnTo>
                  <a:pt x="992399" y="88501"/>
                </a:lnTo>
                <a:lnTo>
                  <a:pt x="992399" y="442497"/>
                </a:lnTo>
                <a:lnTo>
                  <a:pt x="985445" y="476947"/>
                </a:lnTo>
                <a:lnTo>
                  <a:pt x="966478" y="505078"/>
                </a:lnTo>
                <a:lnTo>
                  <a:pt x="938347" y="524045"/>
                </a:lnTo>
                <a:lnTo>
                  <a:pt x="9038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8158" y="3534583"/>
            <a:ext cx="7480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solidFill>
                  <a:srgbClr val="272528"/>
                </a:solidFill>
                <a:latin typeface="Tahoma"/>
                <a:cs typeface="Tahoma"/>
              </a:rPr>
              <a:t>bєautiful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76874" y="3388400"/>
            <a:ext cx="1106170" cy="531495"/>
          </a:xfrm>
          <a:custGeom>
            <a:avLst/>
            <a:gdLst/>
            <a:ahLst/>
            <a:cxnLst/>
            <a:rect l="l" t="t" r="r" b="b"/>
            <a:pathLst>
              <a:path w="1106170" h="531495">
                <a:moveTo>
                  <a:pt x="1017297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1017297" y="0"/>
                </a:lnTo>
                <a:lnTo>
                  <a:pt x="1066399" y="14869"/>
                </a:lnTo>
                <a:lnTo>
                  <a:pt x="1099063" y="54633"/>
                </a:lnTo>
                <a:lnTo>
                  <a:pt x="1105799" y="88501"/>
                </a:lnTo>
                <a:lnTo>
                  <a:pt x="1105799" y="442497"/>
                </a:lnTo>
                <a:lnTo>
                  <a:pt x="1098845" y="476947"/>
                </a:lnTo>
                <a:lnTo>
                  <a:pt x="1079878" y="505078"/>
                </a:lnTo>
                <a:lnTo>
                  <a:pt x="1051747" y="524045"/>
                </a:lnTo>
                <a:lnTo>
                  <a:pt x="1017297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04925" y="3534583"/>
            <a:ext cx="8502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solidFill>
                  <a:srgbClr val="272528"/>
                </a:solidFill>
                <a:latin typeface="Tahoma"/>
                <a:cs typeface="Tahoma"/>
              </a:rPr>
              <a:t>surprising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8349" y="1318700"/>
            <a:ext cx="7912734" cy="1778635"/>
          </a:xfrm>
          <a:custGeom>
            <a:avLst/>
            <a:gdLst/>
            <a:ahLst/>
            <a:cxnLst/>
            <a:rect l="l" t="t" r="r" b="b"/>
            <a:pathLst>
              <a:path w="7912734" h="1778635">
                <a:moveTo>
                  <a:pt x="0" y="296355"/>
                </a:moveTo>
                <a:lnTo>
                  <a:pt x="3878" y="248285"/>
                </a:lnTo>
                <a:lnTo>
                  <a:pt x="15108" y="202684"/>
                </a:lnTo>
                <a:lnTo>
                  <a:pt x="33078" y="160163"/>
                </a:lnTo>
                <a:lnTo>
                  <a:pt x="57179" y="121331"/>
                </a:lnTo>
                <a:lnTo>
                  <a:pt x="86800" y="86800"/>
                </a:lnTo>
                <a:lnTo>
                  <a:pt x="121331" y="57179"/>
                </a:lnTo>
                <a:lnTo>
                  <a:pt x="160163" y="33078"/>
                </a:lnTo>
                <a:lnTo>
                  <a:pt x="202684" y="15108"/>
                </a:lnTo>
                <a:lnTo>
                  <a:pt x="248285" y="3878"/>
                </a:lnTo>
                <a:lnTo>
                  <a:pt x="296355" y="0"/>
                </a:lnTo>
                <a:lnTo>
                  <a:pt x="7615843" y="0"/>
                </a:lnTo>
                <a:lnTo>
                  <a:pt x="7662483" y="3691"/>
                </a:lnTo>
                <a:lnTo>
                  <a:pt x="7707555" y="14547"/>
                </a:lnTo>
                <a:lnTo>
                  <a:pt x="7750262" y="32237"/>
                </a:lnTo>
                <a:lnTo>
                  <a:pt x="7789809" y="56431"/>
                </a:lnTo>
                <a:lnTo>
                  <a:pt x="7825399" y="86800"/>
                </a:lnTo>
                <a:lnTo>
                  <a:pt x="7855768" y="122390"/>
                </a:lnTo>
                <a:lnTo>
                  <a:pt x="7879962" y="161937"/>
                </a:lnTo>
                <a:lnTo>
                  <a:pt x="7897652" y="204644"/>
                </a:lnTo>
                <a:lnTo>
                  <a:pt x="7908508" y="249715"/>
                </a:lnTo>
                <a:lnTo>
                  <a:pt x="7912199" y="296355"/>
                </a:lnTo>
                <a:lnTo>
                  <a:pt x="7912199" y="1481744"/>
                </a:lnTo>
                <a:lnTo>
                  <a:pt x="7908321" y="1529814"/>
                </a:lnTo>
                <a:lnTo>
                  <a:pt x="7897091" y="1575415"/>
                </a:lnTo>
                <a:lnTo>
                  <a:pt x="7879121" y="1617936"/>
                </a:lnTo>
                <a:lnTo>
                  <a:pt x="7855020" y="1656768"/>
                </a:lnTo>
                <a:lnTo>
                  <a:pt x="7825399" y="1691299"/>
                </a:lnTo>
                <a:lnTo>
                  <a:pt x="7790868" y="1720920"/>
                </a:lnTo>
                <a:lnTo>
                  <a:pt x="7752036" y="1745021"/>
                </a:lnTo>
                <a:lnTo>
                  <a:pt x="7709515" y="1762991"/>
                </a:lnTo>
                <a:lnTo>
                  <a:pt x="7663914" y="1774221"/>
                </a:lnTo>
                <a:lnTo>
                  <a:pt x="7615843" y="1778099"/>
                </a:lnTo>
                <a:lnTo>
                  <a:pt x="296355" y="1778099"/>
                </a:lnTo>
                <a:lnTo>
                  <a:pt x="248285" y="1774221"/>
                </a:lnTo>
                <a:lnTo>
                  <a:pt x="202684" y="1762991"/>
                </a:lnTo>
                <a:lnTo>
                  <a:pt x="160163" y="1745021"/>
                </a:lnTo>
                <a:lnTo>
                  <a:pt x="121331" y="1720920"/>
                </a:lnTo>
                <a:lnTo>
                  <a:pt x="86800" y="1691299"/>
                </a:lnTo>
                <a:lnTo>
                  <a:pt x="57179" y="1656768"/>
                </a:lnTo>
                <a:lnTo>
                  <a:pt x="33078" y="1617936"/>
                </a:lnTo>
                <a:lnTo>
                  <a:pt x="15108" y="1575415"/>
                </a:lnTo>
                <a:lnTo>
                  <a:pt x="3878" y="1529814"/>
                </a:lnTo>
                <a:lnTo>
                  <a:pt x="0" y="1481744"/>
                </a:lnTo>
                <a:lnTo>
                  <a:pt x="0" y="296355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23303" y="1346689"/>
            <a:ext cx="733869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5445" marR="1643380" algn="ctr">
              <a:lnSpc>
                <a:spcPct val="150000"/>
              </a:lnSpc>
              <a:spcBef>
                <a:spcPts val="100"/>
              </a:spcBef>
              <a:tabLst>
                <a:tab pos="4251960" algn="l"/>
              </a:tabLst>
            </a:pPr>
            <a:r>
              <a:rPr sz="2000" spc="70" dirty="0">
                <a:solidFill>
                  <a:srgbClr val="FAFFFF"/>
                </a:solidFill>
                <a:latin typeface="Tahoma"/>
                <a:cs typeface="Tahoma"/>
              </a:rPr>
              <a:t>Document</a:t>
            </a:r>
            <a:r>
              <a:rPr sz="2000" spc="-6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spc="-170" dirty="0">
                <a:solidFill>
                  <a:srgbClr val="FAFFFF"/>
                </a:solidFill>
                <a:latin typeface="Tahoma"/>
                <a:cs typeface="Tahoma"/>
              </a:rPr>
              <a:t>1</a:t>
            </a:r>
            <a:r>
              <a:rPr sz="2000" spc="-6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spc="-170" dirty="0">
                <a:solidFill>
                  <a:srgbClr val="FAFFFF"/>
                </a:solidFill>
                <a:latin typeface="Tahoma"/>
                <a:cs typeface="Tahoma"/>
              </a:rPr>
              <a:t>:</a:t>
            </a:r>
            <a:r>
              <a:rPr sz="2000" spc="-6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AFFFF"/>
                </a:solidFill>
                <a:latin typeface="Tahoma"/>
                <a:cs typeface="Tahoma"/>
              </a:rPr>
              <a:t>“</a:t>
            </a:r>
            <a:r>
              <a:rPr sz="2000" b="1" dirty="0">
                <a:solidFill>
                  <a:srgbClr val="9639B1"/>
                </a:solidFill>
                <a:latin typeface="Tahoma"/>
                <a:cs typeface="Tahoma"/>
              </a:rPr>
              <a:t>Lifє</a:t>
            </a:r>
            <a:r>
              <a:rPr sz="2000" b="1" spc="-20" dirty="0">
                <a:solidFill>
                  <a:srgbClr val="9639B1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FAFFFF"/>
                </a:solidFill>
                <a:latin typeface="Tahoma"/>
                <a:cs typeface="Tahoma"/>
              </a:rPr>
              <a:t>is</a:t>
            </a:r>
            <a:r>
              <a:rPr sz="2000" dirty="0">
                <a:solidFill>
                  <a:srgbClr val="FAFFFF"/>
                </a:solidFill>
                <a:latin typeface="Tahoma"/>
                <a:cs typeface="Tahoma"/>
              </a:rPr>
              <a:t>	</a:t>
            </a:r>
            <a:r>
              <a:rPr sz="2000" b="1" spc="-10" dirty="0">
                <a:solidFill>
                  <a:srgbClr val="9639B1"/>
                </a:solidFill>
                <a:latin typeface="Tahoma"/>
                <a:cs typeface="Tahoma"/>
              </a:rPr>
              <a:t>bєautiful</a:t>
            </a:r>
            <a:r>
              <a:rPr sz="2000" spc="-10" dirty="0">
                <a:solidFill>
                  <a:srgbClr val="FAFFFF"/>
                </a:solidFill>
                <a:latin typeface="Tahoma"/>
                <a:cs typeface="Tahoma"/>
              </a:rPr>
              <a:t>.” </a:t>
            </a:r>
            <a:r>
              <a:rPr sz="2000" spc="70" dirty="0">
                <a:solidFill>
                  <a:srgbClr val="FAFFFF"/>
                </a:solidFill>
                <a:latin typeface="Tahoma"/>
                <a:cs typeface="Tahoma"/>
              </a:rPr>
              <a:t>Document</a:t>
            </a:r>
            <a:r>
              <a:rPr sz="2000" spc="-6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spc="114" dirty="0">
                <a:solidFill>
                  <a:srgbClr val="FAFFFF"/>
                </a:solidFill>
                <a:latin typeface="Tahoma"/>
                <a:cs typeface="Tahoma"/>
              </a:rPr>
              <a:t>2</a:t>
            </a:r>
            <a:r>
              <a:rPr sz="2000" spc="-6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spc="-170" dirty="0">
                <a:solidFill>
                  <a:srgbClr val="FAFFFF"/>
                </a:solidFill>
                <a:latin typeface="Tahoma"/>
                <a:cs typeface="Tahoma"/>
              </a:rPr>
              <a:t>:</a:t>
            </a:r>
            <a:r>
              <a:rPr sz="2000" spc="-6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AFFFF"/>
                </a:solidFill>
                <a:latin typeface="Tahoma"/>
                <a:cs typeface="Tahoma"/>
              </a:rPr>
              <a:t>“</a:t>
            </a:r>
            <a:r>
              <a:rPr sz="2000" spc="-6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AFFFF"/>
                </a:solidFill>
                <a:latin typeface="Tahoma"/>
                <a:cs typeface="Tahoma"/>
              </a:rPr>
              <a:t>Life</a:t>
            </a:r>
            <a:r>
              <a:rPr sz="2000" spc="-6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FAFFFF"/>
                </a:solidFill>
                <a:latin typeface="Tahoma"/>
                <a:cs typeface="Tahoma"/>
              </a:rPr>
              <a:t>is</a:t>
            </a:r>
            <a:r>
              <a:rPr sz="2000" spc="-4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639B1"/>
                </a:solidFill>
                <a:latin typeface="Tahoma"/>
                <a:cs typeface="Tahoma"/>
              </a:rPr>
              <a:t>surprising</a:t>
            </a:r>
            <a:r>
              <a:rPr sz="2000" spc="-20" dirty="0">
                <a:solidFill>
                  <a:srgbClr val="FAFFFF"/>
                </a:solidFill>
                <a:latin typeface="Tahoma"/>
                <a:cs typeface="Tahoma"/>
              </a:rPr>
              <a:t>.”</a:t>
            </a:r>
            <a:endParaRPr sz="2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2000" spc="70" dirty="0">
                <a:solidFill>
                  <a:srgbClr val="FAFFFF"/>
                </a:solidFill>
                <a:latin typeface="Tahoma"/>
                <a:cs typeface="Tahoma"/>
              </a:rPr>
              <a:t>Document</a:t>
            </a:r>
            <a:r>
              <a:rPr sz="2000" spc="-3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spc="180" dirty="0">
                <a:solidFill>
                  <a:srgbClr val="FAFFFF"/>
                </a:solidFill>
                <a:latin typeface="Tahoma"/>
                <a:cs typeface="Tahoma"/>
              </a:rPr>
              <a:t>3</a:t>
            </a:r>
            <a:r>
              <a:rPr sz="2000" spc="-3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spc="-170" dirty="0">
                <a:solidFill>
                  <a:srgbClr val="FAFFFF"/>
                </a:solidFill>
                <a:latin typeface="Tahoma"/>
                <a:cs typeface="Tahoma"/>
              </a:rPr>
              <a:t>:</a:t>
            </a:r>
            <a:r>
              <a:rPr sz="2000" spc="-2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FAFFFF"/>
                </a:solidFill>
                <a:latin typeface="Tahoma"/>
                <a:cs typeface="Tahoma"/>
              </a:rPr>
              <a:t>“Struggle</a:t>
            </a:r>
            <a:r>
              <a:rPr sz="2000" spc="-3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AFFFF"/>
                </a:solidFill>
                <a:latin typeface="Tahoma"/>
                <a:cs typeface="Tahoma"/>
              </a:rPr>
              <a:t>in</a:t>
            </a:r>
            <a:r>
              <a:rPr sz="2000" spc="-2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AFFFF"/>
                </a:solidFill>
                <a:latin typeface="Tahoma"/>
                <a:cs typeface="Tahoma"/>
              </a:rPr>
              <a:t>life</a:t>
            </a:r>
            <a:r>
              <a:rPr sz="2000" spc="-3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spc="95" dirty="0">
                <a:solidFill>
                  <a:srgbClr val="FAFFFF"/>
                </a:solidFill>
                <a:latin typeface="Tahoma"/>
                <a:cs typeface="Tahoma"/>
              </a:rPr>
              <a:t>teaches</a:t>
            </a:r>
            <a:r>
              <a:rPr sz="2000" spc="-2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FAFFFF"/>
                </a:solidFill>
                <a:latin typeface="Tahoma"/>
                <a:cs typeface="Tahoma"/>
              </a:rPr>
              <a:t>resilience</a:t>
            </a:r>
            <a:r>
              <a:rPr sz="2000" spc="-3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FAFFFF"/>
                </a:solidFill>
                <a:latin typeface="Tahoma"/>
                <a:cs typeface="Tahoma"/>
              </a:rPr>
              <a:t>and</a:t>
            </a:r>
            <a:r>
              <a:rPr sz="2000" spc="-3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AFFFF"/>
                </a:solidFill>
                <a:latin typeface="Tahoma"/>
                <a:cs typeface="Tahoma"/>
              </a:rPr>
              <a:t>growth.”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/>
              <a:t>Onє</a:t>
            </a:r>
            <a:r>
              <a:rPr spc="-125" dirty="0"/>
              <a:t> </a:t>
            </a:r>
            <a:r>
              <a:rPr spc="-65" dirty="0"/>
              <a:t>Hot</a:t>
            </a:r>
            <a:r>
              <a:rPr spc="-125" dirty="0"/>
              <a:t> </a:t>
            </a:r>
            <a:r>
              <a:rPr spc="-10" dirty="0"/>
              <a:t>Encoding</a:t>
            </a:r>
          </a:p>
        </p:txBody>
      </p:sp>
      <p:sp>
        <p:nvSpPr>
          <p:cNvPr id="3" name="object 3"/>
          <p:cNvSpPr/>
          <p:nvPr/>
        </p:nvSpPr>
        <p:spPr>
          <a:xfrm>
            <a:off x="758249" y="3388400"/>
            <a:ext cx="992505" cy="531495"/>
          </a:xfrm>
          <a:custGeom>
            <a:avLst/>
            <a:gdLst/>
            <a:ahLst/>
            <a:cxnLst/>
            <a:rect l="l" t="t" r="r" b="b"/>
            <a:pathLst>
              <a:path w="992505" h="531495">
                <a:moveTo>
                  <a:pt x="9038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903898" y="0"/>
                </a:lnTo>
                <a:lnTo>
                  <a:pt x="952999" y="14869"/>
                </a:lnTo>
                <a:lnTo>
                  <a:pt x="985663" y="54633"/>
                </a:lnTo>
                <a:lnTo>
                  <a:pt x="992399" y="88501"/>
                </a:lnTo>
                <a:lnTo>
                  <a:pt x="992399" y="442497"/>
                </a:lnTo>
                <a:lnTo>
                  <a:pt x="985445" y="476947"/>
                </a:lnTo>
                <a:lnTo>
                  <a:pt x="966478" y="505078"/>
                </a:lnTo>
                <a:lnTo>
                  <a:pt x="938347" y="524045"/>
                </a:lnTo>
                <a:lnTo>
                  <a:pt x="9038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17290" y="3534583"/>
            <a:ext cx="2743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20" dirty="0">
                <a:solidFill>
                  <a:srgbClr val="272528"/>
                </a:solidFill>
                <a:latin typeface="Tahoma"/>
                <a:cs typeface="Tahoma"/>
              </a:rPr>
              <a:t>lifє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5699" y="3388400"/>
            <a:ext cx="992505" cy="531495"/>
          </a:xfrm>
          <a:custGeom>
            <a:avLst/>
            <a:gdLst/>
            <a:ahLst/>
            <a:cxnLst/>
            <a:rect l="l" t="t" r="r" b="b"/>
            <a:pathLst>
              <a:path w="992505" h="531495">
                <a:moveTo>
                  <a:pt x="9038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903898" y="0"/>
                </a:lnTo>
                <a:lnTo>
                  <a:pt x="952999" y="14869"/>
                </a:lnTo>
                <a:lnTo>
                  <a:pt x="985663" y="54633"/>
                </a:lnTo>
                <a:lnTo>
                  <a:pt x="992399" y="88501"/>
                </a:lnTo>
                <a:lnTo>
                  <a:pt x="992399" y="442497"/>
                </a:lnTo>
                <a:lnTo>
                  <a:pt x="985445" y="476947"/>
                </a:lnTo>
                <a:lnTo>
                  <a:pt x="966478" y="505078"/>
                </a:lnTo>
                <a:lnTo>
                  <a:pt x="938347" y="524045"/>
                </a:lnTo>
                <a:lnTo>
                  <a:pt x="9038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8158" y="3534583"/>
            <a:ext cx="7480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solidFill>
                  <a:srgbClr val="272528"/>
                </a:solidFill>
                <a:latin typeface="Tahoma"/>
                <a:cs typeface="Tahoma"/>
              </a:rPr>
              <a:t>bєautiful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76874" y="3388400"/>
            <a:ext cx="1106170" cy="531495"/>
          </a:xfrm>
          <a:custGeom>
            <a:avLst/>
            <a:gdLst/>
            <a:ahLst/>
            <a:cxnLst/>
            <a:rect l="l" t="t" r="r" b="b"/>
            <a:pathLst>
              <a:path w="1106170" h="531495">
                <a:moveTo>
                  <a:pt x="1017297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1017297" y="0"/>
                </a:lnTo>
                <a:lnTo>
                  <a:pt x="1066399" y="14869"/>
                </a:lnTo>
                <a:lnTo>
                  <a:pt x="1099063" y="54633"/>
                </a:lnTo>
                <a:lnTo>
                  <a:pt x="1105799" y="88501"/>
                </a:lnTo>
                <a:lnTo>
                  <a:pt x="1105799" y="442497"/>
                </a:lnTo>
                <a:lnTo>
                  <a:pt x="1098845" y="476947"/>
                </a:lnTo>
                <a:lnTo>
                  <a:pt x="1079878" y="505078"/>
                </a:lnTo>
                <a:lnTo>
                  <a:pt x="1051747" y="524045"/>
                </a:lnTo>
                <a:lnTo>
                  <a:pt x="1017297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04925" y="3534583"/>
            <a:ext cx="8502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solidFill>
                  <a:srgbClr val="272528"/>
                </a:solidFill>
                <a:latin typeface="Tahoma"/>
                <a:cs typeface="Tahoma"/>
              </a:rPr>
              <a:t>surprising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57799" y="3388400"/>
            <a:ext cx="992505" cy="531495"/>
          </a:xfrm>
          <a:custGeom>
            <a:avLst/>
            <a:gdLst/>
            <a:ahLst/>
            <a:cxnLst/>
            <a:rect l="l" t="t" r="r" b="b"/>
            <a:pathLst>
              <a:path w="992504" h="531495">
                <a:moveTo>
                  <a:pt x="903897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903897" y="0"/>
                </a:lnTo>
                <a:lnTo>
                  <a:pt x="952999" y="14869"/>
                </a:lnTo>
                <a:lnTo>
                  <a:pt x="985663" y="54633"/>
                </a:lnTo>
                <a:lnTo>
                  <a:pt x="992399" y="88501"/>
                </a:lnTo>
                <a:lnTo>
                  <a:pt x="992399" y="442497"/>
                </a:lnTo>
                <a:lnTo>
                  <a:pt x="985445" y="476947"/>
                </a:lnTo>
                <a:lnTo>
                  <a:pt x="966478" y="505078"/>
                </a:lnTo>
                <a:lnTo>
                  <a:pt x="938347" y="524045"/>
                </a:lnTo>
                <a:lnTo>
                  <a:pt x="903897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01563" y="3534583"/>
            <a:ext cx="7048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solidFill>
                  <a:srgbClr val="272528"/>
                </a:solidFill>
                <a:latin typeface="Tahoma"/>
                <a:cs typeface="Tahoma"/>
              </a:rPr>
              <a:t>strugglє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25249" y="3388400"/>
            <a:ext cx="992505" cy="531495"/>
          </a:xfrm>
          <a:custGeom>
            <a:avLst/>
            <a:gdLst/>
            <a:ahLst/>
            <a:cxnLst/>
            <a:rect l="l" t="t" r="r" b="b"/>
            <a:pathLst>
              <a:path w="992504" h="531495">
                <a:moveTo>
                  <a:pt x="903897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903897" y="0"/>
                </a:lnTo>
                <a:lnTo>
                  <a:pt x="952999" y="14869"/>
                </a:lnTo>
                <a:lnTo>
                  <a:pt x="985663" y="54633"/>
                </a:lnTo>
                <a:lnTo>
                  <a:pt x="992399" y="88501"/>
                </a:lnTo>
                <a:lnTo>
                  <a:pt x="992399" y="442497"/>
                </a:lnTo>
                <a:lnTo>
                  <a:pt x="985445" y="476947"/>
                </a:lnTo>
                <a:lnTo>
                  <a:pt x="966478" y="505078"/>
                </a:lnTo>
                <a:lnTo>
                  <a:pt x="938347" y="524045"/>
                </a:lnTo>
                <a:lnTo>
                  <a:pt x="903897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84281" y="3534583"/>
            <a:ext cx="6743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solidFill>
                  <a:srgbClr val="272528"/>
                </a:solidFill>
                <a:latin typeface="Tahoma"/>
                <a:cs typeface="Tahoma"/>
              </a:rPr>
              <a:t>tєachєs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92699" y="3388400"/>
            <a:ext cx="1049655" cy="531495"/>
          </a:xfrm>
          <a:custGeom>
            <a:avLst/>
            <a:gdLst/>
            <a:ahLst/>
            <a:cxnLst/>
            <a:rect l="l" t="t" r="r" b="b"/>
            <a:pathLst>
              <a:path w="1049654" h="531495">
                <a:moveTo>
                  <a:pt x="9608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960898" y="0"/>
                </a:lnTo>
                <a:lnTo>
                  <a:pt x="1009998" y="14869"/>
                </a:lnTo>
                <a:lnTo>
                  <a:pt x="1042663" y="54633"/>
                </a:lnTo>
                <a:lnTo>
                  <a:pt x="1049399" y="88501"/>
                </a:lnTo>
                <a:lnTo>
                  <a:pt x="1049399" y="442497"/>
                </a:lnTo>
                <a:lnTo>
                  <a:pt x="1042445" y="476947"/>
                </a:lnTo>
                <a:lnTo>
                  <a:pt x="1023478" y="505078"/>
                </a:lnTo>
                <a:lnTo>
                  <a:pt x="995347" y="524045"/>
                </a:lnTo>
                <a:lnTo>
                  <a:pt x="9608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311628" y="3534583"/>
            <a:ext cx="81089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solidFill>
                  <a:srgbClr val="272528"/>
                </a:solidFill>
                <a:latin typeface="Tahoma"/>
                <a:cs typeface="Tahoma"/>
              </a:rPr>
              <a:t>rєsiliєncє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17150" y="3388400"/>
            <a:ext cx="992505" cy="531495"/>
          </a:xfrm>
          <a:custGeom>
            <a:avLst/>
            <a:gdLst/>
            <a:ahLst/>
            <a:cxnLst/>
            <a:rect l="l" t="t" r="r" b="b"/>
            <a:pathLst>
              <a:path w="992504" h="531495">
                <a:moveTo>
                  <a:pt x="9038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903898" y="0"/>
                </a:lnTo>
                <a:lnTo>
                  <a:pt x="952998" y="14869"/>
                </a:lnTo>
                <a:lnTo>
                  <a:pt x="985663" y="54633"/>
                </a:lnTo>
                <a:lnTo>
                  <a:pt x="992399" y="88501"/>
                </a:lnTo>
                <a:lnTo>
                  <a:pt x="992399" y="442497"/>
                </a:lnTo>
                <a:lnTo>
                  <a:pt x="985445" y="476947"/>
                </a:lnTo>
                <a:lnTo>
                  <a:pt x="966478" y="505078"/>
                </a:lnTo>
                <a:lnTo>
                  <a:pt x="938347" y="524045"/>
                </a:lnTo>
                <a:lnTo>
                  <a:pt x="9038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512580" y="3534583"/>
            <a:ext cx="60134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30" dirty="0">
                <a:solidFill>
                  <a:srgbClr val="272528"/>
                </a:solidFill>
                <a:latin typeface="Tahoma"/>
                <a:cs typeface="Tahoma"/>
              </a:rPr>
              <a:t>growth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8349" y="1318700"/>
            <a:ext cx="7912734" cy="1778635"/>
          </a:xfrm>
          <a:custGeom>
            <a:avLst/>
            <a:gdLst/>
            <a:ahLst/>
            <a:cxnLst/>
            <a:rect l="l" t="t" r="r" b="b"/>
            <a:pathLst>
              <a:path w="7912734" h="1778635">
                <a:moveTo>
                  <a:pt x="0" y="296355"/>
                </a:moveTo>
                <a:lnTo>
                  <a:pt x="3878" y="248285"/>
                </a:lnTo>
                <a:lnTo>
                  <a:pt x="15108" y="202684"/>
                </a:lnTo>
                <a:lnTo>
                  <a:pt x="33078" y="160163"/>
                </a:lnTo>
                <a:lnTo>
                  <a:pt x="57179" y="121331"/>
                </a:lnTo>
                <a:lnTo>
                  <a:pt x="86800" y="86800"/>
                </a:lnTo>
                <a:lnTo>
                  <a:pt x="121331" y="57179"/>
                </a:lnTo>
                <a:lnTo>
                  <a:pt x="160163" y="33078"/>
                </a:lnTo>
                <a:lnTo>
                  <a:pt x="202684" y="15108"/>
                </a:lnTo>
                <a:lnTo>
                  <a:pt x="248285" y="3878"/>
                </a:lnTo>
                <a:lnTo>
                  <a:pt x="296355" y="0"/>
                </a:lnTo>
                <a:lnTo>
                  <a:pt x="7615843" y="0"/>
                </a:lnTo>
                <a:lnTo>
                  <a:pt x="7662483" y="3691"/>
                </a:lnTo>
                <a:lnTo>
                  <a:pt x="7707555" y="14547"/>
                </a:lnTo>
                <a:lnTo>
                  <a:pt x="7750262" y="32237"/>
                </a:lnTo>
                <a:lnTo>
                  <a:pt x="7789809" y="56431"/>
                </a:lnTo>
                <a:lnTo>
                  <a:pt x="7825399" y="86800"/>
                </a:lnTo>
                <a:lnTo>
                  <a:pt x="7855768" y="122390"/>
                </a:lnTo>
                <a:lnTo>
                  <a:pt x="7879962" y="161937"/>
                </a:lnTo>
                <a:lnTo>
                  <a:pt x="7897652" y="204644"/>
                </a:lnTo>
                <a:lnTo>
                  <a:pt x="7908508" y="249715"/>
                </a:lnTo>
                <a:lnTo>
                  <a:pt x="7912199" y="296355"/>
                </a:lnTo>
                <a:lnTo>
                  <a:pt x="7912199" y="1481744"/>
                </a:lnTo>
                <a:lnTo>
                  <a:pt x="7908321" y="1529814"/>
                </a:lnTo>
                <a:lnTo>
                  <a:pt x="7897091" y="1575415"/>
                </a:lnTo>
                <a:lnTo>
                  <a:pt x="7879121" y="1617936"/>
                </a:lnTo>
                <a:lnTo>
                  <a:pt x="7855020" y="1656768"/>
                </a:lnTo>
                <a:lnTo>
                  <a:pt x="7825399" y="1691299"/>
                </a:lnTo>
                <a:lnTo>
                  <a:pt x="7790868" y="1720920"/>
                </a:lnTo>
                <a:lnTo>
                  <a:pt x="7752036" y="1745021"/>
                </a:lnTo>
                <a:lnTo>
                  <a:pt x="7709515" y="1762991"/>
                </a:lnTo>
                <a:lnTo>
                  <a:pt x="7663914" y="1774221"/>
                </a:lnTo>
                <a:lnTo>
                  <a:pt x="7615843" y="1778099"/>
                </a:lnTo>
                <a:lnTo>
                  <a:pt x="296355" y="1778099"/>
                </a:lnTo>
                <a:lnTo>
                  <a:pt x="248285" y="1774221"/>
                </a:lnTo>
                <a:lnTo>
                  <a:pt x="202684" y="1762991"/>
                </a:lnTo>
                <a:lnTo>
                  <a:pt x="160163" y="1745021"/>
                </a:lnTo>
                <a:lnTo>
                  <a:pt x="121331" y="1720920"/>
                </a:lnTo>
                <a:lnTo>
                  <a:pt x="86800" y="1691299"/>
                </a:lnTo>
                <a:lnTo>
                  <a:pt x="57179" y="1656768"/>
                </a:lnTo>
                <a:lnTo>
                  <a:pt x="33078" y="1617936"/>
                </a:lnTo>
                <a:lnTo>
                  <a:pt x="15108" y="1575415"/>
                </a:lnTo>
                <a:lnTo>
                  <a:pt x="3878" y="1529814"/>
                </a:lnTo>
                <a:lnTo>
                  <a:pt x="0" y="1481744"/>
                </a:lnTo>
                <a:lnTo>
                  <a:pt x="0" y="296355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16279" y="1346689"/>
            <a:ext cx="75565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2125" marR="1754505" algn="ctr">
              <a:lnSpc>
                <a:spcPct val="150000"/>
              </a:lnSpc>
              <a:spcBef>
                <a:spcPts val="100"/>
              </a:spcBef>
              <a:tabLst>
                <a:tab pos="4358640" algn="l"/>
              </a:tabLst>
            </a:pPr>
            <a:r>
              <a:rPr sz="2000" spc="70" dirty="0">
                <a:solidFill>
                  <a:srgbClr val="FAFFFF"/>
                </a:solidFill>
                <a:latin typeface="Tahoma"/>
                <a:cs typeface="Tahoma"/>
              </a:rPr>
              <a:t>Document</a:t>
            </a:r>
            <a:r>
              <a:rPr sz="2000" spc="-6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spc="-170" dirty="0">
                <a:solidFill>
                  <a:srgbClr val="FAFFFF"/>
                </a:solidFill>
                <a:latin typeface="Tahoma"/>
                <a:cs typeface="Tahoma"/>
              </a:rPr>
              <a:t>1</a:t>
            </a:r>
            <a:r>
              <a:rPr sz="2000" spc="-6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spc="-170" dirty="0">
                <a:solidFill>
                  <a:srgbClr val="FAFFFF"/>
                </a:solidFill>
                <a:latin typeface="Tahoma"/>
                <a:cs typeface="Tahoma"/>
              </a:rPr>
              <a:t>:</a:t>
            </a:r>
            <a:r>
              <a:rPr sz="2000" spc="-6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AFFFF"/>
                </a:solidFill>
                <a:latin typeface="Tahoma"/>
                <a:cs typeface="Tahoma"/>
              </a:rPr>
              <a:t>“</a:t>
            </a:r>
            <a:r>
              <a:rPr sz="2000" b="1" dirty="0">
                <a:solidFill>
                  <a:srgbClr val="9639B1"/>
                </a:solidFill>
                <a:latin typeface="Tahoma"/>
                <a:cs typeface="Tahoma"/>
              </a:rPr>
              <a:t>Lifє</a:t>
            </a:r>
            <a:r>
              <a:rPr sz="2000" b="1" spc="-20" dirty="0">
                <a:solidFill>
                  <a:srgbClr val="9639B1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FAFFFF"/>
                </a:solidFill>
                <a:latin typeface="Tahoma"/>
                <a:cs typeface="Tahoma"/>
              </a:rPr>
              <a:t>is</a:t>
            </a:r>
            <a:r>
              <a:rPr sz="2000" dirty="0">
                <a:solidFill>
                  <a:srgbClr val="FAFFFF"/>
                </a:solidFill>
                <a:latin typeface="Tahoma"/>
                <a:cs typeface="Tahoma"/>
              </a:rPr>
              <a:t>	</a:t>
            </a:r>
            <a:r>
              <a:rPr sz="2000" b="1" spc="-10" dirty="0">
                <a:solidFill>
                  <a:srgbClr val="9639B1"/>
                </a:solidFill>
                <a:latin typeface="Tahoma"/>
                <a:cs typeface="Tahoma"/>
              </a:rPr>
              <a:t>bєautiful</a:t>
            </a:r>
            <a:r>
              <a:rPr sz="2000" spc="-10" dirty="0">
                <a:solidFill>
                  <a:srgbClr val="FAFFFF"/>
                </a:solidFill>
                <a:latin typeface="Tahoma"/>
                <a:cs typeface="Tahoma"/>
              </a:rPr>
              <a:t>.” </a:t>
            </a:r>
            <a:r>
              <a:rPr sz="2000" spc="70" dirty="0">
                <a:solidFill>
                  <a:srgbClr val="FAFFFF"/>
                </a:solidFill>
                <a:latin typeface="Tahoma"/>
                <a:cs typeface="Tahoma"/>
              </a:rPr>
              <a:t>Document</a:t>
            </a:r>
            <a:r>
              <a:rPr sz="2000" spc="-6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spc="114" dirty="0">
                <a:solidFill>
                  <a:srgbClr val="FAFFFF"/>
                </a:solidFill>
                <a:latin typeface="Tahoma"/>
                <a:cs typeface="Tahoma"/>
              </a:rPr>
              <a:t>2</a:t>
            </a:r>
            <a:r>
              <a:rPr sz="2000" spc="-6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spc="-170" dirty="0">
                <a:solidFill>
                  <a:srgbClr val="FAFFFF"/>
                </a:solidFill>
                <a:latin typeface="Tahoma"/>
                <a:cs typeface="Tahoma"/>
              </a:rPr>
              <a:t>:</a:t>
            </a:r>
            <a:r>
              <a:rPr sz="2000" spc="-6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AFFFF"/>
                </a:solidFill>
                <a:latin typeface="Tahoma"/>
                <a:cs typeface="Tahoma"/>
              </a:rPr>
              <a:t>“</a:t>
            </a:r>
            <a:r>
              <a:rPr sz="2000" spc="-6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AFFFF"/>
                </a:solidFill>
                <a:latin typeface="Tahoma"/>
                <a:cs typeface="Tahoma"/>
              </a:rPr>
              <a:t>Life</a:t>
            </a:r>
            <a:r>
              <a:rPr sz="2000" spc="-6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FAFFFF"/>
                </a:solidFill>
                <a:latin typeface="Tahoma"/>
                <a:cs typeface="Tahoma"/>
              </a:rPr>
              <a:t>is</a:t>
            </a:r>
            <a:r>
              <a:rPr sz="2000" spc="-4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639B1"/>
                </a:solidFill>
                <a:latin typeface="Tahoma"/>
                <a:cs typeface="Tahoma"/>
              </a:rPr>
              <a:t>surprising</a:t>
            </a:r>
            <a:r>
              <a:rPr sz="2000" spc="-20" dirty="0">
                <a:solidFill>
                  <a:srgbClr val="FAFFFF"/>
                </a:solidFill>
                <a:latin typeface="Tahoma"/>
                <a:cs typeface="Tahoma"/>
              </a:rPr>
              <a:t>.”</a:t>
            </a:r>
            <a:endParaRPr sz="2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2000" spc="70" dirty="0">
                <a:solidFill>
                  <a:srgbClr val="FAFFFF"/>
                </a:solidFill>
                <a:latin typeface="Tahoma"/>
                <a:cs typeface="Tahoma"/>
              </a:rPr>
              <a:t>Document</a:t>
            </a:r>
            <a:r>
              <a:rPr sz="2000" spc="1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spc="180" dirty="0">
                <a:solidFill>
                  <a:srgbClr val="FAFFFF"/>
                </a:solidFill>
                <a:latin typeface="Tahoma"/>
                <a:cs typeface="Tahoma"/>
              </a:rPr>
              <a:t>3</a:t>
            </a:r>
            <a:r>
              <a:rPr sz="2000" spc="2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spc="-170" dirty="0">
                <a:solidFill>
                  <a:srgbClr val="FAFFFF"/>
                </a:solidFill>
                <a:latin typeface="Tahoma"/>
                <a:cs typeface="Tahoma"/>
              </a:rPr>
              <a:t>:</a:t>
            </a:r>
            <a:r>
              <a:rPr sz="2000" spc="2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AFFFF"/>
                </a:solidFill>
                <a:latin typeface="Tahoma"/>
                <a:cs typeface="Tahoma"/>
              </a:rPr>
              <a:t>“</a:t>
            </a:r>
            <a:r>
              <a:rPr sz="2000" b="1" dirty="0">
                <a:solidFill>
                  <a:srgbClr val="9639B1"/>
                </a:solidFill>
                <a:latin typeface="Tahoma"/>
                <a:cs typeface="Tahoma"/>
              </a:rPr>
              <a:t>Strugglє</a:t>
            </a:r>
            <a:r>
              <a:rPr sz="2000" b="1" spc="65" dirty="0">
                <a:solidFill>
                  <a:srgbClr val="9639B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AFFFF"/>
                </a:solidFill>
                <a:latin typeface="Tahoma"/>
                <a:cs typeface="Tahoma"/>
              </a:rPr>
              <a:t>in</a:t>
            </a:r>
            <a:r>
              <a:rPr sz="2000" spc="2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AFFFF"/>
                </a:solidFill>
                <a:latin typeface="Tahoma"/>
                <a:cs typeface="Tahoma"/>
              </a:rPr>
              <a:t>life</a:t>
            </a:r>
            <a:r>
              <a:rPr sz="2000" spc="2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9639B1"/>
                </a:solidFill>
                <a:latin typeface="Tahoma"/>
                <a:cs typeface="Tahoma"/>
              </a:rPr>
              <a:t>tєachєs</a:t>
            </a:r>
            <a:r>
              <a:rPr sz="2000" b="1" spc="65" dirty="0">
                <a:solidFill>
                  <a:srgbClr val="9639B1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9639B1"/>
                </a:solidFill>
                <a:latin typeface="Tahoma"/>
                <a:cs typeface="Tahoma"/>
              </a:rPr>
              <a:t>rєsiliєncє</a:t>
            </a:r>
            <a:r>
              <a:rPr sz="2000" b="1" spc="70" dirty="0">
                <a:solidFill>
                  <a:srgbClr val="9639B1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FAFFFF"/>
                </a:solidFill>
                <a:latin typeface="Tahoma"/>
                <a:cs typeface="Tahoma"/>
              </a:rPr>
              <a:t>and</a:t>
            </a:r>
            <a:r>
              <a:rPr sz="2000" spc="1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9639B1"/>
                </a:solidFill>
                <a:latin typeface="Tahoma"/>
                <a:cs typeface="Tahoma"/>
              </a:rPr>
              <a:t>growth</a:t>
            </a:r>
            <a:r>
              <a:rPr sz="2000" spc="-10" dirty="0">
                <a:solidFill>
                  <a:srgbClr val="FAFFFF"/>
                </a:solidFill>
                <a:latin typeface="Tahoma"/>
                <a:cs typeface="Tahoma"/>
              </a:rPr>
              <a:t>.”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/>
              <a:t>Onє</a:t>
            </a:r>
            <a:r>
              <a:rPr spc="-125" dirty="0"/>
              <a:t> </a:t>
            </a:r>
            <a:r>
              <a:rPr spc="-65" dirty="0"/>
              <a:t>Hot</a:t>
            </a:r>
            <a:r>
              <a:rPr spc="-125" dirty="0"/>
              <a:t> </a:t>
            </a:r>
            <a:r>
              <a:rPr spc="-10" dirty="0"/>
              <a:t>Encoding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2937" y="1338262"/>
          <a:ext cx="8289924" cy="1811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5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58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51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Document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2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life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1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beautiful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1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surprising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1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struggle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1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teaches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1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resilience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1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growth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Document</a:t>
                      </a:r>
                      <a:r>
                        <a:rPr sz="1800" spc="-4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7620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Document</a:t>
                      </a:r>
                      <a:r>
                        <a:rPr sz="1800" spc="-4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7620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Document</a:t>
                      </a:r>
                      <a:r>
                        <a:rPr sz="1800" spc="-4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7620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758249" y="3388400"/>
            <a:ext cx="992505" cy="531495"/>
          </a:xfrm>
          <a:custGeom>
            <a:avLst/>
            <a:gdLst/>
            <a:ahLst/>
            <a:cxnLst/>
            <a:rect l="l" t="t" r="r" b="b"/>
            <a:pathLst>
              <a:path w="992505" h="531495">
                <a:moveTo>
                  <a:pt x="9038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903898" y="0"/>
                </a:lnTo>
                <a:lnTo>
                  <a:pt x="952999" y="14869"/>
                </a:lnTo>
                <a:lnTo>
                  <a:pt x="985663" y="54633"/>
                </a:lnTo>
                <a:lnTo>
                  <a:pt x="992399" y="88501"/>
                </a:lnTo>
                <a:lnTo>
                  <a:pt x="992399" y="442497"/>
                </a:lnTo>
                <a:lnTo>
                  <a:pt x="985445" y="476947"/>
                </a:lnTo>
                <a:lnTo>
                  <a:pt x="966478" y="505078"/>
                </a:lnTo>
                <a:lnTo>
                  <a:pt x="938347" y="524045"/>
                </a:lnTo>
                <a:lnTo>
                  <a:pt x="9038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17290" y="3534583"/>
            <a:ext cx="2743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20" dirty="0">
                <a:solidFill>
                  <a:srgbClr val="272528"/>
                </a:solidFill>
                <a:latin typeface="Tahoma"/>
                <a:cs typeface="Tahoma"/>
              </a:rPr>
              <a:t>lifє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25699" y="3388400"/>
            <a:ext cx="992505" cy="531495"/>
          </a:xfrm>
          <a:custGeom>
            <a:avLst/>
            <a:gdLst/>
            <a:ahLst/>
            <a:cxnLst/>
            <a:rect l="l" t="t" r="r" b="b"/>
            <a:pathLst>
              <a:path w="992505" h="531495">
                <a:moveTo>
                  <a:pt x="9038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903898" y="0"/>
                </a:lnTo>
                <a:lnTo>
                  <a:pt x="952999" y="14869"/>
                </a:lnTo>
                <a:lnTo>
                  <a:pt x="985663" y="54633"/>
                </a:lnTo>
                <a:lnTo>
                  <a:pt x="992399" y="88501"/>
                </a:lnTo>
                <a:lnTo>
                  <a:pt x="992399" y="442497"/>
                </a:lnTo>
                <a:lnTo>
                  <a:pt x="985445" y="476947"/>
                </a:lnTo>
                <a:lnTo>
                  <a:pt x="966478" y="505078"/>
                </a:lnTo>
                <a:lnTo>
                  <a:pt x="938347" y="524045"/>
                </a:lnTo>
                <a:lnTo>
                  <a:pt x="9038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48158" y="3534583"/>
            <a:ext cx="7480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solidFill>
                  <a:srgbClr val="272528"/>
                </a:solidFill>
                <a:latin typeface="Tahoma"/>
                <a:cs typeface="Tahoma"/>
              </a:rPr>
              <a:t>bєautiful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76874" y="3388400"/>
            <a:ext cx="1106170" cy="531495"/>
          </a:xfrm>
          <a:custGeom>
            <a:avLst/>
            <a:gdLst/>
            <a:ahLst/>
            <a:cxnLst/>
            <a:rect l="l" t="t" r="r" b="b"/>
            <a:pathLst>
              <a:path w="1106170" h="531495">
                <a:moveTo>
                  <a:pt x="1017297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1017297" y="0"/>
                </a:lnTo>
                <a:lnTo>
                  <a:pt x="1066399" y="14869"/>
                </a:lnTo>
                <a:lnTo>
                  <a:pt x="1099063" y="54633"/>
                </a:lnTo>
                <a:lnTo>
                  <a:pt x="1105799" y="88501"/>
                </a:lnTo>
                <a:lnTo>
                  <a:pt x="1105799" y="442497"/>
                </a:lnTo>
                <a:lnTo>
                  <a:pt x="1098845" y="476947"/>
                </a:lnTo>
                <a:lnTo>
                  <a:pt x="1079878" y="505078"/>
                </a:lnTo>
                <a:lnTo>
                  <a:pt x="1051747" y="524045"/>
                </a:lnTo>
                <a:lnTo>
                  <a:pt x="1017297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04925" y="3534583"/>
            <a:ext cx="8502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solidFill>
                  <a:srgbClr val="272528"/>
                </a:solidFill>
                <a:latin typeface="Tahoma"/>
                <a:cs typeface="Tahoma"/>
              </a:rPr>
              <a:t>surprising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57799" y="3388400"/>
            <a:ext cx="992505" cy="531495"/>
          </a:xfrm>
          <a:custGeom>
            <a:avLst/>
            <a:gdLst/>
            <a:ahLst/>
            <a:cxnLst/>
            <a:rect l="l" t="t" r="r" b="b"/>
            <a:pathLst>
              <a:path w="992504" h="531495">
                <a:moveTo>
                  <a:pt x="903897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903897" y="0"/>
                </a:lnTo>
                <a:lnTo>
                  <a:pt x="952999" y="14869"/>
                </a:lnTo>
                <a:lnTo>
                  <a:pt x="985663" y="54633"/>
                </a:lnTo>
                <a:lnTo>
                  <a:pt x="992399" y="88501"/>
                </a:lnTo>
                <a:lnTo>
                  <a:pt x="992399" y="442497"/>
                </a:lnTo>
                <a:lnTo>
                  <a:pt x="985445" y="476947"/>
                </a:lnTo>
                <a:lnTo>
                  <a:pt x="966478" y="505078"/>
                </a:lnTo>
                <a:lnTo>
                  <a:pt x="938347" y="524045"/>
                </a:lnTo>
                <a:lnTo>
                  <a:pt x="903897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01563" y="3534583"/>
            <a:ext cx="7048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solidFill>
                  <a:srgbClr val="272528"/>
                </a:solidFill>
                <a:latin typeface="Tahoma"/>
                <a:cs typeface="Tahoma"/>
              </a:rPr>
              <a:t>strugglє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25249" y="3388400"/>
            <a:ext cx="992505" cy="531495"/>
          </a:xfrm>
          <a:custGeom>
            <a:avLst/>
            <a:gdLst/>
            <a:ahLst/>
            <a:cxnLst/>
            <a:rect l="l" t="t" r="r" b="b"/>
            <a:pathLst>
              <a:path w="992504" h="531495">
                <a:moveTo>
                  <a:pt x="903897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903897" y="0"/>
                </a:lnTo>
                <a:lnTo>
                  <a:pt x="952999" y="14869"/>
                </a:lnTo>
                <a:lnTo>
                  <a:pt x="985663" y="54633"/>
                </a:lnTo>
                <a:lnTo>
                  <a:pt x="992399" y="88501"/>
                </a:lnTo>
                <a:lnTo>
                  <a:pt x="992399" y="442497"/>
                </a:lnTo>
                <a:lnTo>
                  <a:pt x="985445" y="476947"/>
                </a:lnTo>
                <a:lnTo>
                  <a:pt x="966478" y="505078"/>
                </a:lnTo>
                <a:lnTo>
                  <a:pt x="938347" y="524045"/>
                </a:lnTo>
                <a:lnTo>
                  <a:pt x="903897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284281" y="3534583"/>
            <a:ext cx="6743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solidFill>
                  <a:srgbClr val="272528"/>
                </a:solidFill>
                <a:latin typeface="Tahoma"/>
                <a:cs typeface="Tahoma"/>
              </a:rPr>
              <a:t>tєachєs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92699" y="3388400"/>
            <a:ext cx="1049655" cy="531495"/>
          </a:xfrm>
          <a:custGeom>
            <a:avLst/>
            <a:gdLst/>
            <a:ahLst/>
            <a:cxnLst/>
            <a:rect l="l" t="t" r="r" b="b"/>
            <a:pathLst>
              <a:path w="1049654" h="531495">
                <a:moveTo>
                  <a:pt x="9608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960898" y="0"/>
                </a:lnTo>
                <a:lnTo>
                  <a:pt x="1009998" y="14869"/>
                </a:lnTo>
                <a:lnTo>
                  <a:pt x="1042663" y="54633"/>
                </a:lnTo>
                <a:lnTo>
                  <a:pt x="1049399" y="88501"/>
                </a:lnTo>
                <a:lnTo>
                  <a:pt x="1049399" y="442497"/>
                </a:lnTo>
                <a:lnTo>
                  <a:pt x="1042445" y="476947"/>
                </a:lnTo>
                <a:lnTo>
                  <a:pt x="1023478" y="505078"/>
                </a:lnTo>
                <a:lnTo>
                  <a:pt x="995347" y="524045"/>
                </a:lnTo>
                <a:lnTo>
                  <a:pt x="9608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311628" y="3534583"/>
            <a:ext cx="81089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solidFill>
                  <a:srgbClr val="272528"/>
                </a:solidFill>
                <a:latin typeface="Tahoma"/>
                <a:cs typeface="Tahoma"/>
              </a:rPr>
              <a:t>rєsiliєncє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317150" y="3388400"/>
            <a:ext cx="992505" cy="531495"/>
          </a:xfrm>
          <a:custGeom>
            <a:avLst/>
            <a:gdLst/>
            <a:ahLst/>
            <a:cxnLst/>
            <a:rect l="l" t="t" r="r" b="b"/>
            <a:pathLst>
              <a:path w="992504" h="531495">
                <a:moveTo>
                  <a:pt x="9038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903898" y="0"/>
                </a:lnTo>
                <a:lnTo>
                  <a:pt x="952998" y="14869"/>
                </a:lnTo>
                <a:lnTo>
                  <a:pt x="985663" y="54633"/>
                </a:lnTo>
                <a:lnTo>
                  <a:pt x="992399" y="88501"/>
                </a:lnTo>
                <a:lnTo>
                  <a:pt x="992399" y="442497"/>
                </a:lnTo>
                <a:lnTo>
                  <a:pt x="985445" y="476947"/>
                </a:lnTo>
                <a:lnTo>
                  <a:pt x="966478" y="505078"/>
                </a:lnTo>
                <a:lnTo>
                  <a:pt x="938347" y="524045"/>
                </a:lnTo>
                <a:lnTo>
                  <a:pt x="9038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512580" y="3534583"/>
            <a:ext cx="60134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30" dirty="0">
                <a:solidFill>
                  <a:srgbClr val="272528"/>
                </a:solidFill>
                <a:latin typeface="Tahoma"/>
                <a:cs typeface="Tahoma"/>
              </a:rPr>
              <a:t>growth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Vєctorization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07446" y="2740564"/>
            <a:ext cx="2691130" cy="677545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175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85"/>
              </a:spcBef>
            </a:pPr>
            <a:r>
              <a:rPr sz="2000" spc="-25" dirty="0">
                <a:solidFill>
                  <a:srgbClr val="FAFFFF"/>
                </a:solidFill>
                <a:latin typeface="Arial MT"/>
                <a:cs typeface="Arial MT"/>
              </a:rPr>
              <a:t>TF-IDF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0666" y="1206501"/>
            <a:ext cx="2702658" cy="393699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11479" y="3515660"/>
            <a:ext cx="2691130" cy="677545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175895" rIns="0" bIns="0" rtlCol="0">
            <a:spAutoFit/>
          </a:bodyPr>
          <a:lstStyle/>
          <a:p>
            <a:pPr marL="366395">
              <a:lnSpc>
                <a:spcPct val="100000"/>
              </a:lnSpc>
              <a:spcBef>
                <a:spcPts val="1385"/>
              </a:spcBef>
            </a:pPr>
            <a:r>
              <a:rPr sz="2000" dirty="0">
                <a:solidFill>
                  <a:srgbClr val="FAFFFF"/>
                </a:solidFill>
                <a:latin typeface="Arial MT"/>
                <a:cs typeface="Arial MT"/>
              </a:rPr>
              <a:t>Word</a:t>
            </a:r>
            <a:r>
              <a:rPr sz="2000" spc="-55" dirty="0">
                <a:solidFill>
                  <a:srgbClr val="FA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AFFFF"/>
                </a:solidFill>
                <a:latin typeface="Arial MT"/>
                <a:cs typeface="Arial MT"/>
              </a:rPr>
              <a:t>Embedding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8974" y="1172199"/>
            <a:ext cx="2691130" cy="677545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175895" rIns="0" bIns="0" rtlCol="0">
            <a:spAutoFit/>
          </a:bodyPr>
          <a:lstStyle/>
          <a:p>
            <a:pPr marL="307340">
              <a:lnSpc>
                <a:spcPct val="100000"/>
              </a:lnSpc>
              <a:spcBef>
                <a:spcPts val="1385"/>
              </a:spcBef>
            </a:pPr>
            <a:r>
              <a:rPr sz="2000" dirty="0">
                <a:solidFill>
                  <a:srgbClr val="FAFFFF"/>
                </a:solidFill>
                <a:latin typeface="Arial MT"/>
                <a:cs typeface="Arial MT"/>
              </a:rPr>
              <a:t>One</a:t>
            </a:r>
            <a:r>
              <a:rPr sz="2000" spc="-15" dirty="0">
                <a:solidFill>
                  <a:srgbClr val="FA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AFFFF"/>
                </a:solidFill>
                <a:latin typeface="Arial MT"/>
                <a:cs typeface="Arial MT"/>
              </a:rPr>
              <a:t>Hot</a:t>
            </a:r>
            <a:r>
              <a:rPr sz="2000" spc="-15" dirty="0">
                <a:solidFill>
                  <a:srgbClr val="FA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AFFFF"/>
                </a:solidFill>
                <a:latin typeface="Arial MT"/>
                <a:cs typeface="Arial MT"/>
              </a:rPr>
              <a:t>Encoding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AE636C-418D-4E1C-2B7A-8B81BE55A8F4}"/>
              </a:ext>
            </a:extLst>
          </p:cNvPr>
          <p:cNvSpPr/>
          <p:nvPr/>
        </p:nvSpPr>
        <p:spPr>
          <a:xfrm>
            <a:off x="4918974" y="1962150"/>
            <a:ext cx="2691130" cy="67754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9DAEBD-3897-5ED2-9C99-9DF99BEB88C1}"/>
              </a:ext>
            </a:extLst>
          </p:cNvPr>
          <p:cNvSpPr/>
          <p:nvPr/>
        </p:nvSpPr>
        <p:spPr>
          <a:xfrm>
            <a:off x="4918974" y="1962150"/>
            <a:ext cx="2679602" cy="677545"/>
          </a:xfrm>
          <a:prstGeom prst="rect">
            <a:avLst/>
          </a:prstGeom>
          <a:solidFill>
            <a:srgbClr val="9639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0DE1E-F531-073A-C350-E029589B4748}"/>
              </a:ext>
            </a:extLst>
          </p:cNvPr>
          <p:cNvSpPr txBox="1"/>
          <p:nvPr/>
        </p:nvSpPr>
        <p:spPr>
          <a:xfrm>
            <a:off x="5140678" y="2114550"/>
            <a:ext cx="23269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Bag of Words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lang="en-IN" spc="-10" dirty="0"/>
              <a:t>Bag of Words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01674" y="1218875"/>
            <a:ext cx="8424545" cy="1878330"/>
          </a:xfrm>
          <a:custGeom>
            <a:avLst/>
            <a:gdLst/>
            <a:ahLst/>
            <a:cxnLst/>
            <a:rect l="l" t="t" r="r" b="b"/>
            <a:pathLst>
              <a:path w="8424545" h="1878330">
                <a:moveTo>
                  <a:pt x="0" y="313006"/>
                </a:moveTo>
                <a:lnTo>
                  <a:pt x="3393" y="266752"/>
                </a:lnTo>
                <a:lnTo>
                  <a:pt x="13252" y="222605"/>
                </a:lnTo>
                <a:lnTo>
                  <a:pt x="29091" y="181050"/>
                </a:lnTo>
                <a:lnTo>
                  <a:pt x="50427" y="142571"/>
                </a:lnTo>
                <a:lnTo>
                  <a:pt x="76775" y="107651"/>
                </a:lnTo>
                <a:lnTo>
                  <a:pt x="107651" y="76775"/>
                </a:lnTo>
                <a:lnTo>
                  <a:pt x="142571" y="50427"/>
                </a:lnTo>
                <a:lnTo>
                  <a:pt x="181050" y="29091"/>
                </a:lnTo>
                <a:lnTo>
                  <a:pt x="222605" y="13252"/>
                </a:lnTo>
                <a:lnTo>
                  <a:pt x="266752" y="3393"/>
                </a:lnTo>
                <a:lnTo>
                  <a:pt x="313006" y="0"/>
                </a:lnTo>
                <a:lnTo>
                  <a:pt x="8111293" y="0"/>
                </a:lnTo>
                <a:lnTo>
                  <a:pt x="8160553" y="3899"/>
                </a:lnTo>
                <a:lnTo>
                  <a:pt x="8208157" y="15364"/>
                </a:lnTo>
                <a:lnTo>
                  <a:pt x="8253264" y="34048"/>
                </a:lnTo>
                <a:lnTo>
                  <a:pt x="8295032" y="59602"/>
                </a:lnTo>
                <a:lnTo>
                  <a:pt x="8332622" y="91677"/>
                </a:lnTo>
                <a:lnTo>
                  <a:pt x="8364697" y="129267"/>
                </a:lnTo>
                <a:lnTo>
                  <a:pt x="8390251" y="171035"/>
                </a:lnTo>
                <a:lnTo>
                  <a:pt x="8408935" y="216141"/>
                </a:lnTo>
                <a:lnTo>
                  <a:pt x="8420400" y="263745"/>
                </a:lnTo>
                <a:lnTo>
                  <a:pt x="8424299" y="313006"/>
                </a:lnTo>
                <a:lnTo>
                  <a:pt x="8424299" y="1564993"/>
                </a:lnTo>
                <a:lnTo>
                  <a:pt x="8420906" y="1611247"/>
                </a:lnTo>
                <a:lnTo>
                  <a:pt x="8411047" y="1655394"/>
                </a:lnTo>
                <a:lnTo>
                  <a:pt x="8395208" y="1696949"/>
                </a:lnTo>
                <a:lnTo>
                  <a:pt x="8373872" y="1735428"/>
                </a:lnTo>
                <a:lnTo>
                  <a:pt x="8347524" y="1770348"/>
                </a:lnTo>
                <a:lnTo>
                  <a:pt x="8316648" y="1801224"/>
                </a:lnTo>
                <a:lnTo>
                  <a:pt x="8281728" y="1827572"/>
                </a:lnTo>
                <a:lnTo>
                  <a:pt x="8243249" y="1848908"/>
                </a:lnTo>
                <a:lnTo>
                  <a:pt x="8201694" y="1864747"/>
                </a:lnTo>
                <a:lnTo>
                  <a:pt x="8157547" y="1874606"/>
                </a:lnTo>
                <a:lnTo>
                  <a:pt x="8111293" y="1877999"/>
                </a:lnTo>
                <a:lnTo>
                  <a:pt x="313006" y="1877999"/>
                </a:lnTo>
                <a:lnTo>
                  <a:pt x="266752" y="1874606"/>
                </a:lnTo>
                <a:lnTo>
                  <a:pt x="222605" y="1864747"/>
                </a:lnTo>
                <a:lnTo>
                  <a:pt x="181050" y="1848908"/>
                </a:lnTo>
                <a:lnTo>
                  <a:pt x="142571" y="1827572"/>
                </a:lnTo>
                <a:lnTo>
                  <a:pt x="107651" y="1801224"/>
                </a:lnTo>
                <a:lnTo>
                  <a:pt x="76775" y="1770348"/>
                </a:lnTo>
                <a:lnTo>
                  <a:pt x="50427" y="1735428"/>
                </a:lnTo>
                <a:lnTo>
                  <a:pt x="29091" y="1696949"/>
                </a:lnTo>
                <a:lnTo>
                  <a:pt x="13252" y="1655394"/>
                </a:lnTo>
                <a:lnTo>
                  <a:pt x="3393" y="1611247"/>
                </a:lnTo>
                <a:lnTo>
                  <a:pt x="0" y="1564993"/>
                </a:lnTo>
                <a:lnTo>
                  <a:pt x="0" y="313006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850" rIns="0" bIns="0" rtlCol="0">
            <a:spAutoFit/>
          </a:bodyPr>
          <a:lstStyle/>
          <a:p>
            <a:pPr marL="308610" marR="285115" algn="ctr">
              <a:lnSpc>
                <a:spcPct val="149300"/>
              </a:lnSpc>
              <a:spcBef>
                <a:spcPts val="100"/>
              </a:spcBef>
            </a:pPr>
            <a:r>
              <a:rPr spc="75" dirty="0">
                <a:solidFill>
                  <a:srgbClr val="FAFFFF"/>
                </a:solidFill>
              </a:rPr>
              <a:t>Document</a:t>
            </a:r>
            <a:r>
              <a:rPr spc="50" dirty="0">
                <a:solidFill>
                  <a:srgbClr val="FAFFFF"/>
                </a:solidFill>
              </a:rPr>
              <a:t> </a:t>
            </a:r>
            <a:r>
              <a:rPr spc="-160" dirty="0">
                <a:solidFill>
                  <a:srgbClr val="FAFFFF"/>
                </a:solidFill>
              </a:rPr>
              <a:t>1</a:t>
            </a:r>
            <a:r>
              <a:rPr spc="50" dirty="0">
                <a:solidFill>
                  <a:srgbClr val="FAFFFF"/>
                </a:solidFill>
              </a:rPr>
              <a:t> </a:t>
            </a:r>
            <a:r>
              <a:rPr spc="-155" dirty="0">
                <a:solidFill>
                  <a:srgbClr val="FAFFFF"/>
                </a:solidFill>
              </a:rPr>
              <a:t>:</a:t>
            </a:r>
            <a:r>
              <a:rPr spc="55" dirty="0">
                <a:solidFill>
                  <a:srgbClr val="FAFFFF"/>
                </a:solidFill>
              </a:rPr>
              <a:t> </a:t>
            </a:r>
            <a:r>
              <a:rPr dirty="0">
                <a:solidFill>
                  <a:srgbClr val="FAFFFF"/>
                </a:solidFill>
              </a:rPr>
              <a:t>“Life</a:t>
            </a:r>
            <a:r>
              <a:rPr spc="50" dirty="0">
                <a:solidFill>
                  <a:srgbClr val="FAFFFF"/>
                </a:solidFill>
              </a:rPr>
              <a:t> </a:t>
            </a:r>
            <a:r>
              <a:rPr spc="70" dirty="0">
                <a:solidFill>
                  <a:srgbClr val="FAFFFF"/>
                </a:solidFill>
              </a:rPr>
              <a:t>is</a:t>
            </a:r>
            <a:r>
              <a:rPr spc="55" dirty="0">
                <a:solidFill>
                  <a:srgbClr val="FAFFFF"/>
                </a:solidFill>
              </a:rPr>
              <a:t> </a:t>
            </a:r>
            <a:r>
              <a:rPr dirty="0">
                <a:solidFill>
                  <a:srgbClr val="FAFFFF"/>
                </a:solidFill>
              </a:rPr>
              <a:t>life,</a:t>
            </a:r>
            <a:r>
              <a:rPr spc="50" dirty="0">
                <a:solidFill>
                  <a:srgbClr val="FAFFFF"/>
                </a:solidFill>
              </a:rPr>
              <a:t> </a:t>
            </a:r>
            <a:r>
              <a:rPr dirty="0">
                <a:solidFill>
                  <a:srgbClr val="FAFFFF"/>
                </a:solidFill>
              </a:rPr>
              <a:t>life</a:t>
            </a:r>
            <a:r>
              <a:rPr spc="55" dirty="0">
                <a:solidFill>
                  <a:srgbClr val="FAFFFF"/>
                </a:solidFill>
              </a:rPr>
              <a:t> </a:t>
            </a:r>
            <a:r>
              <a:rPr spc="70" dirty="0">
                <a:solidFill>
                  <a:srgbClr val="FAFFFF"/>
                </a:solidFill>
              </a:rPr>
              <a:t>is</a:t>
            </a:r>
            <a:r>
              <a:rPr spc="50" dirty="0">
                <a:solidFill>
                  <a:srgbClr val="FAFFFF"/>
                </a:solidFill>
              </a:rPr>
              <a:t> </a:t>
            </a:r>
            <a:r>
              <a:rPr dirty="0">
                <a:solidFill>
                  <a:srgbClr val="FAFFFF"/>
                </a:solidFill>
              </a:rPr>
              <a:t>beautiful</a:t>
            </a:r>
            <a:r>
              <a:rPr spc="50" dirty="0">
                <a:solidFill>
                  <a:srgbClr val="FAFFFF"/>
                </a:solidFill>
              </a:rPr>
              <a:t> </a:t>
            </a:r>
            <a:r>
              <a:rPr spc="65" dirty="0">
                <a:solidFill>
                  <a:srgbClr val="FAFFFF"/>
                </a:solidFill>
              </a:rPr>
              <a:t>and</a:t>
            </a:r>
            <a:r>
              <a:rPr spc="55" dirty="0">
                <a:solidFill>
                  <a:srgbClr val="FAFFFF"/>
                </a:solidFill>
              </a:rPr>
              <a:t> </a:t>
            </a:r>
            <a:r>
              <a:rPr dirty="0">
                <a:solidFill>
                  <a:srgbClr val="FAFFFF"/>
                </a:solidFill>
              </a:rPr>
              <a:t>full</a:t>
            </a:r>
            <a:r>
              <a:rPr spc="50" dirty="0">
                <a:solidFill>
                  <a:srgbClr val="FAFFFF"/>
                </a:solidFill>
              </a:rPr>
              <a:t> </a:t>
            </a:r>
            <a:r>
              <a:rPr spc="80" dirty="0">
                <a:solidFill>
                  <a:srgbClr val="FAFFFF"/>
                </a:solidFill>
              </a:rPr>
              <a:t>of</a:t>
            </a:r>
            <a:r>
              <a:rPr spc="55" dirty="0">
                <a:solidFill>
                  <a:srgbClr val="FAFFFF"/>
                </a:solidFill>
              </a:rPr>
              <a:t> </a:t>
            </a:r>
            <a:r>
              <a:rPr dirty="0">
                <a:solidFill>
                  <a:srgbClr val="FAFFFF"/>
                </a:solidFill>
              </a:rPr>
              <a:t>beautiful</a:t>
            </a:r>
            <a:r>
              <a:rPr spc="50" dirty="0">
                <a:solidFill>
                  <a:srgbClr val="FAFFFF"/>
                </a:solidFill>
              </a:rPr>
              <a:t> </a:t>
            </a:r>
            <a:r>
              <a:rPr spc="-10" dirty="0">
                <a:solidFill>
                  <a:srgbClr val="FAFFFF"/>
                </a:solidFill>
              </a:rPr>
              <a:t>turns.” </a:t>
            </a:r>
            <a:r>
              <a:rPr spc="75" dirty="0">
                <a:solidFill>
                  <a:srgbClr val="FAFFFF"/>
                </a:solidFill>
              </a:rPr>
              <a:t>Document</a:t>
            </a:r>
            <a:r>
              <a:rPr spc="-45" dirty="0">
                <a:solidFill>
                  <a:srgbClr val="FAFFFF"/>
                </a:solidFill>
              </a:rPr>
              <a:t> </a:t>
            </a:r>
            <a:r>
              <a:rPr spc="95" dirty="0">
                <a:solidFill>
                  <a:srgbClr val="FAFFFF"/>
                </a:solidFill>
              </a:rPr>
              <a:t>2</a:t>
            </a:r>
            <a:r>
              <a:rPr spc="-45" dirty="0">
                <a:solidFill>
                  <a:srgbClr val="FAFFFF"/>
                </a:solidFill>
              </a:rPr>
              <a:t> </a:t>
            </a:r>
            <a:r>
              <a:rPr spc="-155" dirty="0">
                <a:solidFill>
                  <a:srgbClr val="FAFFFF"/>
                </a:solidFill>
              </a:rPr>
              <a:t>:</a:t>
            </a:r>
            <a:r>
              <a:rPr spc="-40" dirty="0">
                <a:solidFill>
                  <a:srgbClr val="FAFFFF"/>
                </a:solidFill>
              </a:rPr>
              <a:t> </a:t>
            </a:r>
            <a:r>
              <a:rPr dirty="0">
                <a:solidFill>
                  <a:srgbClr val="FAFFFF"/>
                </a:solidFill>
              </a:rPr>
              <a:t>“</a:t>
            </a:r>
            <a:r>
              <a:rPr spc="-45" dirty="0">
                <a:solidFill>
                  <a:srgbClr val="FAFFFF"/>
                </a:solidFill>
              </a:rPr>
              <a:t> </a:t>
            </a:r>
            <a:r>
              <a:rPr spc="55" dirty="0">
                <a:solidFill>
                  <a:srgbClr val="FAFFFF"/>
                </a:solidFill>
              </a:rPr>
              <a:t>Life</a:t>
            </a:r>
            <a:r>
              <a:rPr spc="-40" dirty="0">
                <a:solidFill>
                  <a:srgbClr val="FAFFFF"/>
                </a:solidFill>
              </a:rPr>
              <a:t> </a:t>
            </a:r>
            <a:r>
              <a:rPr spc="70" dirty="0">
                <a:solidFill>
                  <a:srgbClr val="FAFFFF"/>
                </a:solidFill>
              </a:rPr>
              <a:t>surprises</a:t>
            </a:r>
            <a:r>
              <a:rPr spc="-45" dirty="0">
                <a:solidFill>
                  <a:srgbClr val="FAFFFF"/>
                </a:solidFill>
              </a:rPr>
              <a:t> </a:t>
            </a:r>
            <a:r>
              <a:rPr spc="85" dirty="0">
                <a:solidFill>
                  <a:srgbClr val="FAFFFF"/>
                </a:solidFill>
              </a:rPr>
              <a:t>us</a:t>
            </a:r>
            <a:r>
              <a:rPr spc="-40" dirty="0">
                <a:solidFill>
                  <a:srgbClr val="FAFFFF"/>
                </a:solidFill>
              </a:rPr>
              <a:t> </a:t>
            </a:r>
            <a:r>
              <a:rPr spc="50" dirty="0">
                <a:solidFill>
                  <a:srgbClr val="FAFFFF"/>
                </a:solidFill>
              </a:rPr>
              <a:t>at</a:t>
            </a:r>
            <a:r>
              <a:rPr spc="-45" dirty="0">
                <a:solidFill>
                  <a:srgbClr val="FAFFFF"/>
                </a:solidFill>
              </a:rPr>
              <a:t> </a:t>
            </a:r>
            <a:r>
              <a:rPr spc="70" dirty="0">
                <a:solidFill>
                  <a:srgbClr val="FAFFFF"/>
                </a:solidFill>
              </a:rPr>
              <a:t>every</a:t>
            </a:r>
            <a:r>
              <a:rPr spc="-40" dirty="0">
                <a:solidFill>
                  <a:srgbClr val="FAFFFF"/>
                </a:solidFill>
              </a:rPr>
              <a:t> </a:t>
            </a:r>
            <a:r>
              <a:rPr dirty="0">
                <a:solidFill>
                  <a:srgbClr val="FAFFFF"/>
                </a:solidFill>
              </a:rPr>
              <a:t>turn</a:t>
            </a:r>
            <a:r>
              <a:rPr spc="-45" dirty="0">
                <a:solidFill>
                  <a:srgbClr val="FAFFFF"/>
                </a:solidFill>
              </a:rPr>
              <a:t> </a:t>
            </a:r>
            <a:r>
              <a:rPr spc="80" dirty="0">
                <a:solidFill>
                  <a:srgbClr val="FAFFFF"/>
                </a:solidFill>
              </a:rPr>
              <a:t>of</a:t>
            </a:r>
            <a:r>
              <a:rPr spc="-40" dirty="0">
                <a:solidFill>
                  <a:srgbClr val="FAFFFF"/>
                </a:solidFill>
              </a:rPr>
              <a:t> </a:t>
            </a:r>
            <a:r>
              <a:rPr spc="-10" dirty="0">
                <a:solidFill>
                  <a:srgbClr val="FAFFFF"/>
                </a:solidFill>
              </a:rPr>
              <a:t>life”</a:t>
            </a:r>
          </a:p>
          <a:p>
            <a:pPr marL="13970" algn="ctr">
              <a:lnSpc>
                <a:spcPct val="100000"/>
              </a:lnSpc>
              <a:spcBef>
                <a:spcPts val="1065"/>
              </a:spcBef>
            </a:pPr>
            <a:r>
              <a:rPr spc="75" dirty="0">
                <a:solidFill>
                  <a:srgbClr val="FAFFFF"/>
                </a:solidFill>
              </a:rPr>
              <a:t>Document</a:t>
            </a:r>
            <a:r>
              <a:rPr spc="-25" dirty="0">
                <a:solidFill>
                  <a:srgbClr val="FAFFFF"/>
                </a:solidFill>
              </a:rPr>
              <a:t> </a:t>
            </a:r>
            <a:r>
              <a:rPr spc="145" dirty="0">
                <a:solidFill>
                  <a:srgbClr val="FAFFFF"/>
                </a:solidFill>
              </a:rPr>
              <a:t>3</a:t>
            </a:r>
            <a:r>
              <a:rPr spc="-20" dirty="0">
                <a:solidFill>
                  <a:srgbClr val="FAFFFF"/>
                </a:solidFill>
              </a:rPr>
              <a:t> </a:t>
            </a:r>
            <a:r>
              <a:rPr spc="-155" dirty="0">
                <a:solidFill>
                  <a:srgbClr val="FAFFFF"/>
                </a:solidFill>
              </a:rPr>
              <a:t>:</a:t>
            </a:r>
            <a:r>
              <a:rPr spc="-25" dirty="0">
                <a:solidFill>
                  <a:srgbClr val="FAFFFF"/>
                </a:solidFill>
              </a:rPr>
              <a:t> </a:t>
            </a:r>
            <a:r>
              <a:rPr spc="50" dirty="0">
                <a:solidFill>
                  <a:srgbClr val="FAFFFF"/>
                </a:solidFill>
              </a:rPr>
              <a:t>“Struggle</a:t>
            </a:r>
            <a:r>
              <a:rPr spc="-20" dirty="0">
                <a:solidFill>
                  <a:srgbClr val="FAFFFF"/>
                </a:solidFill>
              </a:rPr>
              <a:t> </a:t>
            </a:r>
            <a:r>
              <a:rPr dirty="0">
                <a:solidFill>
                  <a:srgbClr val="FAFFFF"/>
                </a:solidFill>
              </a:rPr>
              <a:t>in</a:t>
            </a:r>
            <a:r>
              <a:rPr spc="-20" dirty="0">
                <a:solidFill>
                  <a:srgbClr val="FAFFFF"/>
                </a:solidFill>
              </a:rPr>
              <a:t> </a:t>
            </a:r>
            <a:r>
              <a:rPr dirty="0">
                <a:solidFill>
                  <a:srgbClr val="FAFFFF"/>
                </a:solidFill>
              </a:rPr>
              <a:t>life</a:t>
            </a:r>
            <a:r>
              <a:rPr spc="-25" dirty="0">
                <a:solidFill>
                  <a:srgbClr val="FAFFFF"/>
                </a:solidFill>
              </a:rPr>
              <a:t> </a:t>
            </a:r>
            <a:r>
              <a:rPr spc="85" dirty="0">
                <a:solidFill>
                  <a:srgbClr val="FAFFFF"/>
                </a:solidFill>
              </a:rPr>
              <a:t>teaches</a:t>
            </a:r>
            <a:r>
              <a:rPr spc="-20" dirty="0">
                <a:solidFill>
                  <a:srgbClr val="FAFFFF"/>
                </a:solidFill>
              </a:rPr>
              <a:t> </a:t>
            </a:r>
            <a:r>
              <a:rPr spc="50" dirty="0">
                <a:solidFill>
                  <a:srgbClr val="FAFFFF"/>
                </a:solidFill>
              </a:rPr>
              <a:t>resilience,</a:t>
            </a:r>
            <a:r>
              <a:rPr spc="-20" dirty="0">
                <a:solidFill>
                  <a:srgbClr val="FAFFFF"/>
                </a:solidFill>
              </a:rPr>
              <a:t> </a:t>
            </a:r>
            <a:r>
              <a:rPr dirty="0">
                <a:solidFill>
                  <a:srgbClr val="FAFFFF"/>
                </a:solidFill>
              </a:rPr>
              <a:t>life,</a:t>
            </a:r>
            <a:r>
              <a:rPr spc="-25" dirty="0">
                <a:solidFill>
                  <a:srgbClr val="FAFFFF"/>
                </a:solidFill>
              </a:rPr>
              <a:t> </a:t>
            </a:r>
            <a:r>
              <a:rPr spc="65" dirty="0">
                <a:solidFill>
                  <a:srgbClr val="FAFFFF"/>
                </a:solidFill>
              </a:rPr>
              <a:t>and</a:t>
            </a:r>
            <a:r>
              <a:rPr spc="-20" dirty="0">
                <a:solidFill>
                  <a:srgbClr val="FAFFFF"/>
                </a:solidFill>
              </a:rPr>
              <a:t> </a:t>
            </a:r>
            <a:r>
              <a:rPr spc="60" dirty="0">
                <a:solidFill>
                  <a:srgbClr val="FAFFFF"/>
                </a:solidFill>
              </a:rPr>
              <a:t>growth</a:t>
            </a:r>
            <a:r>
              <a:rPr spc="-20" dirty="0">
                <a:solidFill>
                  <a:srgbClr val="FAFFFF"/>
                </a:solidFill>
              </a:rPr>
              <a:t> </a:t>
            </a:r>
            <a:r>
              <a:rPr dirty="0">
                <a:solidFill>
                  <a:srgbClr val="FAFFFF"/>
                </a:solidFill>
              </a:rPr>
              <a:t>in</a:t>
            </a:r>
            <a:r>
              <a:rPr spc="-25" dirty="0">
                <a:solidFill>
                  <a:srgbClr val="FAFFFF"/>
                </a:solidFill>
              </a:rPr>
              <a:t> </a:t>
            </a:r>
            <a:r>
              <a:rPr spc="-10" dirty="0">
                <a:solidFill>
                  <a:srgbClr val="FAFFFF"/>
                </a:solidFill>
              </a:rPr>
              <a:t>life.”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lang="en-IN" spc="-10" dirty="0"/>
              <a:t>Bag of Words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3449" y="3464600"/>
            <a:ext cx="970915" cy="531495"/>
          </a:xfrm>
          <a:custGeom>
            <a:avLst/>
            <a:gdLst/>
            <a:ahLst/>
            <a:cxnLst/>
            <a:rect l="l" t="t" r="r" b="b"/>
            <a:pathLst>
              <a:path w="970915" h="531495">
                <a:moveTo>
                  <a:pt x="8819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881998" y="0"/>
                </a:lnTo>
                <a:lnTo>
                  <a:pt x="931099" y="14869"/>
                </a:lnTo>
                <a:lnTo>
                  <a:pt x="963763" y="54633"/>
                </a:lnTo>
                <a:lnTo>
                  <a:pt x="970499" y="88501"/>
                </a:lnTo>
                <a:lnTo>
                  <a:pt x="970499" y="442497"/>
                </a:lnTo>
                <a:lnTo>
                  <a:pt x="963545" y="476947"/>
                </a:lnTo>
                <a:lnTo>
                  <a:pt x="944578" y="505078"/>
                </a:lnTo>
                <a:lnTo>
                  <a:pt x="916447" y="524045"/>
                </a:lnTo>
                <a:lnTo>
                  <a:pt x="8819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1540" y="3610783"/>
            <a:ext cx="2743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20" dirty="0">
                <a:solidFill>
                  <a:srgbClr val="272528"/>
                </a:solidFill>
                <a:latin typeface="Tahoma"/>
                <a:cs typeface="Tahoma"/>
              </a:rPr>
              <a:t>lifє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73635" y="3467792"/>
            <a:ext cx="970915" cy="531495"/>
          </a:xfrm>
          <a:custGeom>
            <a:avLst/>
            <a:gdLst/>
            <a:ahLst/>
            <a:cxnLst/>
            <a:rect l="l" t="t" r="r" b="b"/>
            <a:pathLst>
              <a:path w="970914" h="531495">
                <a:moveTo>
                  <a:pt x="8819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6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881998" y="0"/>
                </a:lnTo>
                <a:lnTo>
                  <a:pt x="931099" y="14869"/>
                </a:lnTo>
                <a:lnTo>
                  <a:pt x="963763" y="54633"/>
                </a:lnTo>
                <a:lnTo>
                  <a:pt x="970500" y="88501"/>
                </a:lnTo>
                <a:lnTo>
                  <a:pt x="970500" y="442497"/>
                </a:lnTo>
                <a:lnTo>
                  <a:pt x="963545" y="476946"/>
                </a:lnTo>
                <a:lnTo>
                  <a:pt x="944578" y="505078"/>
                </a:lnTo>
                <a:lnTo>
                  <a:pt x="916447" y="524045"/>
                </a:lnTo>
                <a:lnTo>
                  <a:pt x="8819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85144" y="3613976"/>
            <a:ext cx="7480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solidFill>
                  <a:srgbClr val="272528"/>
                </a:solidFill>
                <a:latin typeface="Tahoma"/>
                <a:cs typeface="Tahoma"/>
              </a:rPr>
              <a:t>bєautiful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93820" y="3470985"/>
            <a:ext cx="1081405" cy="531495"/>
          </a:xfrm>
          <a:custGeom>
            <a:avLst/>
            <a:gdLst/>
            <a:ahLst/>
            <a:cxnLst/>
            <a:rect l="l" t="t" r="r" b="b"/>
            <a:pathLst>
              <a:path w="1081404" h="531495">
                <a:moveTo>
                  <a:pt x="9926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8"/>
                </a:lnTo>
                <a:lnTo>
                  <a:pt x="0" y="88501"/>
                </a:lnTo>
                <a:lnTo>
                  <a:pt x="25921" y="25921"/>
                </a:lnTo>
                <a:lnTo>
                  <a:pt x="88501" y="0"/>
                </a:lnTo>
                <a:lnTo>
                  <a:pt x="992698" y="0"/>
                </a:lnTo>
                <a:lnTo>
                  <a:pt x="1041799" y="14869"/>
                </a:lnTo>
                <a:lnTo>
                  <a:pt x="1074463" y="54633"/>
                </a:lnTo>
                <a:lnTo>
                  <a:pt x="1081200" y="88501"/>
                </a:lnTo>
                <a:lnTo>
                  <a:pt x="1081200" y="442498"/>
                </a:lnTo>
                <a:lnTo>
                  <a:pt x="1074245" y="476947"/>
                </a:lnTo>
                <a:lnTo>
                  <a:pt x="1055278" y="505078"/>
                </a:lnTo>
                <a:lnTo>
                  <a:pt x="1027147" y="524045"/>
                </a:lnTo>
                <a:lnTo>
                  <a:pt x="9926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39902" y="3617169"/>
            <a:ext cx="7886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solidFill>
                  <a:srgbClr val="272528"/>
                </a:solidFill>
                <a:latin typeface="Tahoma"/>
                <a:cs typeface="Tahoma"/>
              </a:rPr>
              <a:t>surprisєs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24706" y="3474178"/>
            <a:ext cx="970915" cy="531495"/>
          </a:xfrm>
          <a:custGeom>
            <a:avLst/>
            <a:gdLst/>
            <a:ahLst/>
            <a:cxnLst/>
            <a:rect l="l" t="t" r="r" b="b"/>
            <a:pathLst>
              <a:path w="970914" h="531495">
                <a:moveTo>
                  <a:pt x="881998" y="530999"/>
                </a:moveTo>
                <a:lnTo>
                  <a:pt x="88501" y="530999"/>
                </a:lnTo>
                <a:lnTo>
                  <a:pt x="54053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8"/>
                </a:lnTo>
                <a:lnTo>
                  <a:pt x="0" y="88501"/>
                </a:lnTo>
                <a:lnTo>
                  <a:pt x="6954" y="54053"/>
                </a:lnTo>
                <a:lnTo>
                  <a:pt x="25921" y="25921"/>
                </a:lnTo>
                <a:lnTo>
                  <a:pt x="54053" y="6954"/>
                </a:lnTo>
                <a:lnTo>
                  <a:pt x="88501" y="0"/>
                </a:lnTo>
                <a:lnTo>
                  <a:pt x="881998" y="0"/>
                </a:lnTo>
                <a:lnTo>
                  <a:pt x="931099" y="14869"/>
                </a:lnTo>
                <a:lnTo>
                  <a:pt x="963763" y="54633"/>
                </a:lnTo>
                <a:lnTo>
                  <a:pt x="970499" y="88501"/>
                </a:lnTo>
                <a:lnTo>
                  <a:pt x="970499" y="442498"/>
                </a:lnTo>
                <a:lnTo>
                  <a:pt x="963545" y="476947"/>
                </a:lnTo>
                <a:lnTo>
                  <a:pt x="944578" y="505078"/>
                </a:lnTo>
                <a:lnTo>
                  <a:pt x="916447" y="524045"/>
                </a:lnTo>
                <a:lnTo>
                  <a:pt x="8819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57520" y="3620361"/>
            <a:ext cx="7048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solidFill>
                  <a:srgbClr val="272528"/>
                </a:solidFill>
                <a:latin typeface="Tahoma"/>
                <a:cs typeface="Tahoma"/>
              </a:rPr>
              <a:t>strugglє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65077" y="3477371"/>
            <a:ext cx="970915" cy="531495"/>
          </a:xfrm>
          <a:custGeom>
            <a:avLst/>
            <a:gdLst/>
            <a:ahLst/>
            <a:cxnLst/>
            <a:rect l="l" t="t" r="r" b="b"/>
            <a:pathLst>
              <a:path w="970915" h="531495">
                <a:moveTo>
                  <a:pt x="8819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6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881998" y="0"/>
                </a:lnTo>
                <a:lnTo>
                  <a:pt x="931098" y="14869"/>
                </a:lnTo>
                <a:lnTo>
                  <a:pt x="963763" y="54633"/>
                </a:lnTo>
                <a:lnTo>
                  <a:pt x="970499" y="88501"/>
                </a:lnTo>
                <a:lnTo>
                  <a:pt x="970499" y="442497"/>
                </a:lnTo>
                <a:lnTo>
                  <a:pt x="963545" y="476946"/>
                </a:lnTo>
                <a:lnTo>
                  <a:pt x="944578" y="505078"/>
                </a:lnTo>
                <a:lnTo>
                  <a:pt x="916447" y="524045"/>
                </a:lnTo>
                <a:lnTo>
                  <a:pt x="8819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13159" y="3623555"/>
            <a:ext cx="6743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solidFill>
                  <a:srgbClr val="272528"/>
                </a:solidFill>
                <a:latin typeface="Tahoma"/>
                <a:cs typeface="Tahoma"/>
              </a:rPr>
              <a:t>tєachєs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85262" y="3480564"/>
            <a:ext cx="1026160" cy="531495"/>
          </a:xfrm>
          <a:custGeom>
            <a:avLst/>
            <a:gdLst/>
            <a:ahLst/>
            <a:cxnLst/>
            <a:rect l="l" t="t" r="r" b="b"/>
            <a:pathLst>
              <a:path w="1026159" h="531495">
                <a:moveTo>
                  <a:pt x="937498" y="530999"/>
                </a:moveTo>
                <a:lnTo>
                  <a:pt x="88502" y="530999"/>
                </a:lnTo>
                <a:lnTo>
                  <a:pt x="54053" y="524045"/>
                </a:lnTo>
                <a:lnTo>
                  <a:pt x="25921" y="505078"/>
                </a:lnTo>
                <a:lnTo>
                  <a:pt x="6955" y="476946"/>
                </a:lnTo>
                <a:lnTo>
                  <a:pt x="0" y="442497"/>
                </a:lnTo>
                <a:lnTo>
                  <a:pt x="0" y="88501"/>
                </a:lnTo>
                <a:lnTo>
                  <a:pt x="6955" y="54052"/>
                </a:lnTo>
                <a:lnTo>
                  <a:pt x="25921" y="25921"/>
                </a:lnTo>
                <a:lnTo>
                  <a:pt x="54053" y="6954"/>
                </a:lnTo>
                <a:lnTo>
                  <a:pt x="88502" y="0"/>
                </a:lnTo>
                <a:lnTo>
                  <a:pt x="937498" y="0"/>
                </a:lnTo>
                <a:lnTo>
                  <a:pt x="986599" y="14869"/>
                </a:lnTo>
                <a:lnTo>
                  <a:pt x="1019263" y="54633"/>
                </a:lnTo>
                <a:lnTo>
                  <a:pt x="1025999" y="88501"/>
                </a:lnTo>
                <a:lnTo>
                  <a:pt x="1025999" y="442497"/>
                </a:lnTo>
                <a:lnTo>
                  <a:pt x="1019045" y="476946"/>
                </a:lnTo>
                <a:lnTo>
                  <a:pt x="1000078" y="505078"/>
                </a:lnTo>
                <a:lnTo>
                  <a:pt x="971947" y="524045"/>
                </a:lnTo>
                <a:lnTo>
                  <a:pt x="9374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792491" y="3626748"/>
            <a:ext cx="81089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solidFill>
                  <a:srgbClr val="272528"/>
                </a:solidFill>
                <a:latin typeface="Tahoma"/>
                <a:cs typeface="Tahoma"/>
              </a:rPr>
              <a:t>rєsiliєncє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60948" y="3483757"/>
            <a:ext cx="970915" cy="531495"/>
          </a:xfrm>
          <a:custGeom>
            <a:avLst/>
            <a:gdLst/>
            <a:ahLst/>
            <a:cxnLst/>
            <a:rect l="l" t="t" r="r" b="b"/>
            <a:pathLst>
              <a:path w="970915" h="531495">
                <a:moveTo>
                  <a:pt x="8819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8"/>
                </a:lnTo>
                <a:lnTo>
                  <a:pt x="0" y="88501"/>
                </a:lnTo>
                <a:lnTo>
                  <a:pt x="6954" y="54053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881998" y="0"/>
                </a:lnTo>
                <a:lnTo>
                  <a:pt x="931099" y="14869"/>
                </a:lnTo>
                <a:lnTo>
                  <a:pt x="963763" y="54633"/>
                </a:lnTo>
                <a:lnTo>
                  <a:pt x="970499" y="88501"/>
                </a:lnTo>
                <a:lnTo>
                  <a:pt x="970499" y="442498"/>
                </a:lnTo>
                <a:lnTo>
                  <a:pt x="963545" y="476947"/>
                </a:lnTo>
                <a:lnTo>
                  <a:pt x="944578" y="505078"/>
                </a:lnTo>
                <a:lnTo>
                  <a:pt x="916447" y="524045"/>
                </a:lnTo>
                <a:lnTo>
                  <a:pt x="8819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945428" y="3629940"/>
            <a:ext cx="60134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30" dirty="0">
                <a:solidFill>
                  <a:srgbClr val="272528"/>
                </a:solidFill>
                <a:latin typeface="Tahoma"/>
                <a:cs typeface="Tahoma"/>
              </a:rPr>
              <a:t>growth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1674" y="1218875"/>
            <a:ext cx="8424545" cy="1878330"/>
          </a:xfrm>
          <a:custGeom>
            <a:avLst/>
            <a:gdLst/>
            <a:ahLst/>
            <a:cxnLst/>
            <a:rect l="l" t="t" r="r" b="b"/>
            <a:pathLst>
              <a:path w="8424545" h="1878330">
                <a:moveTo>
                  <a:pt x="0" y="313006"/>
                </a:moveTo>
                <a:lnTo>
                  <a:pt x="3393" y="266752"/>
                </a:lnTo>
                <a:lnTo>
                  <a:pt x="13252" y="222605"/>
                </a:lnTo>
                <a:lnTo>
                  <a:pt x="29091" y="181050"/>
                </a:lnTo>
                <a:lnTo>
                  <a:pt x="50427" y="142571"/>
                </a:lnTo>
                <a:lnTo>
                  <a:pt x="76775" y="107651"/>
                </a:lnTo>
                <a:lnTo>
                  <a:pt x="107651" y="76775"/>
                </a:lnTo>
                <a:lnTo>
                  <a:pt x="142571" y="50427"/>
                </a:lnTo>
                <a:lnTo>
                  <a:pt x="181050" y="29091"/>
                </a:lnTo>
                <a:lnTo>
                  <a:pt x="222605" y="13252"/>
                </a:lnTo>
                <a:lnTo>
                  <a:pt x="266752" y="3393"/>
                </a:lnTo>
                <a:lnTo>
                  <a:pt x="313006" y="0"/>
                </a:lnTo>
                <a:lnTo>
                  <a:pt x="8111293" y="0"/>
                </a:lnTo>
                <a:lnTo>
                  <a:pt x="8160553" y="3899"/>
                </a:lnTo>
                <a:lnTo>
                  <a:pt x="8208157" y="15364"/>
                </a:lnTo>
                <a:lnTo>
                  <a:pt x="8253264" y="34048"/>
                </a:lnTo>
                <a:lnTo>
                  <a:pt x="8295032" y="59602"/>
                </a:lnTo>
                <a:lnTo>
                  <a:pt x="8332622" y="91677"/>
                </a:lnTo>
                <a:lnTo>
                  <a:pt x="8364697" y="129267"/>
                </a:lnTo>
                <a:lnTo>
                  <a:pt x="8390251" y="171035"/>
                </a:lnTo>
                <a:lnTo>
                  <a:pt x="8408935" y="216141"/>
                </a:lnTo>
                <a:lnTo>
                  <a:pt x="8420400" y="263745"/>
                </a:lnTo>
                <a:lnTo>
                  <a:pt x="8424299" y="313006"/>
                </a:lnTo>
                <a:lnTo>
                  <a:pt x="8424299" y="1564993"/>
                </a:lnTo>
                <a:lnTo>
                  <a:pt x="8420906" y="1611247"/>
                </a:lnTo>
                <a:lnTo>
                  <a:pt x="8411047" y="1655394"/>
                </a:lnTo>
                <a:lnTo>
                  <a:pt x="8395208" y="1696949"/>
                </a:lnTo>
                <a:lnTo>
                  <a:pt x="8373872" y="1735428"/>
                </a:lnTo>
                <a:lnTo>
                  <a:pt x="8347524" y="1770348"/>
                </a:lnTo>
                <a:lnTo>
                  <a:pt x="8316648" y="1801224"/>
                </a:lnTo>
                <a:lnTo>
                  <a:pt x="8281728" y="1827572"/>
                </a:lnTo>
                <a:lnTo>
                  <a:pt x="8243249" y="1848908"/>
                </a:lnTo>
                <a:lnTo>
                  <a:pt x="8201694" y="1864747"/>
                </a:lnTo>
                <a:lnTo>
                  <a:pt x="8157547" y="1874606"/>
                </a:lnTo>
                <a:lnTo>
                  <a:pt x="8111293" y="1877999"/>
                </a:lnTo>
                <a:lnTo>
                  <a:pt x="313006" y="1877999"/>
                </a:lnTo>
                <a:lnTo>
                  <a:pt x="266752" y="1874606"/>
                </a:lnTo>
                <a:lnTo>
                  <a:pt x="222605" y="1864747"/>
                </a:lnTo>
                <a:lnTo>
                  <a:pt x="181050" y="1848908"/>
                </a:lnTo>
                <a:lnTo>
                  <a:pt x="142571" y="1827572"/>
                </a:lnTo>
                <a:lnTo>
                  <a:pt x="107651" y="1801224"/>
                </a:lnTo>
                <a:lnTo>
                  <a:pt x="76775" y="1770348"/>
                </a:lnTo>
                <a:lnTo>
                  <a:pt x="50427" y="1735428"/>
                </a:lnTo>
                <a:lnTo>
                  <a:pt x="29091" y="1696949"/>
                </a:lnTo>
                <a:lnTo>
                  <a:pt x="13252" y="1655394"/>
                </a:lnTo>
                <a:lnTo>
                  <a:pt x="3393" y="1611247"/>
                </a:lnTo>
                <a:lnTo>
                  <a:pt x="0" y="1564993"/>
                </a:lnTo>
                <a:lnTo>
                  <a:pt x="0" y="313006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850" rIns="0" bIns="0" rtlCol="0">
            <a:spAutoFit/>
          </a:bodyPr>
          <a:lstStyle/>
          <a:p>
            <a:pPr marL="483870" marR="454025" algn="ctr">
              <a:lnSpc>
                <a:spcPct val="149300"/>
              </a:lnSpc>
              <a:spcBef>
                <a:spcPts val="100"/>
              </a:spcBef>
            </a:pPr>
            <a:r>
              <a:rPr spc="75" dirty="0">
                <a:solidFill>
                  <a:srgbClr val="FAFFFF"/>
                </a:solidFill>
              </a:rPr>
              <a:t>Document</a:t>
            </a:r>
            <a:r>
              <a:rPr spc="-55" dirty="0">
                <a:solidFill>
                  <a:srgbClr val="FAFFFF"/>
                </a:solidFill>
              </a:rPr>
              <a:t> </a:t>
            </a:r>
            <a:r>
              <a:rPr spc="-160" dirty="0">
                <a:solidFill>
                  <a:srgbClr val="FAFFFF"/>
                </a:solidFill>
              </a:rPr>
              <a:t>1</a:t>
            </a:r>
            <a:r>
              <a:rPr spc="-50" dirty="0">
                <a:solidFill>
                  <a:srgbClr val="FAFFFF"/>
                </a:solidFill>
              </a:rPr>
              <a:t> </a:t>
            </a:r>
            <a:r>
              <a:rPr spc="-155" dirty="0">
                <a:solidFill>
                  <a:srgbClr val="FAFFFF"/>
                </a:solidFill>
              </a:rPr>
              <a:t>:</a:t>
            </a:r>
            <a:r>
              <a:rPr spc="-50" dirty="0">
                <a:solidFill>
                  <a:srgbClr val="FAFFFF"/>
                </a:solidFill>
              </a:rPr>
              <a:t> </a:t>
            </a:r>
            <a:r>
              <a:rPr dirty="0">
                <a:solidFill>
                  <a:srgbClr val="FAFFFF"/>
                </a:solidFill>
              </a:rPr>
              <a:t>“</a:t>
            </a:r>
            <a:r>
              <a:rPr b="1" dirty="0">
                <a:latin typeface="Tahoma"/>
                <a:cs typeface="Tahoma"/>
              </a:rPr>
              <a:t>Lifє</a:t>
            </a:r>
            <a:r>
              <a:rPr b="1" spc="-10" dirty="0">
                <a:latin typeface="Tahoma"/>
                <a:cs typeface="Tahoma"/>
              </a:rPr>
              <a:t> </a:t>
            </a:r>
            <a:r>
              <a:rPr spc="70" dirty="0">
                <a:solidFill>
                  <a:srgbClr val="FAFFFF"/>
                </a:solidFill>
              </a:rPr>
              <a:t>is</a:t>
            </a:r>
            <a:r>
              <a:rPr spc="-50" dirty="0">
                <a:solidFill>
                  <a:srgbClr val="FAFFFF"/>
                </a:solidFill>
              </a:rPr>
              <a:t> </a:t>
            </a:r>
            <a:r>
              <a:rPr b="1" spc="-25" dirty="0">
                <a:latin typeface="Tahoma"/>
                <a:cs typeface="Tahoma"/>
              </a:rPr>
              <a:t>lifє</a:t>
            </a:r>
            <a:r>
              <a:rPr spc="-25" dirty="0">
                <a:solidFill>
                  <a:srgbClr val="FFFFFF"/>
                </a:solidFill>
              </a:rPr>
              <a:t>,</a:t>
            </a:r>
            <a:r>
              <a:rPr spc="-140" dirty="0">
                <a:solidFill>
                  <a:srgbClr val="FFFFFF"/>
                </a:solidFill>
              </a:rPr>
              <a:t> </a:t>
            </a:r>
            <a:r>
              <a:rPr b="1" dirty="0">
                <a:latin typeface="Tahoma"/>
                <a:cs typeface="Tahoma"/>
              </a:rPr>
              <a:t>lifє</a:t>
            </a:r>
            <a:r>
              <a:rPr b="1" spc="-10" dirty="0">
                <a:latin typeface="Tahoma"/>
                <a:cs typeface="Tahoma"/>
              </a:rPr>
              <a:t> </a:t>
            </a:r>
            <a:r>
              <a:rPr spc="70" dirty="0">
                <a:solidFill>
                  <a:srgbClr val="FAFFFF"/>
                </a:solidFill>
              </a:rPr>
              <a:t>is</a:t>
            </a:r>
            <a:r>
              <a:rPr spc="-50" dirty="0">
                <a:solidFill>
                  <a:srgbClr val="FAFFFF"/>
                </a:solidFill>
              </a:rPr>
              <a:t> </a:t>
            </a:r>
            <a:r>
              <a:rPr b="1" spc="-10" dirty="0">
                <a:latin typeface="Tahoma"/>
                <a:cs typeface="Tahoma"/>
              </a:rPr>
              <a:t>bєautiful</a:t>
            </a:r>
            <a:r>
              <a:rPr b="1" spc="-15" dirty="0">
                <a:latin typeface="Tahoma"/>
                <a:cs typeface="Tahoma"/>
              </a:rPr>
              <a:t> </a:t>
            </a:r>
            <a:r>
              <a:rPr spc="65" dirty="0">
                <a:solidFill>
                  <a:srgbClr val="FAFFFF"/>
                </a:solidFill>
              </a:rPr>
              <a:t>and</a:t>
            </a:r>
            <a:r>
              <a:rPr spc="-50" dirty="0">
                <a:solidFill>
                  <a:srgbClr val="FAFFFF"/>
                </a:solidFill>
              </a:rPr>
              <a:t> </a:t>
            </a:r>
            <a:r>
              <a:rPr dirty="0">
                <a:solidFill>
                  <a:srgbClr val="FAFFFF"/>
                </a:solidFill>
              </a:rPr>
              <a:t>full</a:t>
            </a:r>
            <a:r>
              <a:rPr spc="-45" dirty="0">
                <a:solidFill>
                  <a:srgbClr val="FAFFFF"/>
                </a:solidFill>
              </a:rPr>
              <a:t> </a:t>
            </a:r>
            <a:r>
              <a:rPr b="1" spc="-25" dirty="0">
                <a:latin typeface="Tahoma"/>
                <a:cs typeface="Tahoma"/>
              </a:rPr>
              <a:t>bєautiful</a:t>
            </a:r>
            <a:r>
              <a:rPr b="1" spc="-110" dirty="0">
                <a:latin typeface="Tahoma"/>
                <a:cs typeface="Tahoma"/>
              </a:rPr>
              <a:t> </a:t>
            </a:r>
            <a:r>
              <a:rPr b="1" spc="-10" dirty="0">
                <a:latin typeface="Tahoma"/>
                <a:cs typeface="Tahoma"/>
              </a:rPr>
              <a:t>turns</a:t>
            </a:r>
            <a:r>
              <a:rPr spc="-10" dirty="0">
                <a:solidFill>
                  <a:srgbClr val="FAFFFF"/>
                </a:solidFill>
              </a:rPr>
              <a:t>.” </a:t>
            </a:r>
            <a:r>
              <a:rPr spc="75" dirty="0">
                <a:solidFill>
                  <a:srgbClr val="FAFFFF"/>
                </a:solidFill>
              </a:rPr>
              <a:t>Document</a:t>
            </a:r>
            <a:r>
              <a:rPr spc="-60" dirty="0">
                <a:solidFill>
                  <a:srgbClr val="FAFFFF"/>
                </a:solidFill>
              </a:rPr>
              <a:t> </a:t>
            </a:r>
            <a:r>
              <a:rPr spc="95" dirty="0">
                <a:solidFill>
                  <a:srgbClr val="FAFFFF"/>
                </a:solidFill>
              </a:rPr>
              <a:t>2</a:t>
            </a:r>
            <a:r>
              <a:rPr spc="-55" dirty="0">
                <a:solidFill>
                  <a:srgbClr val="FAFFFF"/>
                </a:solidFill>
              </a:rPr>
              <a:t> </a:t>
            </a:r>
            <a:r>
              <a:rPr spc="-155" dirty="0">
                <a:solidFill>
                  <a:srgbClr val="FAFFFF"/>
                </a:solidFill>
              </a:rPr>
              <a:t>:</a:t>
            </a:r>
            <a:r>
              <a:rPr spc="-55" dirty="0">
                <a:solidFill>
                  <a:srgbClr val="FAFFFF"/>
                </a:solidFill>
              </a:rPr>
              <a:t> </a:t>
            </a:r>
            <a:r>
              <a:rPr dirty="0">
                <a:solidFill>
                  <a:srgbClr val="FAFFFF"/>
                </a:solidFill>
              </a:rPr>
              <a:t>“</a:t>
            </a:r>
            <a:r>
              <a:rPr spc="-40" dirty="0">
                <a:solidFill>
                  <a:srgbClr val="FAFFFF"/>
                </a:solidFill>
              </a:rPr>
              <a:t> </a:t>
            </a:r>
            <a:r>
              <a:rPr b="1" dirty="0">
                <a:latin typeface="Tahoma"/>
                <a:cs typeface="Tahoma"/>
              </a:rPr>
              <a:t>Lifє</a:t>
            </a:r>
            <a:r>
              <a:rPr b="1" spc="-114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surprisєs </a:t>
            </a:r>
            <a:r>
              <a:rPr spc="85" dirty="0">
                <a:solidFill>
                  <a:srgbClr val="FAFFFF"/>
                </a:solidFill>
              </a:rPr>
              <a:t>us</a:t>
            </a:r>
            <a:r>
              <a:rPr spc="-55" dirty="0">
                <a:solidFill>
                  <a:srgbClr val="FAFFFF"/>
                </a:solidFill>
              </a:rPr>
              <a:t> </a:t>
            </a:r>
            <a:r>
              <a:rPr spc="50" dirty="0">
                <a:solidFill>
                  <a:srgbClr val="FAFFFF"/>
                </a:solidFill>
              </a:rPr>
              <a:t>at</a:t>
            </a:r>
            <a:r>
              <a:rPr spc="-55" dirty="0">
                <a:solidFill>
                  <a:srgbClr val="FAFFFF"/>
                </a:solidFill>
              </a:rPr>
              <a:t> </a:t>
            </a:r>
            <a:r>
              <a:rPr spc="70" dirty="0">
                <a:solidFill>
                  <a:srgbClr val="FAFFFF"/>
                </a:solidFill>
              </a:rPr>
              <a:t>every</a:t>
            </a:r>
            <a:r>
              <a:rPr spc="-45" dirty="0">
                <a:solidFill>
                  <a:srgbClr val="FAFFFF"/>
                </a:solidFill>
              </a:rPr>
              <a:t> </a:t>
            </a:r>
            <a:r>
              <a:rPr b="1" spc="-20" dirty="0">
                <a:latin typeface="Tahoma"/>
                <a:cs typeface="Tahoma"/>
              </a:rPr>
              <a:t>turn</a:t>
            </a:r>
            <a:r>
              <a:rPr b="1" spc="-15" dirty="0">
                <a:latin typeface="Tahoma"/>
                <a:cs typeface="Tahoma"/>
              </a:rPr>
              <a:t> </a:t>
            </a:r>
            <a:r>
              <a:rPr spc="80" dirty="0">
                <a:solidFill>
                  <a:srgbClr val="FAFFFF"/>
                </a:solidFill>
              </a:rPr>
              <a:t>of</a:t>
            </a:r>
            <a:r>
              <a:rPr spc="-55" dirty="0">
                <a:solidFill>
                  <a:srgbClr val="FAFFFF"/>
                </a:solidFill>
              </a:rPr>
              <a:t> </a:t>
            </a:r>
            <a:r>
              <a:rPr b="1" spc="-10" dirty="0">
                <a:latin typeface="Tahoma"/>
                <a:cs typeface="Tahoma"/>
              </a:rPr>
              <a:t>lifє</a:t>
            </a:r>
            <a:r>
              <a:rPr spc="-10" dirty="0">
                <a:solidFill>
                  <a:srgbClr val="FAFFFF"/>
                </a:solidFill>
              </a:rPr>
              <a:t>”</a:t>
            </a:r>
          </a:p>
          <a:p>
            <a:pPr marL="22225" algn="ctr">
              <a:lnSpc>
                <a:spcPct val="100000"/>
              </a:lnSpc>
              <a:spcBef>
                <a:spcPts val="1065"/>
              </a:spcBef>
            </a:pPr>
            <a:r>
              <a:rPr spc="75" dirty="0">
                <a:solidFill>
                  <a:srgbClr val="FAFFFF"/>
                </a:solidFill>
              </a:rPr>
              <a:t>Document</a:t>
            </a:r>
            <a:r>
              <a:rPr spc="-30" dirty="0">
                <a:solidFill>
                  <a:srgbClr val="FAFFFF"/>
                </a:solidFill>
              </a:rPr>
              <a:t> </a:t>
            </a:r>
            <a:r>
              <a:rPr spc="145" dirty="0">
                <a:solidFill>
                  <a:srgbClr val="FAFFFF"/>
                </a:solidFill>
              </a:rPr>
              <a:t>3</a:t>
            </a:r>
            <a:r>
              <a:rPr spc="-25" dirty="0">
                <a:solidFill>
                  <a:srgbClr val="FAFFFF"/>
                </a:solidFill>
              </a:rPr>
              <a:t> </a:t>
            </a:r>
            <a:r>
              <a:rPr spc="-155" dirty="0">
                <a:solidFill>
                  <a:srgbClr val="FAFFFF"/>
                </a:solidFill>
              </a:rPr>
              <a:t>:</a:t>
            </a:r>
            <a:r>
              <a:rPr spc="-25" dirty="0">
                <a:solidFill>
                  <a:srgbClr val="FAFFFF"/>
                </a:solidFill>
              </a:rPr>
              <a:t> </a:t>
            </a:r>
            <a:r>
              <a:rPr spc="-10" dirty="0">
                <a:solidFill>
                  <a:srgbClr val="FAFFFF"/>
                </a:solidFill>
              </a:rPr>
              <a:t>“</a:t>
            </a:r>
            <a:r>
              <a:rPr b="1" spc="-10" dirty="0">
                <a:solidFill>
                  <a:srgbClr val="FAFFFF"/>
                </a:solidFill>
                <a:latin typeface="Tahoma"/>
                <a:cs typeface="Tahoma"/>
              </a:rPr>
              <a:t>Strugglє</a:t>
            </a:r>
            <a:r>
              <a:rPr b="1" spc="1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FAFFFF"/>
                </a:solidFill>
              </a:rPr>
              <a:t>in</a:t>
            </a:r>
            <a:r>
              <a:rPr spc="-25" dirty="0">
                <a:solidFill>
                  <a:srgbClr val="FAFFFF"/>
                </a:solidFill>
              </a:rPr>
              <a:t> </a:t>
            </a:r>
            <a:r>
              <a:rPr b="1" spc="-20" dirty="0">
                <a:latin typeface="Tahoma"/>
                <a:cs typeface="Tahoma"/>
              </a:rPr>
              <a:t>lifє</a:t>
            </a:r>
            <a:r>
              <a:rPr b="1" spc="-85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tєachєs</a:t>
            </a:r>
            <a:r>
              <a:rPr b="1" spc="-90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rєsiliєncє</a:t>
            </a:r>
            <a:r>
              <a:rPr dirty="0">
                <a:solidFill>
                  <a:srgbClr val="FAFFFF"/>
                </a:solidFill>
              </a:rPr>
              <a:t>,</a:t>
            </a:r>
            <a:r>
              <a:rPr spc="-25" dirty="0">
                <a:solidFill>
                  <a:srgbClr val="FAFFFF"/>
                </a:solidFill>
              </a:rPr>
              <a:t> </a:t>
            </a:r>
            <a:r>
              <a:rPr b="1" dirty="0">
                <a:latin typeface="Tahoma"/>
                <a:cs typeface="Tahoma"/>
              </a:rPr>
              <a:t>lifє</a:t>
            </a:r>
            <a:r>
              <a:rPr b="1" dirty="0">
                <a:solidFill>
                  <a:srgbClr val="FAFFFF"/>
                </a:solidFill>
                <a:latin typeface="Tahoma"/>
                <a:cs typeface="Tahoma"/>
              </a:rPr>
              <a:t>,</a:t>
            </a:r>
            <a:r>
              <a:rPr b="1" spc="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pc="65" dirty="0">
                <a:solidFill>
                  <a:srgbClr val="FAFFFF"/>
                </a:solidFill>
              </a:rPr>
              <a:t>and</a:t>
            </a:r>
            <a:r>
              <a:rPr spc="-20" dirty="0">
                <a:solidFill>
                  <a:srgbClr val="FAFFFF"/>
                </a:solidFill>
              </a:rPr>
              <a:t> </a:t>
            </a:r>
            <a:r>
              <a:rPr b="1" spc="-40" dirty="0">
                <a:latin typeface="Tahoma"/>
                <a:cs typeface="Tahoma"/>
              </a:rPr>
              <a:t>growth</a:t>
            </a:r>
            <a:r>
              <a:rPr b="1" spc="15" dirty="0">
                <a:latin typeface="Tahoma"/>
                <a:cs typeface="Tahoma"/>
              </a:rPr>
              <a:t> </a:t>
            </a:r>
            <a:r>
              <a:rPr dirty="0">
                <a:solidFill>
                  <a:srgbClr val="FAFFFF"/>
                </a:solidFill>
              </a:rPr>
              <a:t>in</a:t>
            </a:r>
            <a:r>
              <a:rPr spc="-25" dirty="0">
                <a:solidFill>
                  <a:srgbClr val="FAFFFF"/>
                </a:solidFill>
              </a:rPr>
              <a:t> </a:t>
            </a:r>
            <a:r>
              <a:rPr b="1" spc="-10" dirty="0">
                <a:latin typeface="Tahoma"/>
                <a:cs typeface="Tahoma"/>
              </a:rPr>
              <a:t>lifє</a:t>
            </a:r>
            <a:r>
              <a:rPr spc="-10" dirty="0">
                <a:solidFill>
                  <a:srgbClr val="FAFFFF"/>
                </a:solidFill>
              </a:rPr>
              <a:t>.”</a:t>
            </a:r>
          </a:p>
        </p:txBody>
      </p:sp>
      <p:sp>
        <p:nvSpPr>
          <p:cNvPr id="19" name="object 19"/>
          <p:cNvSpPr/>
          <p:nvPr/>
        </p:nvSpPr>
        <p:spPr>
          <a:xfrm>
            <a:off x="4644891" y="3486949"/>
            <a:ext cx="970915" cy="531495"/>
          </a:xfrm>
          <a:custGeom>
            <a:avLst/>
            <a:gdLst/>
            <a:ahLst/>
            <a:cxnLst/>
            <a:rect l="l" t="t" r="r" b="b"/>
            <a:pathLst>
              <a:path w="970914" h="531495">
                <a:moveTo>
                  <a:pt x="881998" y="530999"/>
                </a:moveTo>
                <a:lnTo>
                  <a:pt x="88501" y="530999"/>
                </a:lnTo>
                <a:lnTo>
                  <a:pt x="54053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3" y="6954"/>
                </a:lnTo>
                <a:lnTo>
                  <a:pt x="88501" y="0"/>
                </a:lnTo>
                <a:lnTo>
                  <a:pt x="881998" y="0"/>
                </a:lnTo>
                <a:lnTo>
                  <a:pt x="931099" y="14869"/>
                </a:lnTo>
                <a:lnTo>
                  <a:pt x="963763" y="54633"/>
                </a:lnTo>
                <a:lnTo>
                  <a:pt x="970499" y="88501"/>
                </a:lnTo>
                <a:lnTo>
                  <a:pt x="970499" y="442497"/>
                </a:lnTo>
                <a:lnTo>
                  <a:pt x="963545" y="476947"/>
                </a:lnTo>
                <a:lnTo>
                  <a:pt x="944578" y="505078"/>
                </a:lnTo>
                <a:lnTo>
                  <a:pt x="916447" y="524045"/>
                </a:lnTo>
                <a:lnTo>
                  <a:pt x="8819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949024" y="3633133"/>
            <a:ext cx="3619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25" dirty="0">
                <a:solidFill>
                  <a:srgbClr val="272528"/>
                </a:solidFill>
                <a:latin typeface="Tahoma"/>
                <a:cs typeface="Tahoma"/>
              </a:rPr>
              <a:t>turn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lang="en-IN" spc="-10" dirty="0"/>
              <a:t>Bag of Words</a:t>
            </a:r>
            <a:endParaRPr spc="-1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84462" y="1518512"/>
          <a:ext cx="8049256" cy="1582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7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9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28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43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Document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life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beautiful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surprising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struggle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turn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teaches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resilience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growth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R="190500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Document</a:t>
                      </a:r>
                      <a:r>
                        <a:rPr sz="1400" spc="-4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R="190500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Document</a:t>
                      </a:r>
                      <a:r>
                        <a:rPr sz="1400" spc="-4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R="19050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Document</a:t>
                      </a:r>
                      <a:r>
                        <a:rPr sz="1400" spc="-4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53449" y="3464600"/>
            <a:ext cx="970915" cy="531495"/>
          </a:xfrm>
          <a:custGeom>
            <a:avLst/>
            <a:gdLst/>
            <a:ahLst/>
            <a:cxnLst/>
            <a:rect l="l" t="t" r="r" b="b"/>
            <a:pathLst>
              <a:path w="970915" h="531495">
                <a:moveTo>
                  <a:pt x="8819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881998" y="0"/>
                </a:lnTo>
                <a:lnTo>
                  <a:pt x="931099" y="14869"/>
                </a:lnTo>
                <a:lnTo>
                  <a:pt x="963763" y="54633"/>
                </a:lnTo>
                <a:lnTo>
                  <a:pt x="970499" y="88501"/>
                </a:lnTo>
                <a:lnTo>
                  <a:pt x="970499" y="442497"/>
                </a:lnTo>
                <a:lnTo>
                  <a:pt x="963545" y="476947"/>
                </a:lnTo>
                <a:lnTo>
                  <a:pt x="944578" y="505078"/>
                </a:lnTo>
                <a:lnTo>
                  <a:pt x="916447" y="524045"/>
                </a:lnTo>
                <a:lnTo>
                  <a:pt x="8819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1540" y="3610783"/>
            <a:ext cx="2743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20" dirty="0">
                <a:solidFill>
                  <a:srgbClr val="272528"/>
                </a:solidFill>
                <a:latin typeface="Tahoma"/>
                <a:cs typeface="Tahoma"/>
              </a:rPr>
              <a:t>lifє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73635" y="3467792"/>
            <a:ext cx="970915" cy="531495"/>
          </a:xfrm>
          <a:custGeom>
            <a:avLst/>
            <a:gdLst/>
            <a:ahLst/>
            <a:cxnLst/>
            <a:rect l="l" t="t" r="r" b="b"/>
            <a:pathLst>
              <a:path w="970914" h="531495">
                <a:moveTo>
                  <a:pt x="8819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6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881998" y="0"/>
                </a:lnTo>
                <a:lnTo>
                  <a:pt x="931099" y="14869"/>
                </a:lnTo>
                <a:lnTo>
                  <a:pt x="963763" y="54633"/>
                </a:lnTo>
                <a:lnTo>
                  <a:pt x="970500" y="88501"/>
                </a:lnTo>
                <a:lnTo>
                  <a:pt x="970500" y="442497"/>
                </a:lnTo>
                <a:lnTo>
                  <a:pt x="963545" y="476946"/>
                </a:lnTo>
                <a:lnTo>
                  <a:pt x="944578" y="505078"/>
                </a:lnTo>
                <a:lnTo>
                  <a:pt x="916447" y="524045"/>
                </a:lnTo>
                <a:lnTo>
                  <a:pt x="8819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85144" y="3613976"/>
            <a:ext cx="7480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solidFill>
                  <a:srgbClr val="272528"/>
                </a:solidFill>
                <a:latin typeface="Tahoma"/>
                <a:cs typeface="Tahoma"/>
              </a:rPr>
              <a:t>bєautiful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93820" y="3470985"/>
            <a:ext cx="1081405" cy="531495"/>
          </a:xfrm>
          <a:custGeom>
            <a:avLst/>
            <a:gdLst/>
            <a:ahLst/>
            <a:cxnLst/>
            <a:rect l="l" t="t" r="r" b="b"/>
            <a:pathLst>
              <a:path w="1081404" h="531495">
                <a:moveTo>
                  <a:pt x="9926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8"/>
                </a:lnTo>
                <a:lnTo>
                  <a:pt x="0" y="88501"/>
                </a:lnTo>
                <a:lnTo>
                  <a:pt x="25921" y="25921"/>
                </a:lnTo>
                <a:lnTo>
                  <a:pt x="88501" y="0"/>
                </a:lnTo>
                <a:lnTo>
                  <a:pt x="992698" y="0"/>
                </a:lnTo>
                <a:lnTo>
                  <a:pt x="1041799" y="14869"/>
                </a:lnTo>
                <a:lnTo>
                  <a:pt x="1074463" y="54633"/>
                </a:lnTo>
                <a:lnTo>
                  <a:pt x="1081200" y="88501"/>
                </a:lnTo>
                <a:lnTo>
                  <a:pt x="1081200" y="442498"/>
                </a:lnTo>
                <a:lnTo>
                  <a:pt x="1074245" y="476947"/>
                </a:lnTo>
                <a:lnTo>
                  <a:pt x="1055278" y="505078"/>
                </a:lnTo>
                <a:lnTo>
                  <a:pt x="1027147" y="524045"/>
                </a:lnTo>
                <a:lnTo>
                  <a:pt x="9926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39902" y="3617169"/>
            <a:ext cx="7886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solidFill>
                  <a:srgbClr val="272528"/>
                </a:solidFill>
                <a:latin typeface="Tahoma"/>
                <a:cs typeface="Tahoma"/>
              </a:rPr>
              <a:t>surprisєs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24706" y="3474178"/>
            <a:ext cx="970915" cy="531495"/>
          </a:xfrm>
          <a:custGeom>
            <a:avLst/>
            <a:gdLst/>
            <a:ahLst/>
            <a:cxnLst/>
            <a:rect l="l" t="t" r="r" b="b"/>
            <a:pathLst>
              <a:path w="970914" h="531495">
                <a:moveTo>
                  <a:pt x="881998" y="530999"/>
                </a:moveTo>
                <a:lnTo>
                  <a:pt x="88501" y="530999"/>
                </a:lnTo>
                <a:lnTo>
                  <a:pt x="54053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8"/>
                </a:lnTo>
                <a:lnTo>
                  <a:pt x="0" y="88501"/>
                </a:lnTo>
                <a:lnTo>
                  <a:pt x="6954" y="54053"/>
                </a:lnTo>
                <a:lnTo>
                  <a:pt x="25921" y="25921"/>
                </a:lnTo>
                <a:lnTo>
                  <a:pt x="54053" y="6954"/>
                </a:lnTo>
                <a:lnTo>
                  <a:pt x="88501" y="0"/>
                </a:lnTo>
                <a:lnTo>
                  <a:pt x="881998" y="0"/>
                </a:lnTo>
                <a:lnTo>
                  <a:pt x="931099" y="14869"/>
                </a:lnTo>
                <a:lnTo>
                  <a:pt x="963763" y="54633"/>
                </a:lnTo>
                <a:lnTo>
                  <a:pt x="970499" y="88501"/>
                </a:lnTo>
                <a:lnTo>
                  <a:pt x="970499" y="442498"/>
                </a:lnTo>
                <a:lnTo>
                  <a:pt x="963545" y="476947"/>
                </a:lnTo>
                <a:lnTo>
                  <a:pt x="944578" y="505078"/>
                </a:lnTo>
                <a:lnTo>
                  <a:pt x="916447" y="524045"/>
                </a:lnTo>
                <a:lnTo>
                  <a:pt x="8819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57520" y="3620361"/>
            <a:ext cx="7048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solidFill>
                  <a:srgbClr val="272528"/>
                </a:solidFill>
                <a:latin typeface="Tahoma"/>
                <a:cs typeface="Tahoma"/>
              </a:rPr>
              <a:t>strugglє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65077" y="3477371"/>
            <a:ext cx="970915" cy="531495"/>
          </a:xfrm>
          <a:custGeom>
            <a:avLst/>
            <a:gdLst/>
            <a:ahLst/>
            <a:cxnLst/>
            <a:rect l="l" t="t" r="r" b="b"/>
            <a:pathLst>
              <a:path w="970915" h="531495">
                <a:moveTo>
                  <a:pt x="8819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6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881998" y="0"/>
                </a:lnTo>
                <a:lnTo>
                  <a:pt x="931098" y="14869"/>
                </a:lnTo>
                <a:lnTo>
                  <a:pt x="963763" y="54633"/>
                </a:lnTo>
                <a:lnTo>
                  <a:pt x="970499" y="88501"/>
                </a:lnTo>
                <a:lnTo>
                  <a:pt x="970499" y="442497"/>
                </a:lnTo>
                <a:lnTo>
                  <a:pt x="963545" y="476946"/>
                </a:lnTo>
                <a:lnTo>
                  <a:pt x="944578" y="505078"/>
                </a:lnTo>
                <a:lnTo>
                  <a:pt x="916447" y="524045"/>
                </a:lnTo>
                <a:lnTo>
                  <a:pt x="8819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13159" y="3623555"/>
            <a:ext cx="6743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solidFill>
                  <a:srgbClr val="272528"/>
                </a:solidFill>
                <a:latin typeface="Tahoma"/>
                <a:cs typeface="Tahoma"/>
              </a:rPr>
              <a:t>tєachєs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85262" y="3480564"/>
            <a:ext cx="1026160" cy="531495"/>
          </a:xfrm>
          <a:custGeom>
            <a:avLst/>
            <a:gdLst/>
            <a:ahLst/>
            <a:cxnLst/>
            <a:rect l="l" t="t" r="r" b="b"/>
            <a:pathLst>
              <a:path w="1026159" h="531495">
                <a:moveTo>
                  <a:pt x="937498" y="530999"/>
                </a:moveTo>
                <a:lnTo>
                  <a:pt x="88502" y="530999"/>
                </a:lnTo>
                <a:lnTo>
                  <a:pt x="54053" y="524045"/>
                </a:lnTo>
                <a:lnTo>
                  <a:pt x="25921" y="505078"/>
                </a:lnTo>
                <a:lnTo>
                  <a:pt x="6955" y="476946"/>
                </a:lnTo>
                <a:lnTo>
                  <a:pt x="0" y="442497"/>
                </a:lnTo>
                <a:lnTo>
                  <a:pt x="0" y="88501"/>
                </a:lnTo>
                <a:lnTo>
                  <a:pt x="6955" y="54052"/>
                </a:lnTo>
                <a:lnTo>
                  <a:pt x="25921" y="25921"/>
                </a:lnTo>
                <a:lnTo>
                  <a:pt x="54053" y="6954"/>
                </a:lnTo>
                <a:lnTo>
                  <a:pt x="88502" y="0"/>
                </a:lnTo>
                <a:lnTo>
                  <a:pt x="937498" y="0"/>
                </a:lnTo>
                <a:lnTo>
                  <a:pt x="986599" y="14869"/>
                </a:lnTo>
                <a:lnTo>
                  <a:pt x="1019263" y="54633"/>
                </a:lnTo>
                <a:lnTo>
                  <a:pt x="1025999" y="88501"/>
                </a:lnTo>
                <a:lnTo>
                  <a:pt x="1025999" y="442497"/>
                </a:lnTo>
                <a:lnTo>
                  <a:pt x="1019045" y="476946"/>
                </a:lnTo>
                <a:lnTo>
                  <a:pt x="1000078" y="505078"/>
                </a:lnTo>
                <a:lnTo>
                  <a:pt x="971947" y="524045"/>
                </a:lnTo>
                <a:lnTo>
                  <a:pt x="9374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92491" y="3626748"/>
            <a:ext cx="81089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solidFill>
                  <a:srgbClr val="272528"/>
                </a:solidFill>
                <a:latin typeface="Tahoma"/>
                <a:cs typeface="Tahoma"/>
              </a:rPr>
              <a:t>rєsiliєncє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60948" y="3483757"/>
            <a:ext cx="970915" cy="531495"/>
          </a:xfrm>
          <a:custGeom>
            <a:avLst/>
            <a:gdLst/>
            <a:ahLst/>
            <a:cxnLst/>
            <a:rect l="l" t="t" r="r" b="b"/>
            <a:pathLst>
              <a:path w="970915" h="531495">
                <a:moveTo>
                  <a:pt x="8819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8"/>
                </a:lnTo>
                <a:lnTo>
                  <a:pt x="0" y="88501"/>
                </a:lnTo>
                <a:lnTo>
                  <a:pt x="6954" y="54053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881998" y="0"/>
                </a:lnTo>
                <a:lnTo>
                  <a:pt x="931099" y="14869"/>
                </a:lnTo>
                <a:lnTo>
                  <a:pt x="963763" y="54633"/>
                </a:lnTo>
                <a:lnTo>
                  <a:pt x="970499" y="88501"/>
                </a:lnTo>
                <a:lnTo>
                  <a:pt x="970499" y="442498"/>
                </a:lnTo>
                <a:lnTo>
                  <a:pt x="963545" y="476947"/>
                </a:lnTo>
                <a:lnTo>
                  <a:pt x="944578" y="505078"/>
                </a:lnTo>
                <a:lnTo>
                  <a:pt x="916447" y="524045"/>
                </a:lnTo>
                <a:lnTo>
                  <a:pt x="8819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945428" y="3629940"/>
            <a:ext cx="60134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30" dirty="0">
                <a:solidFill>
                  <a:srgbClr val="272528"/>
                </a:solidFill>
                <a:latin typeface="Tahoma"/>
                <a:cs typeface="Tahoma"/>
              </a:rPr>
              <a:t>growth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44891" y="3486949"/>
            <a:ext cx="970915" cy="531495"/>
          </a:xfrm>
          <a:custGeom>
            <a:avLst/>
            <a:gdLst/>
            <a:ahLst/>
            <a:cxnLst/>
            <a:rect l="l" t="t" r="r" b="b"/>
            <a:pathLst>
              <a:path w="970914" h="531495">
                <a:moveTo>
                  <a:pt x="881998" y="530999"/>
                </a:moveTo>
                <a:lnTo>
                  <a:pt x="88501" y="530999"/>
                </a:lnTo>
                <a:lnTo>
                  <a:pt x="54053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3" y="6954"/>
                </a:lnTo>
                <a:lnTo>
                  <a:pt x="88501" y="0"/>
                </a:lnTo>
                <a:lnTo>
                  <a:pt x="881998" y="0"/>
                </a:lnTo>
                <a:lnTo>
                  <a:pt x="931099" y="14869"/>
                </a:lnTo>
                <a:lnTo>
                  <a:pt x="963763" y="54633"/>
                </a:lnTo>
                <a:lnTo>
                  <a:pt x="970499" y="88501"/>
                </a:lnTo>
                <a:lnTo>
                  <a:pt x="970499" y="442497"/>
                </a:lnTo>
                <a:lnTo>
                  <a:pt x="963545" y="476947"/>
                </a:lnTo>
                <a:lnTo>
                  <a:pt x="944578" y="505078"/>
                </a:lnTo>
                <a:lnTo>
                  <a:pt x="916447" y="524045"/>
                </a:lnTo>
                <a:lnTo>
                  <a:pt x="8819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949024" y="3633133"/>
            <a:ext cx="3619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25" dirty="0">
                <a:solidFill>
                  <a:srgbClr val="272528"/>
                </a:solidFill>
                <a:latin typeface="Tahoma"/>
                <a:cs typeface="Tahoma"/>
              </a:rPr>
              <a:t>turn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z="3000" spc="-10" dirty="0"/>
              <a:t>Vєctorization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918974" y="1963409"/>
            <a:ext cx="2691130" cy="677545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175895" rIns="0" bIns="0" rtlCol="0">
            <a:spAutoFit/>
          </a:bodyPr>
          <a:lstStyle/>
          <a:p>
            <a:pPr marL="406400">
              <a:lnSpc>
                <a:spcPct val="100000"/>
              </a:lnSpc>
              <a:spcBef>
                <a:spcPts val="1385"/>
              </a:spcBef>
            </a:pPr>
            <a:r>
              <a:rPr sz="2000" dirty="0">
                <a:solidFill>
                  <a:srgbClr val="FAFFFF"/>
                </a:solidFill>
                <a:latin typeface="Arial MT"/>
                <a:cs typeface="Arial MT"/>
              </a:rPr>
              <a:t>Count</a:t>
            </a:r>
            <a:r>
              <a:rPr sz="2000" spc="-80" dirty="0">
                <a:solidFill>
                  <a:srgbClr val="FA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AFFFF"/>
                </a:solidFill>
                <a:latin typeface="Arial MT"/>
                <a:cs typeface="Arial MT"/>
              </a:rPr>
              <a:t>Vectorizer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8974" y="2754619"/>
            <a:ext cx="2691130" cy="677545"/>
          </a:xfrm>
          <a:prstGeom prst="rect">
            <a:avLst/>
          </a:prstGeom>
          <a:solidFill>
            <a:srgbClr val="9639B1"/>
          </a:solidFill>
          <a:ln w="38099">
            <a:solidFill>
              <a:srgbClr val="FAFFFF"/>
            </a:solidFill>
          </a:ln>
        </p:spPr>
        <p:txBody>
          <a:bodyPr vert="horz" wrap="square" lIns="0" tIns="175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85"/>
              </a:spcBef>
            </a:pPr>
            <a:r>
              <a:rPr sz="2000" b="1" spc="-25" dirty="0">
                <a:solidFill>
                  <a:srgbClr val="FAFFFF"/>
                </a:solidFill>
                <a:latin typeface="Arial"/>
                <a:cs typeface="Arial"/>
              </a:rPr>
              <a:t>TF-IDF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0666" y="1206501"/>
            <a:ext cx="2702658" cy="393699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18974" y="3545829"/>
            <a:ext cx="2691130" cy="677545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175895" rIns="0" bIns="0" rtlCol="0">
            <a:spAutoFit/>
          </a:bodyPr>
          <a:lstStyle/>
          <a:p>
            <a:pPr marL="366395">
              <a:lnSpc>
                <a:spcPct val="100000"/>
              </a:lnSpc>
              <a:spcBef>
                <a:spcPts val="1385"/>
              </a:spcBef>
            </a:pPr>
            <a:r>
              <a:rPr sz="2000" dirty="0">
                <a:solidFill>
                  <a:srgbClr val="FAFFFF"/>
                </a:solidFill>
                <a:latin typeface="Arial MT"/>
                <a:cs typeface="Arial MT"/>
              </a:rPr>
              <a:t>Word</a:t>
            </a:r>
            <a:r>
              <a:rPr sz="2000" spc="-55" dirty="0">
                <a:solidFill>
                  <a:srgbClr val="FA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AFFFF"/>
                </a:solidFill>
                <a:latin typeface="Arial MT"/>
                <a:cs typeface="Arial MT"/>
              </a:rPr>
              <a:t>Embedding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8974" y="1172199"/>
            <a:ext cx="2691130" cy="677545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175895" rIns="0" bIns="0" rtlCol="0">
            <a:spAutoFit/>
          </a:bodyPr>
          <a:lstStyle/>
          <a:p>
            <a:pPr marL="307340">
              <a:lnSpc>
                <a:spcPct val="100000"/>
              </a:lnSpc>
              <a:spcBef>
                <a:spcPts val="1385"/>
              </a:spcBef>
            </a:pPr>
            <a:r>
              <a:rPr sz="2000" dirty="0">
                <a:solidFill>
                  <a:srgbClr val="FAFFFF"/>
                </a:solidFill>
                <a:latin typeface="Arial MT"/>
                <a:cs typeface="Arial MT"/>
              </a:rPr>
              <a:t>One</a:t>
            </a:r>
            <a:r>
              <a:rPr sz="2000" spc="-15" dirty="0">
                <a:solidFill>
                  <a:srgbClr val="FA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AFFFF"/>
                </a:solidFill>
                <a:latin typeface="Arial MT"/>
                <a:cs typeface="Arial MT"/>
              </a:rPr>
              <a:t>Hot</a:t>
            </a:r>
            <a:r>
              <a:rPr sz="2000" spc="-15" dirty="0">
                <a:solidFill>
                  <a:srgbClr val="FA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AFFFF"/>
                </a:solidFill>
                <a:latin typeface="Arial MT"/>
                <a:cs typeface="Arial MT"/>
              </a:rPr>
              <a:t>Encoding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967" y="590550"/>
            <a:ext cx="8788402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Tєrm</a:t>
            </a:r>
            <a:r>
              <a:rPr spc="-125" dirty="0"/>
              <a:t> </a:t>
            </a:r>
            <a:r>
              <a:rPr dirty="0"/>
              <a:t>Frєquєncy</a:t>
            </a:r>
            <a:r>
              <a:rPr spc="-125" dirty="0"/>
              <a:t> </a:t>
            </a:r>
            <a:r>
              <a:rPr spc="90" dirty="0"/>
              <a:t>-</a:t>
            </a:r>
            <a:r>
              <a:rPr spc="-120" dirty="0"/>
              <a:t> </a:t>
            </a:r>
            <a:r>
              <a:rPr spc="-50" dirty="0"/>
              <a:t>Invєrsє</a:t>
            </a:r>
            <a:r>
              <a:rPr spc="-125" dirty="0"/>
              <a:t> </a:t>
            </a:r>
            <a:r>
              <a:rPr spc="-25" dirty="0"/>
              <a:t>Documєnt</a:t>
            </a:r>
            <a:r>
              <a:rPr spc="-120" dirty="0"/>
              <a:t> </a:t>
            </a:r>
            <a:r>
              <a:rPr spc="-10" dirty="0"/>
              <a:t>Frєquєncy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61637" y="1603537"/>
            <a:ext cx="6221095" cy="808990"/>
            <a:chOff x="1461637" y="1603537"/>
            <a:chExt cx="6221095" cy="808990"/>
          </a:xfrm>
        </p:grpSpPr>
        <p:sp>
          <p:nvSpPr>
            <p:cNvPr id="4" name="object 4"/>
            <p:cNvSpPr/>
            <p:nvPr/>
          </p:nvSpPr>
          <p:spPr>
            <a:xfrm>
              <a:off x="1466400" y="1608299"/>
              <a:ext cx="6211570" cy="799465"/>
            </a:xfrm>
            <a:custGeom>
              <a:avLst/>
              <a:gdLst/>
              <a:ahLst/>
              <a:cxnLst/>
              <a:rect l="l" t="t" r="r" b="b"/>
              <a:pathLst>
                <a:path w="6211570" h="799464">
                  <a:moveTo>
                    <a:pt x="6077997" y="799199"/>
                  </a:moveTo>
                  <a:lnTo>
                    <a:pt x="133202" y="799199"/>
                  </a:lnTo>
                  <a:lnTo>
                    <a:pt x="91100" y="792409"/>
                  </a:lnTo>
                  <a:lnTo>
                    <a:pt x="54534" y="773499"/>
                  </a:lnTo>
                  <a:lnTo>
                    <a:pt x="25700" y="744665"/>
                  </a:lnTo>
                  <a:lnTo>
                    <a:pt x="6790" y="708099"/>
                  </a:lnTo>
                  <a:lnTo>
                    <a:pt x="0" y="665997"/>
                  </a:lnTo>
                  <a:lnTo>
                    <a:pt x="0" y="133202"/>
                  </a:lnTo>
                  <a:lnTo>
                    <a:pt x="6790" y="91100"/>
                  </a:lnTo>
                  <a:lnTo>
                    <a:pt x="25700" y="54534"/>
                  </a:lnTo>
                  <a:lnTo>
                    <a:pt x="54534" y="25700"/>
                  </a:lnTo>
                  <a:lnTo>
                    <a:pt x="91100" y="6790"/>
                  </a:lnTo>
                  <a:lnTo>
                    <a:pt x="133202" y="0"/>
                  </a:lnTo>
                  <a:lnTo>
                    <a:pt x="6077997" y="0"/>
                  </a:lnTo>
                  <a:lnTo>
                    <a:pt x="6128971" y="10139"/>
                  </a:lnTo>
                  <a:lnTo>
                    <a:pt x="6172185" y="39013"/>
                  </a:lnTo>
                  <a:lnTo>
                    <a:pt x="6201060" y="82228"/>
                  </a:lnTo>
                  <a:lnTo>
                    <a:pt x="6211199" y="133202"/>
                  </a:lnTo>
                  <a:lnTo>
                    <a:pt x="6211199" y="665997"/>
                  </a:lnTo>
                  <a:lnTo>
                    <a:pt x="6204409" y="708099"/>
                  </a:lnTo>
                  <a:lnTo>
                    <a:pt x="6185499" y="744665"/>
                  </a:lnTo>
                  <a:lnTo>
                    <a:pt x="6156665" y="773499"/>
                  </a:lnTo>
                  <a:lnTo>
                    <a:pt x="6120099" y="792409"/>
                  </a:lnTo>
                  <a:lnTo>
                    <a:pt x="6077997" y="7991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6400" y="1608299"/>
              <a:ext cx="6211570" cy="799465"/>
            </a:xfrm>
            <a:custGeom>
              <a:avLst/>
              <a:gdLst/>
              <a:ahLst/>
              <a:cxnLst/>
              <a:rect l="l" t="t" r="r" b="b"/>
              <a:pathLst>
                <a:path w="6211570" h="799464">
                  <a:moveTo>
                    <a:pt x="0" y="133202"/>
                  </a:moveTo>
                  <a:lnTo>
                    <a:pt x="6790" y="91100"/>
                  </a:lnTo>
                  <a:lnTo>
                    <a:pt x="25700" y="54534"/>
                  </a:lnTo>
                  <a:lnTo>
                    <a:pt x="54534" y="25700"/>
                  </a:lnTo>
                  <a:lnTo>
                    <a:pt x="91100" y="6790"/>
                  </a:lnTo>
                  <a:lnTo>
                    <a:pt x="133202" y="0"/>
                  </a:lnTo>
                  <a:lnTo>
                    <a:pt x="6077997" y="0"/>
                  </a:lnTo>
                  <a:lnTo>
                    <a:pt x="6128971" y="10139"/>
                  </a:lnTo>
                  <a:lnTo>
                    <a:pt x="6172185" y="39013"/>
                  </a:lnTo>
                  <a:lnTo>
                    <a:pt x="6201060" y="82228"/>
                  </a:lnTo>
                  <a:lnTo>
                    <a:pt x="6211199" y="133202"/>
                  </a:lnTo>
                  <a:lnTo>
                    <a:pt x="6211199" y="665997"/>
                  </a:lnTo>
                  <a:lnTo>
                    <a:pt x="6204409" y="708099"/>
                  </a:lnTo>
                  <a:lnTo>
                    <a:pt x="6185499" y="744665"/>
                  </a:lnTo>
                  <a:lnTo>
                    <a:pt x="6156665" y="773499"/>
                  </a:lnTo>
                  <a:lnTo>
                    <a:pt x="6120099" y="792409"/>
                  </a:lnTo>
                  <a:lnTo>
                    <a:pt x="6077997" y="799199"/>
                  </a:lnTo>
                  <a:lnTo>
                    <a:pt x="133202" y="799199"/>
                  </a:lnTo>
                  <a:lnTo>
                    <a:pt x="91100" y="792409"/>
                  </a:lnTo>
                  <a:lnTo>
                    <a:pt x="54534" y="773499"/>
                  </a:lnTo>
                  <a:lnTo>
                    <a:pt x="25700" y="744665"/>
                  </a:lnTo>
                  <a:lnTo>
                    <a:pt x="6790" y="708099"/>
                  </a:lnTo>
                  <a:lnTo>
                    <a:pt x="0" y="665997"/>
                  </a:lnTo>
                  <a:lnTo>
                    <a:pt x="0" y="133202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92574" y="1832640"/>
            <a:ext cx="57556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30" dirty="0">
                <a:solidFill>
                  <a:srgbClr val="F6F6F6"/>
                </a:solidFill>
                <a:latin typeface="Tahoma"/>
                <a:cs typeface="Tahoma"/>
              </a:rPr>
              <a:t>Evaluatє</a:t>
            </a:r>
            <a:r>
              <a:rPr sz="2000" b="1" spc="-114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000" b="1" spc="-60" dirty="0">
                <a:solidFill>
                  <a:srgbClr val="F6F6F6"/>
                </a:solidFill>
                <a:latin typeface="Tahoma"/>
                <a:cs typeface="Tahoma"/>
              </a:rPr>
              <a:t>how</a:t>
            </a:r>
            <a:r>
              <a:rPr sz="2000" b="1" spc="-11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F6F6F6"/>
                </a:solidFill>
                <a:latin typeface="Tahoma"/>
                <a:cs typeface="Tahoma"/>
              </a:rPr>
              <a:t>rєlєvant</a:t>
            </a:r>
            <a:r>
              <a:rPr sz="2000" b="1" spc="-11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000" b="1" spc="-55" dirty="0">
                <a:solidFill>
                  <a:srgbClr val="F6F6F6"/>
                </a:solidFill>
                <a:latin typeface="Tahoma"/>
                <a:cs typeface="Tahoma"/>
              </a:rPr>
              <a:t>a</a:t>
            </a:r>
            <a:r>
              <a:rPr sz="2000" b="1" spc="-11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000" b="1" spc="-65" dirty="0">
                <a:solidFill>
                  <a:srgbClr val="F6F6F6"/>
                </a:solidFill>
                <a:latin typeface="Tahoma"/>
                <a:cs typeface="Tahoma"/>
              </a:rPr>
              <a:t>word</a:t>
            </a:r>
            <a:r>
              <a:rPr sz="2000" b="1" spc="-10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F6F6F6"/>
                </a:solidFill>
                <a:latin typeface="Tahoma"/>
                <a:cs typeface="Tahoma"/>
              </a:rPr>
              <a:t>is</a:t>
            </a:r>
            <a:r>
              <a:rPr sz="2000" b="1" spc="-114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000" b="1" spc="-40" dirty="0">
                <a:solidFill>
                  <a:srgbClr val="F6F6F6"/>
                </a:solidFill>
                <a:latin typeface="Tahoma"/>
                <a:cs typeface="Tahoma"/>
              </a:rPr>
              <a:t>to</a:t>
            </a:r>
            <a:r>
              <a:rPr sz="2000" b="1" spc="-114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000" b="1" spc="-55" dirty="0">
                <a:solidFill>
                  <a:srgbClr val="F6F6F6"/>
                </a:solidFill>
                <a:latin typeface="Tahoma"/>
                <a:cs typeface="Tahoma"/>
              </a:rPr>
              <a:t>a</a:t>
            </a:r>
            <a:r>
              <a:rPr sz="2000" b="1" spc="-11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F6F6F6"/>
                </a:solidFill>
                <a:latin typeface="Tahoma"/>
                <a:cs typeface="Tahoma"/>
              </a:rPr>
              <a:t>documєnt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61637" y="2795587"/>
            <a:ext cx="6221095" cy="808990"/>
            <a:chOff x="1461637" y="2795587"/>
            <a:chExt cx="6221095" cy="808990"/>
          </a:xfrm>
        </p:grpSpPr>
        <p:sp>
          <p:nvSpPr>
            <p:cNvPr id="8" name="object 8"/>
            <p:cNvSpPr/>
            <p:nvPr/>
          </p:nvSpPr>
          <p:spPr>
            <a:xfrm>
              <a:off x="1466400" y="2800350"/>
              <a:ext cx="6211570" cy="799465"/>
            </a:xfrm>
            <a:custGeom>
              <a:avLst/>
              <a:gdLst/>
              <a:ahLst/>
              <a:cxnLst/>
              <a:rect l="l" t="t" r="r" b="b"/>
              <a:pathLst>
                <a:path w="6211570" h="799464">
                  <a:moveTo>
                    <a:pt x="6077997" y="799199"/>
                  </a:moveTo>
                  <a:lnTo>
                    <a:pt x="133202" y="799199"/>
                  </a:lnTo>
                  <a:lnTo>
                    <a:pt x="91100" y="792409"/>
                  </a:lnTo>
                  <a:lnTo>
                    <a:pt x="54534" y="773499"/>
                  </a:lnTo>
                  <a:lnTo>
                    <a:pt x="25700" y="744665"/>
                  </a:lnTo>
                  <a:lnTo>
                    <a:pt x="6790" y="708099"/>
                  </a:lnTo>
                  <a:lnTo>
                    <a:pt x="0" y="665997"/>
                  </a:lnTo>
                  <a:lnTo>
                    <a:pt x="0" y="133202"/>
                  </a:lnTo>
                  <a:lnTo>
                    <a:pt x="6790" y="91100"/>
                  </a:lnTo>
                  <a:lnTo>
                    <a:pt x="25700" y="54534"/>
                  </a:lnTo>
                  <a:lnTo>
                    <a:pt x="54534" y="25700"/>
                  </a:lnTo>
                  <a:lnTo>
                    <a:pt x="91100" y="6790"/>
                  </a:lnTo>
                  <a:lnTo>
                    <a:pt x="133202" y="0"/>
                  </a:lnTo>
                  <a:lnTo>
                    <a:pt x="6077997" y="0"/>
                  </a:lnTo>
                  <a:lnTo>
                    <a:pt x="6128971" y="10139"/>
                  </a:lnTo>
                  <a:lnTo>
                    <a:pt x="6172185" y="39013"/>
                  </a:lnTo>
                  <a:lnTo>
                    <a:pt x="6201060" y="82228"/>
                  </a:lnTo>
                  <a:lnTo>
                    <a:pt x="6211199" y="133202"/>
                  </a:lnTo>
                  <a:lnTo>
                    <a:pt x="6211199" y="665997"/>
                  </a:lnTo>
                  <a:lnTo>
                    <a:pt x="6204409" y="708099"/>
                  </a:lnTo>
                  <a:lnTo>
                    <a:pt x="6185499" y="744665"/>
                  </a:lnTo>
                  <a:lnTo>
                    <a:pt x="6156665" y="773499"/>
                  </a:lnTo>
                  <a:lnTo>
                    <a:pt x="6120099" y="792409"/>
                  </a:lnTo>
                  <a:lnTo>
                    <a:pt x="6077997" y="7991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6400" y="2800350"/>
              <a:ext cx="6211570" cy="799465"/>
            </a:xfrm>
            <a:custGeom>
              <a:avLst/>
              <a:gdLst/>
              <a:ahLst/>
              <a:cxnLst/>
              <a:rect l="l" t="t" r="r" b="b"/>
              <a:pathLst>
                <a:path w="6211570" h="799464">
                  <a:moveTo>
                    <a:pt x="0" y="133202"/>
                  </a:moveTo>
                  <a:lnTo>
                    <a:pt x="6790" y="91100"/>
                  </a:lnTo>
                  <a:lnTo>
                    <a:pt x="25700" y="54534"/>
                  </a:lnTo>
                  <a:lnTo>
                    <a:pt x="54534" y="25700"/>
                  </a:lnTo>
                  <a:lnTo>
                    <a:pt x="91100" y="6790"/>
                  </a:lnTo>
                  <a:lnTo>
                    <a:pt x="133202" y="0"/>
                  </a:lnTo>
                  <a:lnTo>
                    <a:pt x="6077997" y="0"/>
                  </a:lnTo>
                  <a:lnTo>
                    <a:pt x="6128971" y="10139"/>
                  </a:lnTo>
                  <a:lnTo>
                    <a:pt x="6172185" y="39013"/>
                  </a:lnTo>
                  <a:lnTo>
                    <a:pt x="6201060" y="82228"/>
                  </a:lnTo>
                  <a:lnTo>
                    <a:pt x="6211199" y="133202"/>
                  </a:lnTo>
                  <a:lnTo>
                    <a:pt x="6211199" y="665997"/>
                  </a:lnTo>
                  <a:lnTo>
                    <a:pt x="6204409" y="708099"/>
                  </a:lnTo>
                  <a:lnTo>
                    <a:pt x="6185499" y="744665"/>
                  </a:lnTo>
                  <a:lnTo>
                    <a:pt x="6156665" y="773499"/>
                  </a:lnTo>
                  <a:lnTo>
                    <a:pt x="6120099" y="792409"/>
                  </a:lnTo>
                  <a:lnTo>
                    <a:pt x="6077997" y="799199"/>
                  </a:lnTo>
                  <a:lnTo>
                    <a:pt x="133202" y="799199"/>
                  </a:lnTo>
                  <a:lnTo>
                    <a:pt x="91100" y="792409"/>
                  </a:lnTo>
                  <a:lnTo>
                    <a:pt x="54534" y="773499"/>
                  </a:lnTo>
                  <a:lnTo>
                    <a:pt x="25700" y="744665"/>
                  </a:lnTo>
                  <a:lnTo>
                    <a:pt x="6790" y="708099"/>
                  </a:lnTo>
                  <a:lnTo>
                    <a:pt x="0" y="665997"/>
                  </a:lnTo>
                  <a:lnTo>
                    <a:pt x="0" y="133202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54248" y="2872289"/>
            <a:ext cx="58318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6150" marR="5080" indent="-2204085">
              <a:lnSpc>
                <a:spcPct val="100000"/>
              </a:lnSpc>
              <a:spcBef>
                <a:spcPts val="100"/>
              </a:spcBef>
            </a:pPr>
            <a:r>
              <a:rPr sz="2000" spc="80" dirty="0">
                <a:solidFill>
                  <a:srgbClr val="272528"/>
                </a:solidFill>
                <a:latin typeface="Tahoma"/>
                <a:cs typeface="Tahoma"/>
              </a:rPr>
              <a:t>Balance</a:t>
            </a:r>
            <a:r>
              <a:rPr sz="2000" spc="-20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272528"/>
                </a:solidFill>
                <a:latin typeface="Tahoma"/>
                <a:cs typeface="Tahoma"/>
              </a:rPr>
              <a:t>the</a:t>
            </a:r>
            <a:r>
              <a:rPr sz="2000" spc="-20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72528"/>
                </a:solidFill>
                <a:latin typeface="Tahoma"/>
                <a:cs typeface="Tahoma"/>
              </a:rPr>
              <a:t>term</a:t>
            </a:r>
            <a:r>
              <a:rPr sz="2000" spc="-15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272528"/>
                </a:solidFill>
                <a:latin typeface="Tahoma"/>
                <a:cs typeface="Tahoma"/>
              </a:rPr>
              <a:t>frequency</a:t>
            </a:r>
            <a:r>
              <a:rPr sz="2000" spc="-20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272528"/>
                </a:solidFill>
                <a:latin typeface="Tahoma"/>
                <a:cs typeface="Tahoma"/>
              </a:rPr>
              <a:t>with</a:t>
            </a:r>
            <a:r>
              <a:rPr sz="2000" spc="-20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272528"/>
                </a:solidFill>
                <a:latin typeface="Tahoma"/>
                <a:cs typeface="Tahoma"/>
              </a:rPr>
              <a:t>the</a:t>
            </a:r>
            <a:r>
              <a:rPr sz="2000" spc="-15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272528"/>
                </a:solidFill>
                <a:latin typeface="Tahoma"/>
                <a:cs typeface="Tahoma"/>
              </a:rPr>
              <a:t>uniqueness </a:t>
            </a:r>
            <a:r>
              <a:rPr sz="2000" spc="90" dirty="0">
                <a:solidFill>
                  <a:srgbClr val="272528"/>
                </a:solidFill>
                <a:latin typeface="Tahoma"/>
                <a:cs typeface="Tahoma"/>
              </a:rPr>
              <a:t>of</a:t>
            </a:r>
            <a:r>
              <a:rPr sz="2000" spc="-60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272528"/>
                </a:solidFill>
                <a:latin typeface="Tahoma"/>
                <a:cs typeface="Tahoma"/>
              </a:rPr>
              <a:t>the</a:t>
            </a:r>
            <a:r>
              <a:rPr sz="2000" spc="-55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72528"/>
                </a:solidFill>
                <a:latin typeface="Tahoma"/>
                <a:cs typeface="Tahoma"/>
              </a:rPr>
              <a:t>term.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5771" y="1001316"/>
            <a:ext cx="8054340" cy="3663950"/>
            <a:chOff x="545771" y="1001316"/>
            <a:chExt cx="8054340" cy="3663950"/>
          </a:xfrm>
        </p:grpSpPr>
        <p:sp>
          <p:nvSpPr>
            <p:cNvPr id="3" name="object 3"/>
            <p:cNvSpPr/>
            <p:nvPr/>
          </p:nvSpPr>
          <p:spPr>
            <a:xfrm>
              <a:off x="550533" y="1006078"/>
              <a:ext cx="8044815" cy="3654425"/>
            </a:xfrm>
            <a:custGeom>
              <a:avLst/>
              <a:gdLst/>
              <a:ahLst/>
              <a:cxnLst/>
              <a:rect l="l" t="t" r="r" b="b"/>
              <a:pathLst>
                <a:path w="8044815" h="3654425">
                  <a:moveTo>
                    <a:pt x="0" y="189313"/>
                  </a:moveTo>
                  <a:lnTo>
                    <a:pt x="6762" y="138986"/>
                  </a:lnTo>
                  <a:lnTo>
                    <a:pt x="25846" y="93763"/>
                  </a:lnTo>
                  <a:lnTo>
                    <a:pt x="55448" y="55448"/>
                  </a:lnTo>
                  <a:lnTo>
                    <a:pt x="93763" y="25846"/>
                  </a:lnTo>
                  <a:lnTo>
                    <a:pt x="138986" y="6762"/>
                  </a:lnTo>
                  <a:lnTo>
                    <a:pt x="189313" y="0"/>
                  </a:lnTo>
                  <a:lnTo>
                    <a:pt x="7855336" y="0"/>
                  </a:lnTo>
                  <a:lnTo>
                    <a:pt x="7927783" y="14410"/>
                  </a:lnTo>
                  <a:lnTo>
                    <a:pt x="7989201" y="55448"/>
                  </a:lnTo>
                  <a:lnTo>
                    <a:pt x="8030239" y="116866"/>
                  </a:lnTo>
                  <a:lnTo>
                    <a:pt x="8044649" y="189313"/>
                  </a:lnTo>
                  <a:lnTo>
                    <a:pt x="8044649" y="3464686"/>
                  </a:lnTo>
                  <a:lnTo>
                    <a:pt x="8037887" y="3515013"/>
                  </a:lnTo>
                  <a:lnTo>
                    <a:pt x="8018802" y="3560236"/>
                  </a:lnTo>
                  <a:lnTo>
                    <a:pt x="7989201" y="3598551"/>
                  </a:lnTo>
                  <a:lnTo>
                    <a:pt x="7950886" y="3628153"/>
                  </a:lnTo>
                  <a:lnTo>
                    <a:pt x="7905663" y="3647237"/>
                  </a:lnTo>
                  <a:lnTo>
                    <a:pt x="7855336" y="3653999"/>
                  </a:lnTo>
                  <a:lnTo>
                    <a:pt x="189313" y="3653999"/>
                  </a:lnTo>
                  <a:lnTo>
                    <a:pt x="138986" y="3647237"/>
                  </a:lnTo>
                  <a:lnTo>
                    <a:pt x="93763" y="3628153"/>
                  </a:lnTo>
                  <a:lnTo>
                    <a:pt x="55448" y="3598551"/>
                  </a:lnTo>
                  <a:lnTo>
                    <a:pt x="25846" y="3560236"/>
                  </a:lnTo>
                  <a:lnTo>
                    <a:pt x="6762" y="3515013"/>
                  </a:lnTo>
                  <a:lnTo>
                    <a:pt x="0" y="3464686"/>
                  </a:lnTo>
                  <a:lnTo>
                    <a:pt x="0" y="189313"/>
                  </a:lnTo>
                  <a:close/>
                </a:path>
              </a:pathLst>
            </a:custGeom>
            <a:ln w="952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0397" y="1339025"/>
              <a:ext cx="518297" cy="4695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0397" y="1872425"/>
              <a:ext cx="518297" cy="4695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0397" y="2405825"/>
              <a:ext cx="518297" cy="4695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0397" y="2939225"/>
              <a:ext cx="518297" cy="4695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Prєprocєssing</a:t>
            </a:r>
            <a:r>
              <a:rPr sz="2600" spc="-55" dirty="0"/>
              <a:t> </a:t>
            </a:r>
            <a:r>
              <a:rPr sz="2600" spc="-10" dirty="0"/>
              <a:t>Tєchniquєs</a:t>
            </a:r>
            <a:endParaRPr sz="2600"/>
          </a:p>
        </p:txBody>
      </p:sp>
      <p:sp>
        <p:nvSpPr>
          <p:cNvPr id="9" name="object 9"/>
          <p:cNvSpPr txBox="1"/>
          <p:nvPr/>
        </p:nvSpPr>
        <p:spPr>
          <a:xfrm>
            <a:off x="3221805" y="1435475"/>
            <a:ext cx="4285615" cy="294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F6F6F6"/>
                </a:solidFill>
                <a:latin typeface="Tahoma"/>
                <a:cs typeface="Tahoma"/>
              </a:rPr>
              <a:t>Lowercasing</a:t>
            </a:r>
            <a:endParaRPr sz="1500">
              <a:latin typeface="Tahoma"/>
              <a:cs typeface="Tahoma"/>
            </a:endParaRPr>
          </a:p>
          <a:p>
            <a:pPr marL="12700" marR="5080">
              <a:lnSpc>
                <a:spcPct val="228399"/>
              </a:lnSpc>
              <a:spcBef>
                <a:spcPts val="85"/>
              </a:spcBef>
            </a:pPr>
            <a:r>
              <a:rPr sz="1500" b="1" spc="-55" dirty="0">
                <a:solidFill>
                  <a:srgbClr val="F6F6F6"/>
                </a:solidFill>
                <a:latin typeface="Tahoma"/>
                <a:cs typeface="Tahoma"/>
              </a:rPr>
              <a:t>Removing </a:t>
            </a:r>
            <a:r>
              <a:rPr sz="1500" b="1" spc="-40" dirty="0">
                <a:solidFill>
                  <a:srgbClr val="F6F6F6"/>
                </a:solidFill>
                <a:latin typeface="Tahoma"/>
                <a:cs typeface="Tahoma"/>
              </a:rPr>
              <a:t>Punctuation</a:t>
            </a:r>
            <a:r>
              <a:rPr sz="1500" b="1" spc="-5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500" b="1" spc="-45" dirty="0">
                <a:solidFill>
                  <a:srgbClr val="F6F6F6"/>
                </a:solidFill>
                <a:latin typeface="Tahoma"/>
                <a:cs typeface="Tahoma"/>
              </a:rPr>
              <a:t>and</a:t>
            </a:r>
            <a:r>
              <a:rPr sz="1500" b="1" spc="-5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500" b="1" spc="-20" dirty="0">
                <a:solidFill>
                  <a:srgbClr val="F6F6F6"/>
                </a:solidFill>
                <a:latin typeface="Tahoma"/>
                <a:cs typeface="Tahoma"/>
              </a:rPr>
              <a:t>Special</a:t>
            </a:r>
            <a:r>
              <a:rPr sz="1500" b="1" spc="-5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F6F6F6"/>
                </a:solidFill>
                <a:latin typeface="Tahoma"/>
                <a:cs typeface="Tahoma"/>
              </a:rPr>
              <a:t>Characters </a:t>
            </a:r>
            <a:r>
              <a:rPr sz="1500" b="1" spc="-20" dirty="0">
                <a:solidFill>
                  <a:srgbClr val="F6F6F6"/>
                </a:solidFill>
                <a:latin typeface="Tahoma"/>
                <a:cs typeface="Tahoma"/>
              </a:rPr>
              <a:t>Stop</a:t>
            </a:r>
            <a:r>
              <a:rPr sz="1500" b="1" spc="-5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500" b="1" spc="-50" dirty="0">
                <a:solidFill>
                  <a:srgbClr val="F6F6F6"/>
                </a:solidFill>
                <a:latin typeface="Tahoma"/>
                <a:cs typeface="Tahoma"/>
              </a:rPr>
              <a:t>Words </a:t>
            </a:r>
            <a:r>
              <a:rPr sz="1500" b="1" spc="-10" dirty="0">
                <a:solidFill>
                  <a:srgbClr val="F6F6F6"/>
                </a:solidFill>
                <a:latin typeface="Tahoma"/>
                <a:cs typeface="Tahoma"/>
              </a:rPr>
              <a:t>Removal</a:t>
            </a:r>
            <a:endParaRPr sz="1500">
              <a:latin typeface="Tahoma"/>
              <a:cs typeface="Tahoma"/>
            </a:endParaRPr>
          </a:p>
          <a:p>
            <a:pPr marL="31750" marR="1527175" indent="-19050">
              <a:lnSpc>
                <a:spcPts val="4260"/>
              </a:lnSpc>
              <a:spcBef>
                <a:spcPts val="405"/>
              </a:spcBef>
            </a:pPr>
            <a:r>
              <a:rPr sz="1500" b="1" spc="-50" dirty="0">
                <a:solidFill>
                  <a:srgbClr val="FAFFFF"/>
                </a:solidFill>
                <a:latin typeface="Tahoma"/>
                <a:cs typeface="Tahoma"/>
              </a:rPr>
              <a:t>Stemming</a:t>
            </a:r>
            <a:r>
              <a:rPr sz="1500" b="1" spc="-5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500" b="1" spc="-45" dirty="0">
                <a:solidFill>
                  <a:srgbClr val="FAFFFF"/>
                </a:solidFill>
                <a:latin typeface="Tahoma"/>
                <a:cs typeface="Tahoma"/>
              </a:rPr>
              <a:t>and</a:t>
            </a:r>
            <a:r>
              <a:rPr sz="1500" b="1" spc="-5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500" b="1" spc="-40" dirty="0">
                <a:solidFill>
                  <a:srgbClr val="FAFFFF"/>
                </a:solidFill>
                <a:latin typeface="Tahoma"/>
                <a:cs typeface="Tahoma"/>
              </a:rPr>
              <a:t>Lemmatization </a:t>
            </a:r>
            <a:r>
              <a:rPr sz="1500" b="1" spc="-25" dirty="0">
                <a:solidFill>
                  <a:srgbClr val="FFFFFF"/>
                </a:solidFill>
                <a:latin typeface="Tahoma"/>
                <a:cs typeface="Tahoma"/>
              </a:rPr>
              <a:t>Vocabulary</a:t>
            </a:r>
            <a:r>
              <a:rPr sz="15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Building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1500">
              <a:latin typeface="Tahoma"/>
              <a:cs typeface="Tahoma"/>
            </a:endParaRPr>
          </a:p>
          <a:p>
            <a:pPr marL="31750">
              <a:lnSpc>
                <a:spcPct val="100000"/>
              </a:lnSpc>
            </a:pP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Vectorization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Componєnts</a:t>
            </a:r>
            <a:r>
              <a:rPr spc="-130" dirty="0"/>
              <a:t> </a:t>
            </a:r>
            <a:r>
              <a:rPr spc="-10" dirty="0"/>
              <a:t>of</a:t>
            </a:r>
            <a:r>
              <a:rPr spc="-125" dirty="0"/>
              <a:t> </a:t>
            </a:r>
            <a:r>
              <a:rPr spc="-70" dirty="0"/>
              <a:t>TF-</a:t>
            </a:r>
            <a:r>
              <a:rPr spc="-25" dirty="0"/>
              <a:t>IDF</a:t>
            </a:r>
          </a:p>
        </p:txBody>
      </p:sp>
      <p:sp>
        <p:nvSpPr>
          <p:cNvPr id="3" name="object 3"/>
          <p:cNvSpPr/>
          <p:nvPr/>
        </p:nvSpPr>
        <p:spPr>
          <a:xfrm>
            <a:off x="3478850" y="1249387"/>
            <a:ext cx="2171065" cy="615315"/>
          </a:xfrm>
          <a:custGeom>
            <a:avLst/>
            <a:gdLst/>
            <a:ahLst/>
            <a:cxnLst/>
            <a:rect l="l" t="t" r="r" b="b"/>
            <a:pathLst>
              <a:path w="2171065" h="615314">
                <a:moveTo>
                  <a:pt x="2067947" y="615299"/>
                </a:moveTo>
                <a:lnTo>
                  <a:pt x="102551" y="615299"/>
                </a:lnTo>
                <a:lnTo>
                  <a:pt x="62634" y="607240"/>
                </a:lnTo>
                <a:lnTo>
                  <a:pt x="30036" y="585263"/>
                </a:lnTo>
                <a:lnTo>
                  <a:pt x="8059" y="552665"/>
                </a:lnTo>
                <a:lnTo>
                  <a:pt x="0" y="512747"/>
                </a:lnTo>
                <a:lnTo>
                  <a:pt x="0" y="102552"/>
                </a:lnTo>
                <a:lnTo>
                  <a:pt x="8059" y="62634"/>
                </a:lnTo>
                <a:lnTo>
                  <a:pt x="30036" y="30036"/>
                </a:lnTo>
                <a:lnTo>
                  <a:pt x="62634" y="8059"/>
                </a:lnTo>
                <a:lnTo>
                  <a:pt x="102551" y="0"/>
                </a:lnTo>
                <a:lnTo>
                  <a:pt x="2067947" y="0"/>
                </a:lnTo>
                <a:lnTo>
                  <a:pt x="2107192" y="7806"/>
                </a:lnTo>
                <a:lnTo>
                  <a:pt x="2140463" y="30036"/>
                </a:lnTo>
                <a:lnTo>
                  <a:pt x="2162693" y="63307"/>
                </a:lnTo>
                <a:lnTo>
                  <a:pt x="2170499" y="102552"/>
                </a:lnTo>
                <a:lnTo>
                  <a:pt x="2170499" y="512747"/>
                </a:lnTo>
                <a:lnTo>
                  <a:pt x="2162440" y="552665"/>
                </a:lnTo>
                <a:lnTo>
                  <a:pt x="2140463" y="585263"/>
                </a:lnTo>
                <a:lnTo>
                  <a:pt x="2107865" y="607240"/>
                </a:lnTo>
                <a:lnTo>
                  <a:pt x="2067947" y="615299"/>
                </a:lnTo>
                <a:close/>
              </a:path>
            </a:pathLst>
          </a:custGeom>
          <a:solidFill>
            <a:srgbClr val="2046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8213" y="1341137"/>
            <a:ext cx="10712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80" dirty="0">
                <a:solidFill>
                  <a:srgbClr val="F6F6F6"/>
                </a:solidFill>
                <a:latin typeface="Tahoma"/>
                <a:cs typeface="Tahoma"/>
              </a:rPr>
              <a:t>TF-</a:t>
            </a:r>
            <a:r>
              <a:rPr sz="2500" b="1" spc="-40" dirty="0">
                <a:solidFill>
                  <a:srgbClr val="F6F6F6"/>
                </a:solidFill>
                <a:latin typeface="Tahoma"/>
                <a:cs typeface="Tahoma"/>
              </a:rPr>
              <a:t>IDF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8725" y="2571750"/>
            <a:ext cx="2818765" cy="615315"/>
          </a:xfrm>
          <a:custGeom>
            <a:avLst/>
            <a:gdLst/>
            <a:ahLst/>
            <a:cxnLst/>
            <a:rect l="l" t="t" r="r" b="b"/>
            <a:pathLst>
              <a:path w="2818765" h="615314">
                <a:moveTo>
                  <a:pt x="2715948" y="615299"/>
                </a:moveTo>
                <a:lnTo>
                  <a:pt x="102552" y="615299"/>
                </a:lnTo>
                <a:lnTo>
                  <a:pt x="62634" y="607240"/>
                </a:lnTo>
                <a:lnTo>
                  <a:pt x="30036" y="585263"/>
                </a:lnTo>
                <a:lnTo>
                  <a:pt x="8059" y="552665"/>
                </a:lnTo>
                <a:lnTo>
                  <a:pt x="0" y="512747"/>
                </a:lnTo>
                <a:lnTo>
                  <a:pt x="0" y="102552"/>
                </a:lnTo>
                <a:lnTo>
                  <a:pt x="8059" y="62634"/>
                </a:lnTo>
                <a:lnTo>
                  <a:pt x="30036" y="30036"/>
                </a:lnTo>
                <a:lnTo>
                  <a:pt x="62634" y="8059"/>
                </a:lnTo>
                <a:lnTo>
                  <a:pt x="102552" y="0"/>
                </a:lnTo>
                <a:lnTo>
                  <a:pt x="2715948" y="0"/>
                </a:lnTo>
                <a:lnTo>
                  <a:pt x="2755192" y="7806"/>
                </a:lnTo>
                <a:lnTo>
                  <a:pt x="2788463" y="30036"/>
                </a:lnTo>
                <a:lnTo>
                  <a:pt x="2810693" y="63307"/>
                </a:lnTo>
                <a:lnTo>
                  <a:pt x="2818500" y="102552"/>
                </a:lnTo>
                <a:lnTo>
                  <a:pt x="2818500" y="512747"/>
                </a:lnTo>
                <a:lnTo>
                  <a:pt x="2810441" y="552665"/>
                </a:lnTo>
                <a:lnTo>
                  <a:pt x="2788463" y="585263"/>
                </a:lnTo>
                <a:lnTo>
                  <a:pt x="2755865" y="607240"/>
                </a:lnTo>
                <a:lnTo>
                  <a:pt x="2715948" y="6152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8889" y="2704140"/>
            <a:ext cx="20167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solidFill>
                  <a:srgbClr val="272528"/>
                </a:solidFill>
                <a:latin typeface="Tahoma"/>
                <a:cs typeface="Tahoma"/>
              </a:rPr>
              <a:t>Term</a:t>
            </a:r>
            <a:r>
              <a:rPr sz="2000" b="1" spc="-70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272528"/>
                </a:solidFill>
                <a:latin typeface="Tahoma"/>
                <a:cs typeface="Tahoma"/>
              </a:rPr>
              <a:t>Frequency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91849" y="2571750"/>
            <a:ext cx="2818765" cy="615315"/>
          </a:xfrm>
          <a:custGeom>
            <a:avLst/>
            <a:gdLst/>
            <a:ahLst/>
            <a:cxnLst/>
            <a:rect l="l" t="t" r="r" b="b"/>
            <a:pathLst>
              <a:path w="2818765" h="615314">
                <a:moveTo>
                  <a:pt x="2715947" y="615299"/>
                </a:moveTo>
                <a:lnTo>
                  <a:pt x="102551" y="615299"/>
                </a:lnTo>
                <a:lnTo>
                  <a:pt x="62634" y="607240"/>
                </a:lnTo>
                <a:lnTo>
                  <a:pt x="30036" y="585263"/>
                </a:lnTo>
                <a:lnTo>
                  <a:pt x="8059" y="552665"/>
                </a:lnTo>
                <a:lnTo>
                  <a:pt x="0" y="512747"/>
                </a:lnTo>
                <a:lnTo>
                  <a:pt x="0" y="102552"/>
                </a:lnTo>
                <a:lnTo>
                  <a:pt x="8059" y="62634"/>
                </a:lnTo>
                <a:lnTo>
                  <a:pt x="30036" y="30036"/>
                </a:lnTo>
                <a:lnTo>
                  <a:pt x="62634" y="8059"/>
                </a:lnTo>
                <a:lnTo>
                  <a:pt x="102551" y="0"/>
                </a:lnTo>
                <a:lnTo>
                  <a:pt x="2715947" y="0"/>
                </a:lnTo>
                <a:lnTo>
                  <a:pt x="2755192" y="7806"/>
                </a:lnTo>
                <a:lnTo>
                  <a:pt x="2788462" y="30036"/>
                </a:lnTo>
                <a:lnTo>
                  <a:pt x="2810693" y="63307"/>
                </a:lnTo>
                <a:lnTo>
                  <a:pt x="2818500" y="102552"/>
                </a:lnTo>
                <a:lnTo>
                  <a:pt x="2818500" y="512747"/>
                </a:lnTo>
                <a:lnTo>
                  <a:pt x="2810441" y="552665"/>
                </a:lnTo>
                <a:lnTo>
                  <a:pt x="2788463" y="585263"/>
                </a:lnTo>
                <a:lnTo>
                  <a:pt x="2755865" y="607240"/>
                </a:lnTo>
                <a:lnTo>
                  <a:pt x="2715947" y="6152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71327" y="2551740"/>
            <a:ext cx="22580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7520" marR="5080" indent="-465455">
              <a:lnSpc>
                <a:spcPct val="100000"/>
              </a:lnSpc>
              <a:spcBef>
                <a:spcPts val="100"/>
              </a:spcBef>
            </a:pPr>
            <a:r>
              <a:rPr sz="2000" b="1" spc="-90" dirty="0">
                <a:solidFill>
                  <a:srgbClr val="272528"/>
                </a:solidFill>
                <a:latin typeface="Tahoma"/>
                <a:cs typeface="Tahoma"/>
              </a:rPr>
              <a:t>Inverse </a:t>
            </a:r>
            <a:r>
              <a:rPr sz="2000" b="1" spc="-40" dirty="0">
                <a:solidFill>
                  <a:srgbClr val="272528"/>
                </a:solidFill>
                <a:latin typeface="Tahoma"/>
                <a:cs typeface="Tahoma"/>
              </a:rPr>
              <a:t>Document </a:t>
            </a:r>
            <a:r>
              <a:rPr sz="2000" b="1" spc="-10" dirty="0">
                <a:solidFill>
                  <a:srgbClr val="272528"/>
                </a:solidFill>
                <a:latin typeface="Tahoma"/>
                <a:cs typeface="Tahoma"/>
              </a:rPr>
              <a:t>Frequency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04435" y="1855162"/>
            <a:ext cx="3780154" cy="716915"/>
            <a:chOff x="2704435" y="1855162"/>
            <a:chExt cx="3780154" cy="716915"/>
          </a:xfrm>
        </p:grpSpPr>
        <p:sp>
          <p:nvSpPr>
            <p:cNvPr id="10" name="object 10"/>
            <p:cNvSpPr/>
            <p:nvPr/>
          </p:nvSpPr>
          <p:spPr>
            <a:xfrm>
              <a:off x="2794856" y="1864687"/>
              <a:ext cx="1769745" cy="667385"/>
            </a:xfrm>
            <a:custGeom>
              <a:avLst/>
              <a:gdLst/>
              <a:ahLst/>
              <a:cxnLst/>
              <a:rect l="l" t="t" r="r" b="b"/>
              <a:pathLst>
                <a:path w="1769745" h="667385">
                  <a:moveTo>
                    <a:pt x="1769243" y="0"/>
                  </a:moveTo>
                  <a:lnTo>
                    <a:pt x="0" y="666790"/>
                  </a:lnTo>
                </a:path>
              </a:pathLst>
            </a:custGeom>
            <a:ln w="19049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4435" y="2492509"/>
              <a:ext cx="111042" cy="7898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564100" y="1864687"/>
              <a:ext cx="1830070" cy="668020"/>
            </a:xfrm>
            <a:custGeom>
              <a:avLst/>
              <a:gdLst/>
              <a:ahLst/>
              <a:cxnLst/>
              <a:rect l="l" t="t" r="r" b="b"/>
              <a:pathLst>
                <a:path w="1830070" h="668019">
                  <a:moveTo>
                    <a:pt x="0" y="0"/>
                  </a:moveTo>
                  <a:lnTo>
                    <a:pt x="1829729" y="667906"/>
                  </a:lnTo>
                </a:path>
              </a:pathLst>
            </a:custGeom>
            <a:ln w="19049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3516" y="2493511"/>
              <a:ext cx="111048" cy="782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Tєrm</a:t>
            </a:r>
            <a:r>
              <a:rPr spc="-90" dirty="0"/>
              <a:t> </a:t>
            </a:r>
            <a:r>
              <a:rPr dirty="0"/>
              <a:t>Frєquєncy</a:t>
            </a:r>
            <a:r>
              <a:rPr spc="-85" dirty="0"/>
              <a:t> </a:t>
            </a:r>
            <a:r>
              <a:rPr spc="-20" dirty="0"/>
              <a:t>(TF)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98262" y="1467212"/>
            <a:ext cx="7119620" cy="808990"/>
            <a:chOff x="998262" y="1467212"/>
            <a:chExt cx="7119620" cy="808990"/>
          </a:xfrm>
        </p:grpSpPr>
        <p:sp>
          <p:nvSpPr>
            <p:cNvPr id="4" name="object 4"/>
            <p:cNvSpPr/>
            <p:nvPr/>
          </p:nvSpPr>
          <p:spPr>
            <a:xfrm>
              <a:off x="1003025" y="1471974"/>
              <a:ext cx="7110095" cy="799465"/>
            </a:xfrm>
            <a:custGeom>
              <a:avLst/>
              <a:gdLst/>
              <a:ahLst/>
              <a:cxnLst/>
              <a:rect l="l" t="t" r="r" b="b"/>
              <a:pathLst>
                <a:path w="7110095" h="799464">
                  <a:moveTo>
                    <a:pt x="6976497" y="799199"/>
                  </a:moveTo>
                  <a:lnTo>
                    <a:pt x="133202" y="799199"/>
                  </a:lnTo>
                  <a:lnTo>
                    <a:pt x="91100" y="792409"/>
                  </a:lnTo>
                  <a:lnTo>
                    <a:pt x="54534" y="773499"/>
                  </a:lnTo>
                  <a:lnTo>
                    <a:pt x="25700" y="744665"/>
                  </a:lnTo>
                  <a:lnTo>
                    <a:pt x="6790" y="708099"/>
                  </a:lnTo>
                  <a:lnTo>
                    <a:pt x="0" y="665997"/>
                  </a:lnTo>
                  <a:lnTo>
                    <a:pt x="0" y="133202"/>
                  </a:lnTo>
                  <a:lnTo>
                    <a:pt x="6790" y="91100"/>
                  </a:lnTo>
                  <a:lnTo>
                    <a:pt x="25700" y="54534"/>
                  </a:lnTo>
                  <a:lnTo>
                    <a:pt x="54534" y="25700"/>
                  </a:lnTo>
                  <a:lnTo>
                    <a:pt x="91100" y="6790"/>
                  </a:lnTo>
                  <a:lnTo>
                    <a:pt x="133202" y="0"/>
                  </a:lnTo>
                  <a:lnTo>
                    <a:pt x="6976497" y="0"/>
                  </a:lnTo>
                  <a:lnTo>
                    <a:pt x="7027471" y="10139"/>
                  </a:lnTo>
                  <a:lnTo>
                    <a:pt x="7070685" y="39014"/>
                  </a:lnTo>
                  <a:lnTo>
                    <a:pt x="7099560" y="82228"/>
                  </a:lnTo>
                  <a:lnTo>
                    <a:pt x="7109699" y="133202"/>
                  </a:lnTo>
                  <a:lnTo>
                    <a:pt x="7109699" y="665997"/>
                  </a:lnTo>
                  <a:lnTo>
                    <a:pt x="7102909" y="708099"/>
                  </a:lnTo>
                  <a:lnTo>
                    <a:pt x="7083999" y="744665"/>
                  </a:lnTo>
                  <a:lnTo>
                    <a:pt x="7055165" y="773499"/>
                  </a:lnTo>
                  <a:lnTo>
                    <a:pt x="7018599" y="792409"/>
                  </a:lnTo>
                  <a:lnTo>
                    <a:pt x="6976497" y="7991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3025" y="1471974"/>
              <a:ext cx="7110095" cy="799465"/>
            </a:xfrm>
            <a:custGeom>
              <a:avLst/>
              <a:gdLst/>
              <a:ahLst/>
              <a:cxnLst/>
              <a:rect l="l" t="t" r="r" b="b"/>
              <a:pathLst>
                <a:path w="7110095" h="799464">
                  <a:moveTo>
                    <a:pt x="0" y="133202"/>
                  </a:moveTo>
                  <a:lnTo>
                    <a:pt x="6790" y="91100"/>
                  </a:lnTo>
                  <a:lnTo>
                    <a:pt x="25700" y="54534"/>
                  </a:lnTo>
                  <a:lnTo>
                    <a:pt x="54534" y="25700"/>
                  </a:lnTo>
                  <a:lnTo>
                    <a:pt x="91100" y="6790"/>
                  </a:lnTo>
                  <a:lnTo>
                    <a:pt x="133202" y="0"/>
                  </a:lnTo>
                  <a:lnTo>
                    <a:pt x="6976497" y="0"/>
                  </a:lnTo>
                  <a:lnTo>
                    <a:pt x="7027471" y="10139"/>
                  </a:lnTo>
                  <a:lnTo>
                    <a:pt x="7070685" y="39014"/>
                  </a:lnTo>
                  <a:lnTo>
                    <a:pt x="7099560" y="82228"/>
                  </a:lnTo>
                  <a:lnTo>
                    <a:pt x="7109699" y="133202"/>
                  </a:lnTo>
                  <a:lnTo>
                    <a:pt x="7109699" y="665997"/>
                  </a:lnTo>
                  <a:lnTo>
                    <a:pt x="7102909" y="708099"/>
                  </a:lnTo>
                  <a:lnTo>
                    <a:pt x="7083999" y="744665"/>
                  </a:lnTo>
                  <a:lnTo>
                    <a:pt x="7055165" y="773499"/>
                  </a:lnTo>
                  <a:lnTo>
                    <a:pt x="7018599" y="792409"/>
                  </a:lnTo>
                  <a:lnTo>
                    <a:pt x="6976497" y="799199"/>
                  </a:lnTo>
                  <a:lnTo>
                    <a:pt x="133202" y="799199"/>
                  </a:lnTo>
                  <a:lnTo>
                    <a:pt x="91100" y="792409"/>
                  </a:lnTo>
                  <a:lnTo>
                    <a:pt x="54534" y="773499"/>
                  </a:lnTo>
                  <a:lnTo>
                    <a:pt x="25700" y="744665"/>
                  </a:lnTo>
                  <a:lnTo>
                    <a:pt x="6790" y="708099"/>
                  </a:lnTo>
                  <a:lnTo>
                    <a:pt x="0" y="665997"/>
                  </a:lnTo>
                  <a:lnTo>
                    <a:pt x="0" y="133202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22553" y="1696315"/>
            <a:ext cx="6065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6F6F6"/>
                </a:solidFill>
                <a:latin typeface="Tahoma"/>
                <a:cs typeface="Tahoma"/>
              </a:rPr>
              <a:t>Mєasurєs</a:t>
            </a:r>
            <a:r>
              <a:rPr sz="2000" b="1" spc="-6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F6F6F6"/>
                </a:solidFill>
                <a:latin typeface="Tahoma"/>
                <a:cs typeface="Tahoma"/>
              </a:rPr>
              <a:t>thє</a:t>
            </a:r>
            <a:r>
              <a:rPr sz="2000" b="1" spc="-6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F6F6F6"/>
                </a:solidFill>
                <a:latin typeface="Tahoma"/>
                <a:cs typeface="Tahoma"/>
              </a:rPr>
              <a:t>frєquєncy</a:t>
            </a:r>
            <a:r>
              <a:rPr sz="2000" b="1" spc="-6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F6F6F6"/>
                </a:solidFill>
                <a:latin typeface="Tahoma"/>
                <a:cs typeface="Tahoma"/>
              </a:rPr>
              <a:t>of</a:t>
            </a:r>
            <a:r>
              <a:rPr sz="2000" b="1" spc="-6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000" b="1" spc="-55" dirty="0">
                <a:solidFill>
                  <a:srgbClr val="F6F6F6"/>
                </a:solidFill>
                <a:latin typeface="Tahoma"/>
                <a:cs typeface="Tahoma"/>
              </a:rPr>
              <a:t>a </a:t>
            </a:r>
            <a:r>
              <a:rPr sz="2000" b="1" spc="-65" dirty="0">
                <a:solidFill>
                  <a:srgbClr val="F6F6F6"/>
                </a:solidFill>
                <a:latin typeface="Tahoma"/>
                <a:cs typeface="Tahoma"/>
              </a:rPr>
              <a:t>word</a:t>
            </a:r>
            <a:r>
              <a:rPr sz="2000" b="1" spc="-5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000" b="1" spc="-50" dirty="0">
                <a:solidFill>
                  <a:srgbClr val="F6F6F6"/>
                </a:solidFill>
                <a:latin typeface="Tahoma"/>
                <a:cs typeface="Tahoma"/>
              </a:rPr>
              <a:t>in</a:t>
            </a:r>
            <a:r>
              <a:rPr sz="2000" b="1" spc="-6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000" b="1" spc="-55" dirty="0">
                <a:solidFill>
                  <a:srgbClr val="F6F6F6"/>
                </a:solidFill>
                <a:latin typeface="Tahoma"/>
                <a:cs typeface="Tahoma"/>
              </a:rPr>
              <a:t>a </a:t>
            </a:r>
            <a:r>
              <a:rPr sz="2000" b="1" spc="-10" dirty="0">
                <a:solidFill>
                  <a:srgbClr val="F6F6F6"/>
                </a:solidFill>
                <a:latin typeface="Tahoma"/>
                <a:cs typeface="Tahoma"/>
              </a:rPr>
              <a:t>documєnt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83599" y="3294774"/>
            <a:ext cx="5466715" cy="0"/>
          </a:xfrm>
          <a:custGeom>
            <a:avLst/>
            <a:gdLst/>
            <a:ahLst/>
            <a:cxnLst/>
            <a:rect l="l" t="t" r="r" b="b"/>
            <a:pathLst>
              <a:path w="5466715">
                <a:moveTo>
                  <a:pt x="0" y="0"/>
                </a:moveTo>
                <a:lnTo>
                  <a:pt x="5466599" y="0"/>
                </a:lnTo>
              </a:path>
            </a:pathLst>
          </a:custGeom>
          <a:ln w="19049">
            <a:solidFill>
              <a:srgbClr val="226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51203" y="2837357"/>
            <a:ext cx="6007735" cy="906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0444">
              <a:lnSpc>
                <a:spcPts val="2305"/>
              </a:lnSpc>
              <a:spcBef>
                <a:spcPts val="100"/>
              </a:spcBef>
            </a:pP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Number</a:t>
            </a:r>
            <a:r>
              <a:rPr sz="2100" spc="-60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of</a:t>
            </a:r>
            <a:r>
              <a:rPr sz="2100" spc="-55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times</a:t>
            </a:r>
            <a:r>
              <a:rPr sz="2100" spc="-60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term</a:t>
            </a:r>
            <a:r>
              <a:rPr sz="2100" spc="-60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t</a:t>
            </a:r>
            <a:r>
              <a:rPr sz="2100" spc="-60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appears</a:t>
            </a:r>
            <a:r>
              <a:rPr sz="2100" spc="-55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in</a:t>
            </a:r>
            <a:r>
              <a:rPr sz="2100" spc="-60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document</a:t>
            </a:r>
            <a:r>
              <a:rPr sz="2100" spc="-60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spc="-50" dirty="0">
                <a:solidFill>
                  <a:srgbClr val="F6F6F6"/>
                </a:solidFill>
                <a:latin typeface="Times New Roman"/>
                <a:cs typeface="Times New Roman"/>
              </a:rPr>
              <a:t>d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2205"/>
              </a:lnSpc>
              <a:tabLst>
                <a:tab pos="456565" algn="l"/>
              </a:tabLst>
            </a:pPr>
            <a:r>
              <a:rPr sz="2100" spc="-25" dirty="0">
                <a:solidFill>
                  <a:srgbClr val="F6F6F6"/>
                </a:solidFill>
                <a:latin typeface="Times New Roman"/>
                <a:cs typeface="Times New Roman"/>
              </a:rPr>
              <a:t>TF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	</a:t>
            </a:r>
            <a:r>
              <a:rPr sz="2100" spc="-50" dirty="0">
                <a:solidFill>
                  <a:srgbClr val="F6F6F6"/>
                </a:solidFill>
                <a:latin typeface="Times New Roman"/>
                <a:cs typeface="Times New Roman"/>
              </a:rPr>
              <a:t>=</a:t>
            </a:r>
            <a:endParaRPr sz="2100">
              <a:latin typeface="Times New Roman"/>
              <a:cs typeface="Times New Roman"/>
            </a:endParaRPr>
          </a:p>
          <a:p>
            <a:pPr marL="1624965">
              <a:lnSpc>
                <a:spcPts val="2420"/>
              </a:lnSpc>
            </a:pPr>
            <a:r>
              <a:rPr sz="2100" spc="-20" dirty="0">
                <a:solidFill>
                  <a:srgbClr val="F6F6F6"/>
                </a:solidFill>
                <a:latin typeface="Times New Roman"/>
                <a:cs typeface="Times New Roman"/>
              </a:rPr>
              <a:t>Total</a:t>
            </a:r>
            <a:r>
              <a:rPr sz="2100" spc="-70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number</a:t>
            </a:r>
            <a:r>
              <a:rPr sz="2100" spc="-65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of</a:t>
            </a:r>
            <a:r>
              <a:rPr sz="2100" spc="-65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terms</a:t>
            </a:r>
            <a:r>
              <a:rPr sz="2100" spc="-65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in</a:t>
            </a:r>
            <a:r>
              <a:rPr sz="2100" spc="-65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document</a:t>
            </a:r>
            <a:r>
              <a:rPr sz="2100" spc="-70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spc="-50" dirty="0">
                <a:solidFill>
                  <a:srgbClr val="F6F6F6"/>
                </a:solidFill>
                <a:latin typeface="Times New Roman"/>
                <a:cs typeface="Times New Roman"/>
              </a:rPr>
              <a:t>d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03050" y="2750724"/>
            <a:ext cx="7107555" cy="1196340"/>
          </a:xfrm>
          <a:custGeom>
            <a:avLst/>
            <a:gdLst/>
            <a:ahLst/>
            <a:cxnLst/>
            <a:rect l="l" t="t" r="r" b="b"/>
            <a:pathLst>
              <a:path w="7107555" h="1196339">
                <a:moveTo>
                  <a:pt x="0" y="199353"/>
                </a:moveTo>
                <a:lnTo>
                  <a:pt x="5265" y="153644"/>
                </a:lnTo>
                <a:lnTo>
                  <a:pt x="20262" y="111683"/>
                </a:lnTo>
                <a:lnTo>
                  <a:pt x="43795" y="74668"/>
                </a:lnTo>
                <a:lnTo>
                  <a:pt x="74668" y="43795"/>
                </a:lnTo>
                <a:lnTo>
                  <a:pt x="111683" y="20262"/>
                </a:lnTo>
                <a:lnTo>
                  <a:pt x="153643" y="5265"/>
                </a:lnTo>
                <a:lnTo>
                  <a:pt x="199353" y="0"/>
                </a:lnTo>
                <a:lnTo>
                  <a:pt x="6907645" y="0"/>
                </a:lnTo>
                <a:lnTo>
                  <a:pt x="6946719" y="3865"/>
                </a:lnTo>
                <a:lnTo>
                  <a:pt x="6983935" y="15174"/>
                </a:lnTo>
                <a:lnTo>
                  <a:pt x="7018247" y="33493"/>
                </a:lnTo>
                <a:lnTo>
                  <a:pt x="7048610" y="58389"/>
                </a:lnTo>
                <a:lnTo>
                  <a:pt x="7073506" y="88752"/>
                </a:lnTo>
                <a:lnTo>
                  <a:pt x="7091825" y="123064"/>
                </a:lnTo>
                <a:lnTo>
                  <a:pt x="7103134" y="160280"/>
                </a:lnTo>
                <a:lnTo>
                  <a:pt x="7106999" y="199353"/>
                </a:lnTo>
                <a:lnTo>
                  <a:pt x="7106999" y="996745"/>
                </a:lnTo>
                <a:lnTo>
                  <a:pt x="7101734" y="1042455"/>
                </a:lnTo>
                <a:lnTo>
                  <a:pt x="7086737" y="1084416"/>
                </a:lnTo>
                <a:lnTo>
                  <a:pt x="7063204" y="1121431"/>
                </a:lnTo>
                <a:lnTo>
                  <a:pt x="7032331" y="1152304"/>
                </a:lnTo>
                <a:lnTo>
                  <a:pt x="6995316" y="1175837"/>
                </a:lnTo>
                <a:lnTo>
                  <a:pt x="6953355" y="1190834"/>
                </a:lnTo>
                <a:lnTo>
                  <a:pt x="6907645" y="1196099"/>
                </a:lnTo>
                <a:lnTo>
                  <a:pt x="199353" y="1196099"/>
                </a:lnTo>
                <a:lnTo>
                  <a:pt x="153643" y="1190834"/>
                </a:lnTo>
                <a:lnTo>
                  <a:pt x="111683" y="1175837"/>
                </a:lnTo>
                <a:lnTo>
                  <a:pt x="74668" y="1152304"/>
                </a:lnTo>
                <a:lnTo>
                  <a:pt x="43795" y="1121431"/>
                </a:lnTo>
                <a:lnTo>
                  <a:pt x="20262" y="1084416"/>
                </a:lnTo>
                <a:lnTo>
                  <a:pt x="5265" y="1042455"/>
                </a:lnTo>
                <a:lnTo>
                  <a:pt x="0" y="996745"/>
                </a:lnTo>
                <a:lnTo>
                  <a:pt x="0" y="199353"/>
                </a:lnTo>
                <a:close/>
              </a:path>
            </a:pathLst>
          </a:custGeom>
          <a:ln w="9524">
            <a:solidFill>
              <a:srgbClr val="226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z="3000" spc="-25" dirty="0"/>
              <a:t>Tєrm</a:t>
            </a:r>
            <a:r>
              <a:rPr sz="3000" spc="-120" dirty="0"/>
              <a:t> </a:t>
            </a:r>
            <a:r>
              <a:rPr sz="3000" dirty="0"/>
              <a:t>Frєquєncy</a:t>
            </a:r>
            <a:r>
              <a:rPr sz="3000" spc="-114" dirty="0"/>
              <a:t> </a:t>
            </a:r>
            <a:r>
              <a:rPr sz="3000" spc="-20" dirty="0"/>
              <a:t>(TF)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401674" y="1218875"/>
            <a:ext cx="8424545" cy="1479550"/>
          </a:xfrm>
          <a:custGeom>
            <a:avLst/>
            <a:gdLst/>
            <a:ahLst/>
            <a:cxnLst/>
            <a:rect l="l" t="t" r="r" b="b"/>
            <a:pathLst>
              <a:path w="8424545" h="1479550">
                <a:moveTo>
                  <a:pt x="0" y="246554"/>
                </a:moveTo>
                <a:lnTo>
                  <a:pt x="5009" y="196865"/>
                </a:lnTo>
                <a:lnTo>
                  <a:pt x="19375" y="150584"/>
                </a:lnTo>
                <a:lnTo>
                  <a:pt x="42107" y="108703"/>
                </a:lnTo>
                <a:lnTo>
                  <a:pt x="72214" y="72214"/>
                </a:lnTo>
                <a:lnTo>
                  <a:pt x="108703" y="42107"/>
                </a:lnTo>
                <a:lnTo>
                  <a:pt x="150584" y="19375"/>
                </a:lnTo>
                <a:lnTo>
                  <a:pt x="196865" y="5009"/>
                </a:lnTo>
                <a:lnTo>
                  <a:pt x="246554" y="0"/>
                </a:lnTo>
                <a:lnTo>
                  <a:pt x="8177744" y="0"/>
                </a:lnTo>
                <a:lnTo>
                  <a:pt x="8226069" y="4781"/>
                </a:lnTo>
                <a:lnTo>
                  <a:pt x="8272097" y="18767"/>
                </a:lnTo>
                <a:lnTo>
                  <a:pt x="8314533" y="41424"/>
                </a:lnTo>
                <a:lnTo>
                  <a:pt x="8352085" y="72214"/>
                </a:lnTo>
                <a:lnTo>
                  <a:pt x="8382875" y="109766"/>
                </a:lnTo>
                <a:lnTo>
                  <a:pt x="8405532" y="152202"/>
                </a:lnTo>
                <a:lnTo>
                  <a:pt x="8419518" y="198229"/>
                </a:lnTo>
                <a:lnTo>
                  <a:pt x="8424299" y="246554"/>
                </a:lnTo>
                <a:lnTo>
                  <a:pt x="8424299" y="1232745"/>
                </a:lnTo>
                <a:lnTo>
                  <a:pt x="8419290" y="1282434"/>
                </a:lnTo>
                <a:lnTo>
                  <a:pt x="8404924" y="1328715"/>
                </a:lnTo>
                <a:lnTo>
                  <a:pt x="8382192" y="1370596"/>
                </a:lnTo>
                <a:lnTo>
                  <a:pt x="8352085" y="1407085"/>
                </a:lnTo>
                <a:lnTo>
                  <a:pt x="8315596" y="1437192"/>
                </a:lnTo>
                <a:lnTo>
                  <a:pt x="8273715" y="1459924"/>
                </a:lnTo>
                <a:lnTo>
                  <a:pt x="8227434" y="1474290"/>
                </a:lnTo>
                <a:lnTo>
                  <a:pt x="8177744" y="1479299"/>
                </a:lnTo>
                <a:lnTo>
                  <a:pt x="246554" y="1479299"/>
                </a:lnTo>
                <a:lnTo>
                  <a:pt x="196865" y="1474290"/>
                </a:lnTo>
                <a:lnTo>
                  <a:pt x="150584" y="1459924"/>
                </a:lnTo>
                <a:lnTo>
                  <a:pt x="108703" y="1437192"/>
                </a:lnTo>
                <a:lnTo>
                  <a:pt x="72214" y="1407085"/>
                </a:lnTo>
                <a:lnTo>
                  <a:pt x="42107" y="1370596"/>
                </a:lnTo>
                <a:lnTo>
                  <a:pt x="19375" y="1328715"/>
                </a:lnTo>
                <a:lnTo>
                  <a:pt x="5009" y="1282434"/>
                </a:lnTo>
                <a:lnTo>
                  <a:pt x="0" y="1232745"/>
                </a:lnTo>
                <a:lnTo>
                  <a:pt x="0" y="246554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6305" marR="906144" algn="ctr">
              <a:lnSpc>
                <a:spcPct val="149300"/>
              </a:lnSpc>
              <a:spcBef>
                <a:spcPts val="100"/>
              </a:spcBef>
            </a:pPr>
            <a:r>
              <a:rPr spc="75" dirty="0"/>
              <a:t>Document</a:t>
            </a:r>
            <a:r>
              <a:rPr spc="20" dirty="0"/>
              <a:t> </a:t>
            </a:r>
            <a:r>
              <a:rPr spc="-160" dirty="0"/>
              <a:t>1</a:t>
            </a:r>
            <a:r>
              <a:rPr spc="25" dirty="0"/>
              <a:t> </a:t>
            </a:r>
            <a:r>
              <a:rPr spc="-155" dirty="0"/>
              <a:t>:</a:t>
            </a:r>
            <a:r>
              <a:rPr spc="25" dirty="0"/>
              <a:t> </a:t>
            </a:r>
            <a:r>
              <a:rPr dirty="0"/>
              <a:t>“Life</a:t>
            </a:r>
            <a:r>
              <a:rPr spc="25" dirty="0"/>
              <a:t> </a:t>
            </a:r>
            <a:r>
              <a:rPr spc="70" dirty="0"/>
              <a:t>is</a:t>
            </a:r>
            <a:r>
              <a:rPr spc="25" dirty="0"/>
              <a:t> </a:t>
            </a:r>
            <a:r>
              <a:rPr dirty="0"/>
              <a:t>life,</a:t>
            </a:r>
            <a:r>
              <a:rPr spc="25" dirty="0"/>
              <a:t> </a:t>
            </a:r>
            <a:r>
              <a:rPr dirty="0"/>
              <a:t>life</a:t>
            </a:r>
            <a:r>
              <a:rPr spc="25" dirty="0"/>
              <a:t> </a:t>
            </a:r>
            <a:r>
              <a:rPr spc="70" dirty="0"/>
              <a:t>is</a:t>
            </a:r>
            <a:r>
              <a:rPr spc="25" dirty="0"/>
              <a:t> </a:t>
            </a:r>
            <a:r>
              <a:rPr dirty="0"/>
              <a:t>beautiful</a:t>
            </a:r>
            <a:r>
              <a:rPr spc="25" dirty="0"/>
              <a:t> </a:t>
            </a:r>
            <a:r>
              <a:rPr spc="65" dirty="0"/>
              <a:t>and</a:t>
            </a:r>
            <a:r>
              <a:rPr spc="25" dirty="0"/>
              <a:t> </a:t>
            </a:r>
            <a:r>
              <a:rPr dirty="0"/>
              <a:t>full</a:t>
            </a:r>
            <a:r>
              <a:rPr spc="25" dirty="0"/>
              <a:t> </a:t>
            </a:r>
            <a:r>
              <a:rPr spc="80" dirty="0"/>
              <a:t>of</a:t>
            </a:r>
            <a:r>
              <a:rPr spc="25" dirty="0"/>
              <a:t> </a:t>
            </a:r>
            <a:r>
              <a:rPr spc="-10" dirty="0"/>
              <a:t>life.” </a:t>
            </a:r>
            <a:r>
              <a:rPr spc="75" dirty="0"/>
              <a:t>Document</a:t>
            </a:r>
            <a:r>
              <a:rPr spc="-45" dirty="0"/>
              <a:t> </a:t>
            </a:r>
            <a:r>
              <a:rPr spc="95" dirty="0"/>
              <a:t>2</a:t>
            </a:r>
            <a:r>
              <a:rPr spc="-45" dirty="0"/>
              <a:t> </a:t>
            </a:r>
            <a:r>
              <a:rPr spc="-155" dirty="0"/>
              <a:t>:</a:t>
            </a:r>
            <a:r>
              <a:rPr spc="-40" dirty="0"/>
              <a:t> </a:t>
            </a:r>
            <a:r>
              <a:rPr dirty="0"/>
              <a:t>“</a:t>
            </a:r>
            <a:r>
              <a:rPr spc="-45" dirty="0"/>
              <a:t> </a:t>
            </a:r>
            <a:r>
              <a:rPr spc="55" dirty="0"/>
              <a:t>Life</a:t>
            </a:r>
            <a:r>
              <a:rPr spc="-40" dirty="0"/>
              <a:t> </a:t>
            </a:r>
            <a:r>
              <a:rPr spc="70" dirty="0"/>
              <a:t>surprises</a:t>
            </a:r>
            <a:r>
              <a:rPr spc="-45" dirty="0"/>
              <a:t> </a:t>
            </a:r>
            <a:r>
              <a:rPr spc="85" dirty="0"/>
              <a:t>us</a:t>
            </a:r>
            <a:r>
              <a:rPr spc="-40" dirty="0"/>
              <a:t> </a:t>
            </a:r>
            <a:r>
              <a:rPr spc="50" dirty="0"/>
              <a:t>at</a:t>
            </a:r>
            <a:r>
              <a:rPr spc="-45" dirty="0"/>
              <a:t> </a:t>
            </a:r>
            <a:r>
              <a:rPr spc="70" dirty="0"/>
              <a:t>every</a:t>
            </a:r>
            <a:r>
              <a:rPr spc="-40" dirty="0"/>
              <a:t> </a:t>
            </a:r>
            <a:r>
              <a:rPr dirty="0"/>
              <a:t>turn</a:t>
            </a:r>
            <a:r>
              <a:rPr spc="-45" dirty="0"/>
              <a:t> </a:t>
            </a:r>
            <a:r>
              <a:rPr spc="80" dirty="0"/>
              <a:t>of</a:t>
            </a:r>
            <a:r>
              <a:rPr spc="-40" dirty="0"/>
              <a:t> </a:t>
            </a:r>
            <a:r>
              <a:rPr spc="-10" dirty="0"/>
              <a:t>life”</a:t>
            </a:r>
          </a:p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spc="75" dirty="0"/>
              <a:t>Document</a:t>
            </a:r>
            <a:r>
              <a:rPr spc="-25" dirty="0"/>
              <a:t> </a:t>
            </a:r>
            <a:r>
              <a:rPr spc="145" dirty="0"/>
              <a:t>3</a:t>
            </a:r>
            <a:r>
              <a:rPr spc="-20" dirty="0"/>
              <a:t> </a:t>
            </a:r>
            <a:r>
              <a:rPr spc="-155" dirty="0"/>
              <a:t>:</a:t>
            </a:r>
            <a:r>
              <a:rPr spc="-25" dirty="0"/>
              <a:t> </a:t>
            </a:r>
            <a:r>
              <a:rPr spc="50" dirty="0"/>
              <a:t>“Struggle</a:t>
            </a:r>
            <a:r>
              <a:rPr spc="-20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dirty="0"/>
              <a:t>life</a:t>
            </a:r>
            <a:r>
              <a:rPr spc="-25" dirty="0"/>
              <a:t> </a:t>
            </a:r>
            <a:r>
              <a:rPr spc="85" dirty="0"/>
              <a:t>teaches</a:t>
            </a:r>
            <a:r>
              <a:rPr spc="-20" dirty="0"/>
              <a:t> </a:t>
            </a:r>
            <a:r>
              <a:rPr spc="50" dirty="0"/>
              <a:t>resilience,</a:t>
            </a:r>
            <a:r>
              <a:rPr spc="-20" dirty="0"/>
              <a:t> </a:t>
            </a:r>
            <a:r>
              <a:rPr dirty="0"/>
              <a:t>life,</a:t>
            </a:r>
            <a:r>
              <a:rPr spc="-25" dirty="0"/>
              <a:t> </a:t>
            </a:r>
            <a:r>
              <a:rPr spc="65" dirty="0"/>
              <a:t>and</a:t>
            </a:r>
            <a:r>
              <a:rPr spc="-20" dirty="0"/>
              <a:t> </a:t>
            </a:r>
            <a:r>
              <a:rPr spc="60" dirty="0"/>
              <a:t>growth</a:t>
            </a:r>
            <a:r>
              <a:rPr spc="-2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spc="-10" dirty="0"/>
              <a:t>life.”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Tєrm</a:t>
            </a:r>
            <a:r>
              <a:rPr spc="-90" dirty="0"/>
              <a:t> </a:t>
            </a:r>
            <a:r>
              <a:rPr dirty="0"/>
              <a:t>Frєquєncy</a:t>
            </a:r>
            <a:r>
              <a:rPr spc="-85" dirty="0"/>
              <a:t> </a:t>
            </a:r>
            <a:r>
              <a:rPr spc="-20" dirty="0"/>
              <a:t>(TF)</a:t>
            </a:r>
          </a:p>
        </p:txBody>
      </p:sp>
      <p:sp>
        <p:nvSpPr>
          <p:cNvPr id="3" name="object 3"/>
          <p:cNvSpPr/>
          <p:nvPr/>
        </p:nvSpPr>
        <p:spPr>
          <a:xfrm>
            <a:off x="401674" y="1218875"/>
            <a:ext cx="8424545" cy="1479550"/>
          </a:xfrm>
          <a:custGeom>
            <a:avLst/>
            <a:gdLst/>
            <a:ahLst/>
            <a:cxnLst/>
            <a:rect l="l" t="t" r="r" b="b"/>
            <a:pathLst>
              <a:path w="8424545" h="1479550">
                <a:moveTo>
                  <a:pt x="0" y="246554"/>
                </a:moveTo>
                <a:lnTo>
                  <a:pt x="5009" y="196865"/>
                </a:lnTo>
                <a:lnTo>
                  <a:pt x="19375" y="150584"/>
                </a:lnTo>
                <a:lnTo>
                  <a:pt x="42107" y="108703"/>
                </a:lnTo>
                <a:lnTo>
                  <a:pt x="72214" y="72214"/>
                </a:lnTo>
                <a:lnTo>
                  <a:pt x="108703" y="42107"/>
                </a:lnTo>
                <a:lnTo>
                  <a:pt x="150584" y="19375"/>
                </a:lnTo>
                <a:lnTo>
                  <a:pt x="196865" y="5009"/>
                </a:lnTo>
                <a:lnTo>
                  <a:pt x="246554" y="0"/>
                </a:lnTo>
                <a:lnTo>
                  <a:pt x="8177744" y="0"/>
                </a:lnTo>
                <a:lnTo>
                  <a:pt x="8226069" y="4781"/>
                </a:lnTo>
                <a:lnTo>
                  <a:pt x="8272097" y="18767"/>
                </a:lnTo>
                <a:lnTo>
                  <a:pt x="8314533" y="41424"/>
                </a:lnTo>
                <a:lnTo>
                  <a:pt x="8352085" y="72214"/>
                </a:lnTo>
                <a:lnTo>
                  <a:pt x="8382875" y="109766"/>
                </a:lnTo>
                <a:lnTo>
                  <a:pt x="8405532" y="152202"/>
                </a:lnTo>
                <a:lnTo>
                  <a:pt x="8419518" y="198229"/>
                </a:lnTo>
                <a:lnTo>
                  <a:pt x="8424299" y="246554"/>
                </a:lnTo>
                <a:lnTo>
                  <a:pt x="8424299" y="1232745"/>
                </a:lnTo>
                <a:lnTo>
                  <a:pt x="8419290" y="1282434"/>
                </a:lnTo>
                <a:lnTo>
                  <a:pt x="8404924" y="1328715"/>
                </a:lnTo>
                <a:lnTo>
                  <a:pt x="8382192" y="1370596"/>
                </a:lnTo>
                <a:lnTo>
                  <a:pt x="8352085" y="1407085"/>
                </a:lnTo>
                <a:lnTo>
                  <a:pt x="8315596" y="1437192"/>
                </a:lnTo>
                <a:lnTo>
                  <a:pt x="8273715" y="1459924"/>
                </a:lnTo>
                <a:lnTo>
                  <a:pt x="8227434" y="1474290"/>
                </a:lnTo>
                <a:lnTo>
                  <a:pt x="8177744" y="1479299"/>
                </a:lnTo>
                <a:lnTo>
                  <a:pt x="246554" y="1479299"/>
                </a:lnTo>
                <a:lnTo>
                  <a:pt x="196865" y="1474290"/>
                </a:lnTo>
                <a:lnTo>
                  <a:pt x="150584" y="1459924"/>
                </a:lnTo>
                <a:lnTo>
                  <a:pt x="108703" y="1437192"/>
                </a:lnTo>
                <a:lnTo>
                  <a:pt x="72214" y="1407085"/>
                </a:lnTo>
                <a:lnTo>
                  <a:pt x="42107" y="1370596"/>
                </a:lnTo>
                <a:lnTo>
                  <a:pt x="19375" y="1328715"/>
                </a:lnTo>
                <a:lnTo>
                  <a:pt x="5009" y="1282434"/>
                </a:lnTo>
                <a:lnTo>
                  <a:pt x="0" y="1232745"/>
                </a:lnTo>
                <a:lnTo>
                  <a:pt x="0" y="246554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8422" y="1527106"/>
            <a:ext cx="6130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AFFFF"/>
                </a:solidFill>
                <a:latin typeface="Tahoma"/>
                <a:cs typeface="Tahoma"/>
              </a:rPr>
              <a:t>Documєnt</a:t>
            </a:r>
            <a:r>
              <a:rPr sz="1800" b="1" spc="-10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b="1" spc="-280" dirty="0">
                <a:solidFill>
                  <a:srgbClr val="FAFFFF"/>
                </a:solidFill>
                <a:latin typeface="Tahoma"/>
                <a:cs typeface="Tahoma"/>
              </a:rPr>
              <a:t>1</a:t>
            </a:r>
            <a:r>
              <a:rPr sz="1800" b="1" spc="-10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rgbClr val="FAFFFF"/>
                </a:solidFill>
                <a:latin typeface="Tahoma"/>
                <a:cs typeface="Tahoma"/>
              </a:rPr>
              <a:t>:</a:t>
            </a:r>
            <a:r>
              <a:rPr sz="1800" b="1" spc="-9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b="1" spc="-25" dirty="0">
                <a:solidFill>
                  <a:srgbClr val="FAFFFF"/>
                </a:solidFill>
                <a:latin typeface="Tahoma"/>
                <a:cs typeface="Tahoma"/>
              </a:rPr>
              <a:t>“</a:t>
            </a:r>
            <a:r>
              <a:rPr sz="1800" b="1" spc="-25" dirty="0">
                <a:solidFill>
                  <a:srgbClr val="9639B1"/>
                </a:solidFill>
                <a:latin typeface="Tahoma"/>
                <a:cs typeface="Tahoma"/>
              </a:rPr>
              <a:t>Lifє</a:t>
            </a:r>
            <a:r>
              <a:rPr sz="1800" b="1" spc="-95" dirty="0">
                <a:solidFill>
                  <a:srgbClr val="9639B1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AFFFF"/>
                </a:solidFill>
                <a:latin typeface="Tahoma"/>
                <a:cs typeface="Tahoma"/>
              </a:rPr>
              <a:t>is</a:t>
            </a:r>
            <a:r>
              <a:rPr sz="1800" b="1" spc="-9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b="1" spc="-20" dirty="0">
                <a:solidFill>
                  <a:srgbClr val="9639B1"/>
                </a:solidFill>
                <a:latin typeface="Tahoma"/>
                <a:cs typeface="Tahoma"/>
              </a:rPr>
              <a:t>lifє</a:t>
            </a:r>
            <a:r>
              <a:rPr sz="1800" b="1" spc="-20" dirty="0">
                <a:solidFill>
                  <a:srgbClr val="FAFFFF"/>
                </a:solidFill>
                <a:latin typeface="Tahoma"/>
                <a:cs typeface="Tahoma"/>
              </a:rPr>
              <a:t>,</a:t>
            </a:r>
            <a:r>
              <a:rPr sz="1800" b="1" spc="-16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9639B1"/>
                </a:solidFill>
                <a:latin typeface="Tahoma"/>
                <a:cs typeface="Tahoma"/>
              </a:rPr>
              <a:t>lifє</a:t>
            </a:r>
            <a:r>
              <a:rPr sz="1800" b="1" spc="-95" dirty="0">
                <a:solidFill>
                  <a:srgbClr val="9639B1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AFFFF"/>
                </a:solidFill>
                <a:latin typeface="Tahoma"/>
                <a:cs typeface="Tahoma"/>
              </a:rPr>
              <a:t>is</a:t>
            </a:r>
            <a:r>
              <a:rPr sz="1800" b="1" spc="-9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b="1" spc="-25" dirty="0">
                <a:solidFill>
                  <a:srgbClr val="FAFFFF"/>
                </a:solidFill>
                <a:latin typeface="Tahoma"/>
                <a:cs typeface="Tahoma"/>
              </a:rPr>
              <a:t>bєautiful</a:t>
            </a:r>
            <a:r>
              <a:rPr sz="1800" b="1" spc="-10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b="1" spc="-30" dirty="0">
                <a:solidFill>
                  <a:srgbClr val="FAFFFF"/>
                </a:solidFill>
                <a:latin typeface="Tahoma"/>
                <a:cs typeface="Tahoma"/>
              </a:rPr>
              <a:t>and</a:t>
            </a:r>
            <a:r>
              <a:rPr sz="1800" b="1" spc="-10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b="1" spc="-40" dirty="0">
                <a:solidFill>
                  <a:srgbClr val="FAFFFF"/>
                </a:solidFill>
                <a:latin typeface="Tahoma"/>
                <a:cs typeface="Tahoma"/>
              </a:rPr>
              <a:t>full</a:t>
            </a:r>
            <a:r>
              <a:rPr sz="1800" b="1" spc="-9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AFFFF"/>
                </a:solidFill>
                <a:latin typeface="Tahoma"/>
                <a:cs typeface="Tahoma"/>
              </a:rPr>
              <a:t>of</a:t>
            </a:r>
            <a:r>
              <a:rPr sz="1800" b="1" spc="-8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9639B1"/>
                </a:solidFill>
                <a:latin typeface="Tahoma"/>
                <a:cs typeface="Tahoma"/>
              </a:rPr>
              <a:t>lifє</a:t>
            </a:r>
            <a:r>
              <a:rPr sz="1800" b="1" spc="-10" dirty="0">
                <a:solidFill>
                  <a:srgbClr val="FAFFFF"/>
                </a:solidFill>
                <a:latin typeface="Tahoma"/>
                <a:cs typeface="Tahoma"/>
              </a:rPr>
              <a:t>.”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9051" y="2037025"/>
            <a:ext cx="1529715" cy="487680"/>
          </a:xfrm>
          <a:custGeom>
            <a:avLst/>
            <a:gdLst/>
            <a:ahLst/>
            <a:cxnLst/>
            <a:rect l="l" t="t" r="r" b="b"/>
            <a:pathLst>
              <a:path w="1529714" h="487680">
                <a:moveTo>
                  <a:pt x="1448198" y="487199"/>
                </a:moveTo>
                <a:lnTo>
                  <a:pt x="81201" y="487199"/>
                </a:lnTo>
                <a:lnTo>
                  <a:pt x="49594" y="480818"/>
                </a:lnTo>
                <a:lnTo>
                  <a:pt x="23783" y="463416"/>
                </a:lnTo>
                <a:lnTo>
                  <a:pt x="6381" y="437605"/>
                </a:lnTo>
                <a:lnTo>
                  <a:pt x="0" y="405998"/>
                </a:lnTo>
                <a:lnTo>
                  <a:pt x="0" y="81201"/>
                </a:lnTo>
                <a:lnTo>
                  <a:pt x="6381" y="49594"/>
                </a:lnTo>
                <a:lnTo>
                  <a:pt x="23783" y="23783"/>
                </a:lnTo>
                <a:lnTo>
                  <a:pt x="49594" y="6381"/>
                </a:lnTo>
                <a:lnTo>
                  <a:pt x="81201" y="0"/>
                </a:lnTo>
                <a:lnTo>
                  <a:pt x="1448198" y="0"/>
                </a:lnTo>
                <a:lnTo>
                  <a:pt x="1493249" y="13642"/>
                </a:lnTo>
                <a:lnTo>
                  <a:pt x="1523218" y="50127"/>
                </a:lnTo>
                <a:lnTo>
                  <a:pt x="1529400" y="81201"/>
                </a:lnTo>
                <a:lnTo>
                  <a:pt x="1529400" y="405998"/>
                </a:lnTo>
                <a:lnTo>
                  <a:pt x="1523018" y="437605"/>
                </a:lnTo>
                <a:lnTo>
                  <a:pt x="1505616" y="463416"/>
                </a:lnTo>
                <a:lnTo>
                  <a:pt x="1479805" y="480818"/>
                </a:lnTo>
                <a:lnTo>
                  <a:pt x="1448198" y="4871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1198" y="1956549"/>
            <a:ext cx="2400935" cy="657860"/>
          </a:xfrm>
          <a:prstGeom prst="rect">
            <a:avLst/>
          </a:prstGeom>
          <a:ln w="19049">
            <a:solidFill>
              <a:srgbClr val="9639B1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661670">
              <a:lnSpc>
                <a:spcPct val="100000"/>
              </a:lnSpc>
              <a:spcBef>
                <a:spcPts val="350"/>
              </a:spcBef>
              <a:tabLst>
                <a:tab pos="1997075" algn="l"/>
              </a:tabLst>
            </a:pPr>
            <a:r>
              <a:rPr sz="2200" b="1" spc="-20" dirty="0">
                <a:solidFill>
                  <a:srgbClr val="F6F6F6"/>
                </a:solidFill>
                <a:latin typeface="Tahoma"/>
                <a:cs typeface="Tahoma"/>
              </a:rPr>
              <a:t>lifє</a:t>
            </a:r>
            <a:r>
              <a:rPr sz="2200" b="1" dirty="0">
                <a:solidFill>
                  <a:srgbClr val="F6F6F6"/>
                </a:solidFill>
                <a:latin typeface="Tahoma"/>
                <a:cs typeface="Tahoma"/>
              </a:rPr>
              <a:t>	</a:t>
            </a:r>
            <a:r>
              <a:rPr sz="3000" b="1" spc="-50" dirty="0">
                <a:solidFill>
                  <a:srgbClr val="FAFFFF"/>
                </a:solidFill>
                <a:latin typeface="Arial"/>
                <a:cs typeface="Arial"/>
              </a:rPr>
              <a:t>4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Tєrm</a:t>
            </a:r>
            <a:r>
              <a:rPr spc="-90" dirty="0"/>
              <a:t> </a:t>
            </a:r>
            <a:r>
              <a:rPr dirty="0"/>
              <a:t>Frєquєncy</a:t>
            </a:r>
            <a:r>
              <a:rPr spc="-85" dirty="0"/>
              <a:t> </a:t>
            </a:r>
            <a:r>
              <a:rPr spc="-20" dirty="0"/>
              <a:t>(TF)</a:t>
            </a:r>
          </a:p>
        </p:txBody>
      </p:sp>
      <p:sp>
        <p:nvSpPr>
          <p:cNvPr id="3" name="object 3"/>
          <p:cNvSpPr/>
          <p:nvPr/>
        </p:nvSpPr>
        <p:spPr>
          <a:xfrm>
            <a:off x="401674" y="1218875"/>
            <a:ext cx="8424545" cy="1479550"/>
          </a:xfrm>
          <a:custGeom>
            <a:avLst/>
            <a:gdLst/>
            <a:ahLst/>
            <a:cxnLst/>
            <a:rect l="l" t="t" r="r" b="b"/>
            <a:pathLst>
              <a:path w="8424545" h="1479550">
                <a:moveTo>
                  <a:pt x="0" y="246554"/>
                </a:moveTo>
                <a:lnTo>
                  <a:pt x="5009" y="196865"/>
                </a:lnTo>
                <a:lnTo>
                  <a:pt x="19375" y="150584"/>
                </a:lnTo>
                <a:lnTo>
                  <a:pt x="42107" y="108703"/>
                </a:lnTo>
                <a:lnTo>
                  <a:pt x="72214" y="72214"/>
                </a:lnTo>
                <a:lnTo>
                  <a:pt x="108703" y="42107"/>
                </a:lnTo>
                <a:lnTo>
                  <a:pt x="150584" y="19375"/>
                </a:lnTo>
                <a:lnTo>
                  <a:pt x="196865" y="5009"/>
                </a:lnTo>
                <a:lnTo>
                  <a:pt x="246554" y="0"/>
                </a:lnTo>
                <a:lnTo>
                  <a:pt x="8177744" y="0"/>
                </a:lnTo>
                <a:lnTo>
                  <a:pt x="8226069" y="4781"/>
                </a:lnTo>
                <a:lnTo>
                  <a:pt x="8272097" y="18767"/>
                </a:lnTo>
                <a:lnTo>
                  <a:pt x="8314533" y="41424"/>
                </a:lnTo>
                <a:lnTo>
                  <a:pt x="8352085" y="72214"/>
                </a:lnTo>
                <a:lnTo>
                  <a:pt x="8382875" y="109766"/>
                </a:lnTo>
                <a:lnTo>
                  <a:pt x="8405532" y="152202"/>
                </a:lnTo>
                <a:lnTo>
                  <a:pt x="8419518" y="198229"/>
                </a:lnTo>
                <a:lnTo>
                  <a:pt x="8424299" y="246554"/>
                </a:lnTo>
                <a:lnTo>
                  <a:pt x="8424299" y="1232745"/>
                </a:lnTo>
                <a:lnTo>
                  <a:pt x="8419290" y="1282434"/>
                </a:lnTo>
                <a:lnTo>
                  <a:pt x="8404924" y="1328715"/>
                </a:lnTo>
                <a:lnTo>
                  <a:pt x="8382192" y="1370596"/>
                </a:lnTo>
                <a:lnTo>
                  <a:pt x="8352085" y="1407085"/>
                </a:lnTo>
                <a:lnTo>
                  <a:pt x="8315596" y="1437192"/>
                </a:lnTo>
                <a:lnTo>
                  <a:pt x="8273715" y="1459924"/>
                </a:lnTo>
                <a:lnTo>
                  <a:pt x="8227434" y="1474290"/>
                </a:lnTo>
                <a:lnTo>
                  <a:pt x="8177744" y="1479299"/>
                </a:lnTo>
                <a:lnTo>
                  <a:pt x="246554" y="1479299"/>
                </a:lnTo>
                <a:lnTo>
                  <a:pt x="196865" y="1474290"/>
                </a:lnTo>
                <a:lnTo>
                  <a:pt x="150584" y="1459924"/>
                </a:lnTo>
                <a:lnTo>
                  <a:pt x="108703" y="1437192"/>
                </a:lnTo>
                <a:lnTo>
                  <a:pt x="72214" y="1407085"/>
                </a:lnTo>
                <a:lnTo>
                  <a:pt x="42107" y="1370596"/>
                </a:lnTo>
                <a:lnTo>
                  <a:pt x="19375" y="1328715"/>
                </a:lnTo>
                <a:lnTo>
                  <a:pt x="5009" y="1282434"/>
                </a:lnTo>
                <a:lnTo>
                  <a:pt x="0" y="1232745"/>
                </a:lnTo>
                <a:lnTo>
                  <a:pt x="0" y="246554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8422" y="1527106"/>
            <a:ext cx="6130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AFFFF"/>
                </a:solidFill>
                <a:latin typeface="Tahoma"/>
                <a:cs typeface="Tahoma"/>
              </a:rPr>
              <a:t>Documєnt</a:t>
            </a:r>
            <a:r>
              <a:rPr sz="1800" b="1" spc="-10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b="1" spc="-280" dirty="0">
                <a:solidFill>
                  <a:srgbClr val="FAFFFF"/>
                </a:solidFill>
                <a:latin typeface="Tahoma"/>
                <a:cs typeface="Tahoma"/>
              </a:rPr>
              <a:t>1</a:t>
            </a:r>
            <a:r>
              <a:rPr sz="1800" b="1" spc="-10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rgbClr val="FAFFFF"/>
                </a:solidFill>
                <a:latin typeface="Tahoma"/>
                <a:cs typeface="Tahoma"/>
              </a:rPr>
              <a:t>:</a:t>
            </a:r>
            <a:r>
              <a:rPr sz="1800" b="1" spc="-9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b="1" spc="-25" dirty="0">
                <a:solidFill>
                  <a:srgbClr val="FAFFFF"/>
                </a:solidFill>
                <a:latin typeface="Tahoma"/>
                <a:cs typeface="Tahoma"/>
              </a:rPr>
              <a:t>“</a:t>
            </a:r>
            <a:r>
              <a:rPr sz="1800" b="1" spc="-25" dirty="0">
                <a:solidFill>
                  <a:srgbClr val="9639B1"/>
                </a:solidFill>
                <a:latin typeface="Tahoma"/>
                <a:cs typeface="Tahoma"/>
              </a:rPr>
              <a:t>Lifє</a:t>
            </a:r>
            <a:r>
              <a:rPr sz="1800" b="1" spc="-95" dirty="0">
                <a:solidFill>
                  <a:srgbClr val="9639B1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AFFFF"/>
                </a:solidFill>
                <a:latin typeface="Tahoma"/>
                <a:cs typeface="Tahoma"/>
              </a:rPr>
              <a:t>is</a:t>
            </a:r>
            <a:r>
              <a:rPr sz="1800" b="1" spc="-9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b="1" spc="-20" dirty="0">
                <a:solidFill>
                  <a:srgbClr val="9639B1"/>
                </a:solidFill>
                <a:latin typeface="Tahoma"/>
                <a:cs typeface="Tahoma"/>
              </a:rPr>
              <a:t>lifє</a:t>
            </a:r>
            <a:r>
              <a:rPr sz="1800" b="1" spc="-20" dirty="0">
                <a:solidFill>
                  <a:srgbClr val="FAFFFF"/>
                </a:solidFill>
                <a:latin typeface="Tahoma"/>
                <a:cs typeface="Tahoma"/>
              </a:rPr>
              <a:t>,</a:t>
            </a:r>
            <a:r>
              <a:rPr sz="1800" b="1" spc="-16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9639B1"/>
                </a:solidFill>
                <a:latin typeface="Tahoma"/>
                <a:cs typeface="Tahoma"/>
              </a:rPr>
              <a:t>lifє</a:t>
            </a:r>
            <a:r>
              <a:rPr sz="1800" b="1" spc="-95" dirty="0">
                <a:solidFill>
                  <a:srgbClr val="9639B1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AFFFF"/>
                </a:solidFill>
                <a:latin typeface="Tahoma"/>
                <a:cs typeface="Tahoma"/>
              </a:rPr>
              <a:t>is</a:t>
            </a:r>
            <a:r>
              <a:rPr sz="1800" b="1" spc="-9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b="1" spc="-25" dirty="0">
                <a:solidFill>
                  <a:srgbClr val="9639B1"/>
                </a:solidFill>
                <a:latin typeface="Tahoma"/>
                <a:cs typeface="Tahoma"/>
              </a:rPr>
              <a:t>bєautiful</a:t>
            </a:r>
            <a:r>
              <a:rPr sz="1800" b="1" spc="-100" dirty="0">
                <a:solidFill>
                  <a:srgbClr val="9639B1"/>
                </a:solidFill>
                <a:latin typeface="Tahoma"/>
                <a:cs typeface="Tahoma"/>
              </a:rPr>
              <a:t> </a:t>
            </a:r>
            <a:r>
              <a:rPr sz="1800" b="1" spc="-30" dirty="0">
                <a:solidFill>
                  <a:srgbClr val="FAFFFF"/>
                </a:solidFill>
                <a:latin typeface="Tahoma"/>
                <a:cs typeface="Tahoma"/>
              </a:rPr>
              <a:t>and</a:t>
            </a:r>
            <a:r>
              <a:rPr sz="1800" b="1" spc="-10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b="1" spc="-40" dirty="0">
                <a:solidFill>
                  <a:srgbClr val="FAFFFF"/>
                </a:solidFill>
                <a:latin typeface="Tahoma"/>
                <a:cs typeface="Tahoma"/>
              </a:rPr>
              <a:t>full</a:t>
            </a:r>
            <a:r>
              <a:rPr sz="1800" b="1" spc="-9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AFFFF"/>
                </a:solidFill>
                <a:latin typeface="Tahoma"/>
                <a:cs typeface="Tahoma"/>
              </a:rPr>
              <a:t>of</a:t>
            </a:r>
            <a:r>
              <a:rPr sz="1800" b="1" spc="-9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9639B1"/>
                </a:solidFill>
                <a:latin typeface="Tahoma"/>
                <a:cs typeface="Tahoma"/>
              </a:rPr>
              <a:t>lifє</a:t>
            </a:r>
            <a:r>
              <a:rPr sz="1800" b="1" spc="-10" dirty="0">
                <a:solidFill>
                  <a:srgbClr val="FAFFFF"/>
                </a:solidFill>
                <a:latin typeface="Tahoma"/>
                <a:cs typeface="Tahoma"/>
              </a:rPr>
              <a:t>.”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9051" y="2037025"/>
            <a:ext cx="1529715" cy="487680"/>
          </a:xfrm>
          <a:custGeom>
            <a:avLst/>
            <a:gdLst/>
            <a:ahLst/>
            <a:cxnLst/>
            <a:rect l="l" t="t" r="r" b="b"/>
            <a:pathLst>
              <a:path w="1529714" h="487680">
                <a:moveTo>
                  <a:pt x="1448198" y="487199"/>
                </a:moveTo>
                <a:lnTo>
                  <a:pt x="81201" y="487199"/>
                </a:lnTo>
                <a:lnTo>
                  <a:pt x="49594" y="480818"/>
                </a:lnTo>
                <a:lnTo>
                  <a:pt x="23783" y="463416"/>
                </a:lnTo>
                <a:lnTo>
                  <a:pt x="6381" y="437605"/>
                </a:lnTo>
                <a:lnTo>
                  <a:pt x="0" y="405998"/>
                </a:lnTo>
                <a:lnTo>
                  <a:pt x="0" y="81201"/>
                </a:lnTo>
                <a:lnTo>
                  <a:pt x="6381" y="49594"/>
                </a:lnTo>
                <a:lnTo>
                  <a:pt x="23783" y="23783"/>
                </a:lnTo>
                <a:lnTo>
                  <a:pt x="49594" y="6381"/>
                </a:lnTo>
                <a:lnTo>
                  <a:pt x="81201" y="0"/>
                </a:lnTo>
                <a:lnTo>
                  <a:pt x="1448198" y="0"/>
                </a:lnTo>
                <a:lnTo>
                  <a:pt x="1493249" y="13642"/>
                </a:lnTo>
                <a:lnTo>
                  <a:pt x="1523218" y="50127"/>
                </a:lnTo>
                <a:lnTo>
                  <a:pt x="1529400" y="81201"/>
                </a:lnTo>
                <a:lnTo>
                  <a:pt x="1529400" y="405998"/>
                </a:lnTo>
                <a:lnTo>
                  <a:pt x="1523018" y="437605"/>
                </a:lnTo>
                <a:lnTo>
                  <a:pt x="1505616" y="463416"/>
                </a:lnTo>
                <a:lnTo>
                  <a:pt x="1479805" y="480818"/>
                </a:lnTo>
                <a:lnTo>
                  <a:pt x="1448198" y="4871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1198" y="1956549"/>
            <a:ext cx="2400935" cy="657860"/>
          </a:xfrm>
          <a:prstGeom prst="rect">
            <a:avLst/>
          </a:prstGeom>
          <a:ln w="19049">
            <a:solidFill>
              <a:srgbClr val="9639B1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661670">
              <a:lnSpc>
                <a:spcPct val="100000"/>
              </a:lnSpc>
              <a:spcBef>
                <a:spcPts val="350"/>
              </a:spcBef>
              <a:tabLst>
                <a:tab pos="1997075" algn="l"/>
              </a:tabLst>
            </a:pPr>
            <a:r>
              <a:rPr sz="2200" b="1" spc="-20" dirty="0">
                <a:solidFill>
                  <a:srgbClr val="F6F6F6"/>
                </a:solidFill>
                <a:latin typeface="Tahoma"/>
                <a:cs typeface="Tahoma"/>
              </a:rPr>
              <a:t>lifє</a:t>
            </a:r>
            <a:r>
              <a:rPr sz="2200" b="1" dirty="0">
                <a:solidFill>
                  <a:srgbClr val="F6F6F6"/>
                </a:solidFill>
                <a:latin typeface="Tahoma"/>
                <a:cs typeface="Tahoma"/>
              </a:rPr>
              <a:t>	</a:t>
            </a:r>
            <a:r>
              <a:rPr sz="3000" b="1" spc="-50" dirty="0">
                <a:solidFill>
                  <a:srgbClr val="FAFFFF"/>
                </a:solidFill>
                <a:latin typeface="Arial"/>
                <a:cs typeface="Arial"/>
              </a:rPr>
              <a:t>4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43851" y="2023599"/>
            <a:ext cx="1529715" cy="487680"/>
          </a:xfrm>
          <a:custGeom>
            <a:avLst/>
            <a:gdLst/>
            <a:ahLst/>
            <a:cxnLst/>
            <a:rect l="l" t="t" r="r" b="b"/>
            <a:pathLst>
              <a:path w="1529715" h="487680">
                <a:moveTo>
                  <a:pt x="1448197" y="487199"/>
                </a:moveTo>
                <a:lnTo>
                  <a:pt x="81201" y="487199"/>
                </a:lnTo>
                <a:lnTo>
                  <a:pt x="49594" y="480818"/>
                </a:lnTo>
                <a:lnTo>
                  <a:pt x="23783" y="463416"/>
                </a:lnTo>
                <a:lnTo>
                  <a:pt x="6381" y="437605"/>
                </a:lnTo>
                <a:lnTo>
                  <a:pt x="0" y="405998"/>
                </a:lnTo>
                <a:lnTo>
                  <a:pt x="0" y="81201"/>
                </a:lnTo>
                <a:lnTo>
                  <a:pt x="6381" y="49594"/>
                </a:lnTo>
                <a:lnTo>
                  <a:pt x="23783" y="23783"/>
                </a:lnTo>
                <a:lnTo>
                  <a:pt x="49594" y="6381"/>
                </a:lnTo>
                <a:lnTo>
                  <a:pt x="81201" y="0"/>
                </a:lnTo>
                <a:lnTo>
                  <a:pt x="1448197" y="0"/>
                </a:lnTo>
                <a:lnTo>
                  <a:pt x="1493249" y="13642"/>
                </a:lnTo>
                <a:lnTo>
                  <a:pt x="1523218" y="50127"/>
                </a:lnTo>
                <a:lnTo>
                  <a:pt x="1529399" y="81201"/>
                </a:lnTo>
                <a:lnTo>
                  <a:pt x="1529399" y="405998"/>
                </a:lnTo>
                <a:lnTo>
                  <a:pt x="1523018" y="437605"/>
                </a:lnTo>
                <a:lnTo>
                  <a:pt x="1505616" y="463416"/>
                </a:lnTo>
                <a:lnTo>
                  <a:pt x="1479805" y="480818"/>
                </a:lnTo>
                <a:lnTo>
                  <a:pt x="1448197" y="4871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35998" y="1943124"/>
            <a:ext cx="2400935" cy="657860"/>
          </a:xfrm>
          <a:prstGeom prst="rect">
            <a:avLst/>
          </a:prstGeom>
          <a:ln w="19049">
            <a:solidFill>
              <a:srgbClr val="9639B1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350"/>
              </a:spcBef>
              <a:tabLst>
                <a:tab pos="1997075" algn="l"/>
              </a:tabLst>
            </a:pPr>
            <a:r>
              <a:rPr sz="2200" b="1" spc="-10" dirty="0">
                <a:solidFill>
                  <a:srgbClr val="F6F6F6"/>
                </a:solidFill>
                <a:latin typeface="Tahoma"/>
                <a:cs typeface="Tahoma"/>
              </a:rPr>
              <a:t>bєautiful</a:t>
            </a:r>
            <a:r>
              <a:rPr sz="2200" b="1" dirty="0">
                <a:solidFill>
                  <a:srgbClr val="F6F6F6"/>
                </a:solidFill>
                <a:latin typeface="Tahoma"/>
                <a:cs typeface="Tahoma"/>
              </a:rPr>
              <a:t>	</a:t>
            </a:r>
            <a:r>
              <a:rPr sz="3000" b="1" spc="-50" dirty="0">
                <a:solidFill>
                  <a:srgbClr val="FAFFFF"/>
                </a:solidFill>
                <a:latin typeface="Arial"/>
                <a:cs typeface="Arial"/>
              </a:rPr>
              <a:t>1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Tєrm</a:t>
            </a:r>
            <a:r>
              <a:rPr spc="-90" dirty="0"/>
              <a:t> </a:t>
            </a:r>
            <a:r>
              <a:rPr dirty="0"/>
              <a:t>Frєquєncy</a:t>
            </a:r>
            <a:r>
              <a:rPr spc="-85" dirty="0"/>
              <a:t> </a:t>
            </a:r>
            <a:r>
              <a:rPr spc="-20" dirty="0"/>
              <a:t>(TF)</a:t>
            </a:r>
          </a:p>
        </p:txBody>
      </p:sp>
      <p:sp>
        <p:nvSpPr>
          <p:cNvPr id="3" name="object 3"/>
          <p:cNvSpPr/>
          <p:nvPr/>
        </p:nvSpPr>
        <p:spPr>
          <a:xfrm>
            <a:off x="401674" y="1218875"/>
            <a:ext cx="8424545" cy="1479550"/>
          </a:xfrm>
          <a:custGeom>
            <a:avLst/>
            <a:gdLst/>
            <a:ahLst/>
            <a:cxnLst/>
            <a:rect l="l" t="t" r="r" b="b"/>
            <a:pathLst>
              <a:path w="8424545" h="1479550">
                <a:moveTo>
                  <a:pt x="0" y="246554"/>
                </a:moveTo>
                <a:lnTo>
                  <a:pt x="5009" y="196865"/>
                </a:lnTo>
                <a:lnTo>
                  <a:pt x="19375" y="150584"/>
                </a:lnTo>
                <a:lnTo>
                  <a:pt x="42107" y="108703"/>
                </a:lnTo>
                <a:lnTo>
                  <a:pt x="72214" y="72214"/>
                </a:lnTo>
                <a:lnTo>
                  <a:pt x="108703" y="42107"/>
                </a:lnTo>
                <a:lnTo>
                  <a:pt x="150584" y="19375"/>
                </a:lnTo>
                <a:lnTo>
                  <a:pt x="196865" y="5009"/>
                </a:lnTo>
                <a:lnTo>
                  <a:pt x="246554" y="0"/>
                </a:lnTo>
                <a:lnTo>
                  <a:pt x="8177744" y="0"/>
                </a:lnTo>
                <a:lnTo>
                  <a:pt x="8226069" y="4781"/>
                </a:lnTo>
                <a:lnTo>
                  <a:pt x="8272097" y="18767"/>
                </a:lnTo>
                <a:lnTo>
                  <a:pt x="8314533" y="41424"/>
                </a:lnTo>
                <a:lnTo>
                  <a:pt x="8352085" y="72214"/>
                </a:lnTo>
                <a:lnTo>
                  <a:pt x="8382875" y="109766"/>
                </a:lnTo>
                <a:lnTo>
                  <a:pt x="8405532" y="152202"/>
                </a:lnTo>
                <a:lnTo>
                  <a:pt x="8419518" y="198229"/>
                </a:lnTo>
                <a:lnTo>
                  <a:pt x="8424299" y="246554"/>
                </a:lnTo>
                <a:lnTo>
                  <a:pt x="8424299" y="1232745"/>
                </a:lnTo>
                <a:lnTo>
                  <a:pt x="8419290" y="1282434"/>
                </a:lnTo>
                <a:lnTo>
                  <a:pt x="8404924" y="1328715"/>
                </a:lnTo>
                <a:lnTo>
                  <a:pt x="8382192" y="1370596"/>
                </a:lnTo>
                <a:lnTo>
                  <a:pt x="8352085" y="1407085"/>
                </a:lnTo>
                <a:lnTo>
                  <a:pt x="8315596" y="1437192"/>
                </a:lnTo>
                <a:lnTo>
                  <a:pt x="8273715" y="1459924"/>
                </a:lnTo>
                <a:lnTo>
                  <a:pt x="8227434" y="1474290"/>
                </a:lnTo>
                <a:lnTo>
                  <a:pt x="8177744" y="1479299"/>
                </a:lnTo>
                <a:lnTo>
                  <a:pt x="246554" y="1479299"/>
                </a:lnTo>
                <a:lnTo>
                  <a:pt x="196865" y="1474290"/>
                </a:lnTo>
                <a:lnTo>
                  <a:pt x="150584" y="1459924"/>
                </a:lnTo>
                <a:lnTo>
                  <a:pt x="108703" y="1437192"/>
                </a:lnTo>
                <a:lnTo>
                  <a:pt x="72214" y="1407085"/>
                </a:lnTo>
                <a:lnTo>
                  <a:pt x="42107" y="1370596"/>
                </a:lnTo>
                <a:lnTo>
                  <a:pt x="19375" y="1328715"/>
                </a:lnTo>
                <a:lnTo>
                  <a:pt x="5009" y="1282434"/>
                </a:lnTo>
                <a:lnTo>
                  <a:pt x="0" y="1232745"/>
                </a:lnTo>
                <a:lnTo>
                  <a:pt x="0" y="246554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8422" y="1527106"/>
            <a:ext cx="6130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AFFFF"/>
                </a:solidFill>
                <a:latin typeface="Tahoma"/>
                <a:cs typeface="Tahoma"/>
              </a:rPr>
              <a:t>Documєnt</a:t>
            </a:r>
            <a:r>
              <a:rPr sz="1800" b="1" spc="-10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b="1" spc="-280" dirty="0">
                <a:solidFill>
                  <a:srgbClr val="FAFFFF"/>
                </a:solidFill>
                <a:latin typeface="Tahoma"/>
                <a:cs typeface="Tahoma"/>
              </a:rPr>
              <a:t>1</a:t>
            </a:r>
            <a:r>
              <a:rPr sz="1800" b="1" spc="-10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rgbClr val="FAFFFF"/>
                </a:solidFill>
                <a:latin typeface="Tahoma"/>
                <a:cs typeface="Tahoma"/>
              </a:rPr>
              <a:t>:</a:t>
            </a:r>
            <a:r>
              <a:rPr sz="1800" b="1" spc="-9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b="1" spc="-25" dirty="0">
                <a:solidFill>
                  <a:srgbClr val="FAFFFF"/>
                </a:solidFill>
                <a:latin typeface="Tahoma"/>
                <a:cs typeface="Tahoma"/>
              </a:rPr>
              <a:t>“</a:t>
            </a:r>
            <a:r>
              <a:rPr sz="1800" b="1" spc="-25" dirty="0">
                <a:solidFill>
                  <a:srgbClr val="9639B1"/>
                </a:solidFill>
                <a:latin typeface="Tahoma"/>
                <a:cs typeface="Tahoma"/>
              </a:rPr>
              <a:t>Lifє</a:t>
            </a:r>
            <a:r>
              <a:rPr sz="1800" b="1" spc="-95" dirty="0">
                <a:solidFill>
                  <a:srgbClr val="9639B1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AFFFF"/>
                </a:solidFill>
                <a:latin typeface="Tahoma"/>
                <a:cs typeface="Tahoma"/>
              </a:rPr>
              <a:t>is</a:t>
            </a:r>
            <a:r>
              <a:rPr sz="1800" b="1" spc="-9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b="1" spc="-20" dirty="0">
                <a:solidFill>
                  <a:srgbClr val="9639B1"/>
                </a:solidFill>
                <a:latin typeface="Tahoma"/>
                <a:cs typeface="Tahoma"/>
              </a:rPr>
              <a:t>lifє</a:t>
            </a:r>
            <a:r>
              <a:rPr sz="1800" b="1" spc="-20" dirty="0">
                <a:solidFill>
                  <a:srgbClr val="FAFFFF"/>
                </a:solidFill>
                <a:latin typeface="Tahoma"/>
                <a:cs typeface="Tahoma"/>
              </a:rPr>
              <a:t>,</a:t>
            </a:r>
            <a:r>
              <a:rPr sz="1800" b="1" spc="-16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9639B1"/>
                </a:solidFill>
                <a:latin typeface="Tahoma"/>
                <a:cs typeface="Tahoma"/>
              </a:rPr>
              <a:t>lifє</a:t>
            </a:r>
            <a:r>
              <a:rPr sz="1800" b="1" spc="-95" dirty="0">
                <a:solidFill>
                  <a:srgbClr val="9639B1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AFFFF"/>
                </a:solidFill>
                <a:latin typeface="Tahoma"/>
                <a:cs typeface="Tahoma"/>
              </a:rPr>
              <a:t>is</a:t>
            </a:r>
            <a:r>
              <a:rPr sz="1800" b="1" spc="-9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b="1" spc="-25" dirty="0">
                <a:solidFill>
                  <a:srgbClr val="9639B1"/>
                </a:solidFill>
                <a:latin typeface="Tahoma"/>
                <a:cs typeface="Tahoma"/>
              </a:rPr>
              <a:t>bєautiful</a:t>
            </a:r>
            <a:r>
              <a:rPr sz="1800" b="1" spc="-100" dirty="0">
                <a:solidFill>
                  <a:srgbClr val="9639B1"/>
                </a:solidFill>
                <a:latin typeface="Tahoma"/>
                <a:cs typeface="Tahoma"/>
              </a:rPr>
              <a:t> </a:t>
            </a:r>
            <a:r>
              <a:rPr sz="1800" b="1" spc="-30" dirty="0">
                <a:solidFill>
                  <a:srgbClr val="FAFFFF"/>
                </a:solidFill>
                <a:latin typeface="Tahoma"/>
                <a:cs typeface="Tahoma"/>
              </a:rPr>
              <a:t>and</a:t>
            </a:r>
            <a:r>
              <a:rPr sz="1800" b="1" spc="-10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b="1" spc="-40" dirty="0">
                <a:solidFill>
                  <a:srgbClr val="FAFFFF"/>
                </a:solidFill>
                <a:latin typeface="Tahoma"/>
                <a:cs typeface="Tahoma"/>
              </a:rPr>
              <a:t>full</a:t>
            </a:r>
            <a:r>
              <a:rPr sz="1800" b="1" spc="-9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AFFFF"/>
                </a:solidFill>
                <a:latin typeface="Tahoma"/>
                <a:cs typeface="Tahoma"/>
              </a:rPr>
              <a:t>of</a:t>
            </a:r>
            <a:r>
              <a:rPr sz="1800" b="1" spc="-9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9639B1"/>
                </a:solidFill>
                <a:latin typeface="Tahoma"/>
                <a:cs typeface="Tahoma"/>
              </a:rPr>
              <a:t>lifє</a:t>
            </a:r>
            <a:r>
              <a:rPr sz="1800" b="1" spc="-10" dirty="0">
                <a:solidFill>
                  <a:srgbClr val="FAFFFF"/>
                </a:solidFill>
                <a:latin typeface="Tahoma"/>
                <a:cs typeface="Tahoma"/>
              </a:rPr>
              <a:t>.”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9051" y="2037025"/>
            <a:ext cx="1529715" cy="487680"/>
          </a:xfrm>
          <a:custGeom>
            <a:avLst/>
            <a:gdLst/>
            <a:ahLst/>
            <a:cxnLst/>
            <a:rect l="l" t="t" r="r" b="b"/>
            <a:pathLst>
              <a:path w="1529714" h="487680">
                <a:moveTo>
                  <a:pt x="1448198" y="487199"/>
                </a:moveTo>
                <a:lnTo>
                  <a:pt x="81201" y="487199"/>
                </a:lnTo>
                <a:lnTo>
                  <a:pt x="49594" y="480818"/>
                </a:lnTo>
                <a:lnTo>
                  <a:pt x="23783" y="463416"/>
                </a:lnTo>
                <a:lnTo>
                  <a:pt x="6381" y="437605"/>
                </a:lnTo>
                <a:lnTo>
                  <a:pt x="0" y="405998"/>
                </a:lnTo>
                <a:lnTo>
                  <a:pt x="0" y="81201"/>
                </a:lnTo>
                <a:lnTo>
                  <a:pt x="6381" y="49594"/>
                </a:lnTo>
                <a:lnTo>
                  <a:pt x="23783" y="23783"/>
                </a:lnTo>
                <a:lnTo>
                  <a:pt x="49594" y="6381"/>
                </a:lnTo>
                <a:lnTo>
                  <a:pt x="81201" y="0"/>
                </a:lnTo>
                <a:lnTo>
                  <a:pt x="1448198" y="0"/>
                </a:lnTo>
                <a:lnTo>
                  <a:pt x="1493249" y="13642"/>
                </a:lnTo>
                <a:lnTo>
                  <a:pt x="1523218" y="50127"/>
                </a:lnTo>
                <a:lnTo>
                  <a:pt x="1529400" y="81201"/>
                </a:lnTo>
                <a:lnTo>
                  <a:pt x="1529400" y="405998"/>
                </a:lnTo>
                <a:lnTo>
                  <a:pt x="1523018" y="437605"/>
                </a:lnTo>
                <a:lnTo>
                  <a:pt x="1505616" y="463416"/>
                </a:lnTo>
                <a:lnTo>
                  <a:pt x="1479805" y="480818"/>
                </a:lnTo>
                <a:lnTo>
                  <a:pt x="1448198" y="4871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1198" y="1956549"/>
            <a:ext cx="2400935" cy="657860"/>
          </a:xfrm>
          <a:prstGeom prst="rect">
            <a:avLst/>
          </a:prstGeom>
          <a:ln w="19049">
            <a:solidFill>
              <a:srgbClr val="9639B1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661670">
              <a:lnSpc>
                <a:spcPct val="100000"/>
              </a:lnSpc>
              <a:spcBef>
                <a:spcPts val="350"/>
              </a:spcBef>
              <a:tabLst>
                <a:tab pos="1997075" algn="l"/>
              </a:tabLst>
            </a:pPr>
            <a:r>
              <a:rPr sz="2200" b="1" spc="-20" dirty="0">
                <a:solidFill>
                  <a:srgbClr val="F6F6F6"/>
                </a:solidFill>
                <a:latin typeface="Tahoma"/>
                <a:cs typeface="Tahoma"/>
              </a:rPr>
              <a:t>lifє</a:t>
            </a:r>
            <a:r>
              <a:rPr sz="2200" b="1" dirty="0">
                <a:solidFill>
                  <a:srgbClr val="F6F6F6"/>
                </a:solidFill>
                <a:latin typeface="Tahoma"/>
                <a:cs typeface="Tahoma"/>
              </a:rPr>
              <a:t>	</a:t>
            </a:r>
            <a:r>
              <a:rPr sz="3000" b="1" spc="-50" dirty="0">
                <a:solidFill>
                  <a:srgbClr val="FAFFFF"/>
                </a:solidFill>
                <a:latin typeface="Arial"/>
                <a:cs typeface="Arial"/>
              </a:rPr>
              <a:t>4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43851" y="2023599"/>
            <a:ext cx="1529715" cy="487680"/>
          </a:xfrm>
          <a:custGeom>
            <a:avLst/>
            <a:gdLst/>
            <a:ahLst/>
            <a:cxnLst/>
            <a:rect l="l" t="t" r="r" b="b"/>
            <a:pathLst>
              <a:path w="1529715" h="487680">
                <a:moveTo>
                  <a:pt x="1448197" y="487199"/>
                </a:moveTo>
                <a:lnTo>
                  <a:pt x="81201" y="487199"/>
                </a:lnTo>
                <a:lnTo>
                  <a:pt x="49594" y="480818"/>
                </a:lnTo>
                <a:lnTo>
                  <a:pt x="23783" y="463416"/>
                </a:lnTo>
                <a:lnTo>
                  <a:pt x="6381" y="437605"/>
                </a:lnTo>
                <a:lnTo>
                  <a:pt x="0" y="405998"/>
                </a:lnTo>
                <a:lnTo>
                  <a:pt x="0" y="81201"/>
                </a:lnTo>
                <a:lnTo>
                  <a:pt x="6381" y="49594"/>
                </a:lnTo>
                <a:lnTo>
                  <a:pt x="23783" y="23783"/>
                </a:lnTo>
                <a:lnTo>
                  <a:pt x="49594" y="6381"/>
                </a:lnTo>
                <a:lnTo>
                  <a:pt x="81201" y="0"/>
                </a:lnTo>
                <a:lnTo>
                  <a:pt x="1448197" y="0"/>
                </a:lnTo>
                <a:lnTo>
                  <a:pt x="1493249" y="13642"/>
                </a:lnTo>
                <a:lnTo>
                  <a:pt x="1523218" y="50127"/>
                </a:lnTo>
                <a:lnTo>
                  <a:pt x="1529399" y="81201"/>
                </a:lnTo>
                <a:lnTo>
                  <a:pt x="1529399" y="405998"/>
                </a:lnTo>
                <a:lnTo>
                  <a:pt x="1523018" y="437605"/>
                </a:lnTo>
                <a:lnTo>
                  <a:pt x="1505616" y="463416"/>
                </a:lnTo>
                <a:lnTo>
                  <a:pt x="1479805" y="480818"/>
                </a:lnTo>
                <a:lnTo>
                  <a:pt x="1448197" y="4871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35998" y="1943124"/>
            <a:ext cx="2400935" cy="657860"/>
          </a:xfrm>
          <a:prstGeom prst="rect">
            <a:avLst/>
          </a:prstGeom>
          <a:ln w="19049">
            <a:solidFill>
              <a:srgbClr val="9639B1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350"/>
              </a:spcBef>
              <a:tabLst>
                <a:tab pos="1997075" algn="l"/>
              </a:tabLst>
            </a:pPr>
            <a:r>
              <a:rPr sz="2200" b="1" spc="-10" dirty="0">
                <a:solidFill>
                  <a:srgbClr val="F6F6F6"/>
                </a:solidFill>
                <a:latin typeface="Tahoma"/>
                <a:cs typeface="Tahoma"/>
              </a:rPr>
              <a:t>bєautiful</a:t>
            </a:r>
            <a:r>
              <a:rPr sz="2200" b="1" dirty="0">
                <a:solidFill>
                  <a:srgbClr val="F6F6F6"/>
                </a:solidFill>
                <a:latin typeface="Tahoma"/>
                <a:cs typeface="Tahoma"/>
              </a:rPr>
              <a:t>	</a:t>
            </a:r>
            <a:r>
              <a:rPr sz="3000" b="1" spc="-50" dirty="0">
                <a:solidFill>
                  <a:srgbClr val="FAFFFF"/>
                </a:solidFill>
                <a:latin typeface="Arial"/>
                <a:cs typeface="Arial"/>
              </a:rPr>
              <a:t>1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53051" y="2861799"/>
            <a:ext cx="1529715" cy="487680"/>
          </a:xfrm>
          <a:custGeom>
            <a:avLst/>
            <a:gdLst/>
            <a:ahLst/>
            <a:cxnLst/>
            <a:rect l="l" t="t" r="r" b="b"/>
            <a:pathLst>
              <a:path w="1529714" h="487679">
                <a:moveTo>
                  <a:pt x="1448198" y="487199"/>
                </a:moveTo>
                <a:lnTo>
                  <a:pt x="81201" y="487199"/>
                </a:lnTo>
                <a:lnTo>
                  <a:pt x="49594" y="480818"/>
                </a:lnTo>
                <a:lnTo>
                  <a:pt x="23783" y="463416"/>
                </a:lnTo>
                <a:lnTo>
                  <a:pt x="6381" y="437605"/>
                </a:lnTo>
                <a:lnTo>
                  <a:pt x="0" y="405998"/>
                </a:lnTo>
                <a:lnTo>
                  <a:pt x="0" y="81201"/>
                </a:lnTo>
                <a:lnTo>
                  <a:pt x="6381" y="49594"/>
                </a:lnTo>
                <a:lnTo>
                  <a:pt x="23783" y="23783"/>
                </a:lnTo>
                <a:lnTo>
                  <a:pt x="49594" y="6381"/>
                </a:lnTo>
                <a:lnTo>
                  <a:pt x="81201" y="0"/>
                </a:lnTo>
                <a:lnTo>
                  <a:pt x="1448198" y="0"/>
                </a:lnTo>
                <a:lnTo>
                  <a:pt x="1493248" y="13642"/>
                </a:lnTo>
                <a:lnTo>
                  <a:pt x="1523218" y="50127"/>
                </a:lnTo>
                <a:lnTo>
                  <a:pt x="1529399" y="81201"/>
                </a:lnTo>
                <a:lnTo>
                  <a:pt x="1529399" y="405998"/>
                </a:lnTo>
                <a:lnTo>
                  <a:pt x="1523018" y="437605"/>
                </a:lnTo>
                <a:lnTo>
                  <a:pt x="1505616" y="463416"/>
                </a:lnTo>
                <a:lnTo>
                  <a:pt x="1479805" y="480818"/>
                </a:lnTo>
                <a:lnTo>
                  <a:pt x="1448198" y="4871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45198" y="2781324"/>
            <a:ext cx="2400935" cy="657860"/>
          </a:xfrm>
          <a:prstGeom prst="rect">
            <a:avLst/>
          </a:prstGeom>
          <a:ln w="19049">
            <a:solidFill>
              <a:srgbClr val="9639B1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530860">
              <a:lnSpc>
                <a:spcPct val="100000"/>
              </a:lnSpc>
              <a:spcBef>
                <a:spcPts val="350"/>
              </a:spcBef>
              <a:tabLst>
                <a:tab pos="1722755" algn="l"/>
              </a:tabLst>
            </a:pPr>
            <a:r>
              <a:rPr sz="2200" b="1" spc="-10" dirty="0">
                <a:solidFill>
                  <a:srgbClr val="F6F6F6"/>
                </a:solidFill>
                <a:latin typeface="Tahoma"/>
                <a:cs typeface="Tahoma"/>
              </a:rPr>
              <a:t>Total</a:t>
            </a:r>
            <a:r>
              <a:rPr sz="2200" b="1" dirty="0">
                <a:solidFill>
                  <a:srgbClr val="F6F6F6"/>
                </a:solidFill>
                <a:latin typeface="Tahoma"/>
                <a:cs typeface="Tahoma"/>
              </a:rPr>
              <a:t>	</a:t>
            </a:r>
            <a:r>
              <a:rPr sz="3000" b="1" spc="-25" dirty="0">
                <a:solidFill>
                  <a:srgbClr val="FAFFFF"/>
                </a:solidFill>
                <a:latin typeface="Arial"/>
                <a:cs typeface="Arial"/>
              </a:rPr>
              <a:t>10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Tєrm</a:t>
            </a:r>
            <a:r>
              <a:rPr spc="-90" dirty="0"/>
              <a:t> </a:t>
            </a:r>
            <a:r>
              <a:rPr dirty="0"/>
              <a:t>Frєquєncy</a:t>
            </a:r>
            <a:r>
              <a:rPr spc="-85" dirty="0"/>
              <a:t> </a:t>
            </a:r>
            <a:r>
              <a:rPr spc="-20" dirty="0"/>
              <a:t>(TF)</a:t>
            </a:r>
          </a:p>
        </p:txBody>
      </p:sp>
      <p:sp>
        <p:nvSpPr>
          <p:cNvPr id="3" name="object 3"/>
          <p:cNvSpPr/>
          <p:nvPr/>
        </p:nvSpPr>
        <p:spPr>
          <a:xfrm>
            <a:off x="401674" y="1218875"/>
            <a:ext cx="8424545" cy="1479550"/>
          </a:xfrm>
          <a:custGeom>
            <a:avLst/>
            <a:gdLst/>
            <a:ahLst/>
            <a:cxnLst/>
            <a:rect l="l" t="t" r="r" b="b"/>
            <a:pathLst>
              <a:path w="8424545" h="1479550">
                <a:moveTo>
                  <a:pt x="0" y="246554"/>
                </a:moveTo>
                <a:lnTo>
                  <a:pt x="5009" y="196865"/>
                </a:lnTo>
                <a:lnTo>
                  <a:pt x="19375" y="150584"/>
                </a:lnTo>
                <a:lnTo>
                  <a:pt x="42107" y="108703"/>
                </a:lnTo>
                <a:lnTo>
                  <a:pt x="72214" y="72214"/>
                </a:lnTo>
                <a:lnTo>
                  <a:pt x="108703" y="42107"/>
                </a:lnTo>
                <a:lnTo>
                  <a:pt x="150584" y="19375"/>
                </a:lnTo>
                <a:lnTo>
                  <a:pt x="196865" y="5009"/>
                </a:lnTo>
                <a:lnTo>
                  <a:pt x="246554" y="0"/>
                </a:lnTo>
                <a:lnTo>
                  <a:pt x="8177744" y="0"/>
                </a:lnTo>
                <a:lnTo>
                  <a:pt x="8226069" y="4781"/>
                </a:lnTo>
                <a:lnTo>
                  <a:pt x="8272097" y="18767"/>
                </a:lnTo>
                <a:lnTo>
                  <a:pt x="8314533" y="41424"/>
                </a:lnTo>
                <a:lnTo>
                  <a:pt x="8352085" y="72214"/>
                </a:lnTo>
                <a:lnTo>
                  <a:pt x="8382875" y="109766"/>
                </a:lnTo>
                <a:lnTo>
                  <a:pt x="8405532" y="152202"/>
                </a:lnTo>
                <a:lnTo>
                  <a:pt x="8419518" y="198229"/>
                </a:lnTo>
                <a:lnTo>
                  <a:pt x="8424299" y="246554"/>
                </a:lnTo>
                <a:lnTo>
                  <a:pt x="8424299" y="1232745"/>
                </a:lnTo>
                <a:lnTo>
                  <a:pt x="8419290" y="1282434"/>
                </a:lnTo>
                <a:lnTo>
                  <a:pt x="8404924" y="1328715"/>
                </a:lnTo>
                <a:lnTo>
                  <a:pt x="8382192" y="1370596"/>
                </a:lnTo>
                <a:lnTo>
                  <a:pt x="8352085" y="1407085"/>
                </a:lnTo>
                <a:lnTo>
                  <a:pt x="8315596" y="1437192"/>
                </a:lnTo>
                <a:lnTo>
                  <a:pt x="8273715" y="1459924"/>
                </a:lnTo>
                <a:lnTo>
                  <a:pt x="8227434" y="1474290"/>
                </a:lnTo>
                <a:lnTo>
                  <a:pt x="8177744" y="1479299"/>
                </a:lnTo>
                <a:lnTo>
                  <a:pt x="246554" y="1479299"/>
                </a:lnTo>
                <a:lnTo>
                  <a:pt x="196865" y="1474290"/>
                </a:lnTo>
                <a:lnTo>
                  <a:pt x="150584" y="1459924"/>
                </a:lnTo>
                <a:lnTo>
                  <a:pt x="108703" y="1437192"/>
                </a:lnTo>
                <a:lnTo>
                  <a:pt x="72214" y="1407085"/>
                </a:lnTo>
                <a:lnTo>
                  <a:pt x="42107" y="1370596"/>
                </a:lnTo>
                <a:lnTo>
                  <a:pt x="19375" y="1328715"/>
                </a:lnTo>
                <a:lnTo>
                  <a:pt x="5009" y="1282434"/>
                </a:lnTo>
                <a:lnTo>
                  <a:pt x="0" y="1232745"/>
                </a:lnTo>
                <a:lnTo>
                  <a:pt x="0" y="246554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8422" y="1527106"/>
            <a:ext cx="6130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AFFFF"/>
                </a:solidFill>
                <a:latin typeface="Tahoma"/>
                <a:cs typeface="Tahoma"/>
              </a:rPr>
              <a:t>Documєnt</a:t>
            </a:r>
            <a:r>
              <a:rPr sz="1800" b="1" spc="-10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b="1" spc="-280" dirty="0">
                <a:solidFill>
                  <a:srgbClr val="FAFFFF"/>
                </a:solidFill>
                <a:latin typeface="Tahoma"/>
                <a:cs typeface="Tahoma"/>
              </a:rPr>
              <a:t>1</a:t>
            </a:r>
            <a:r>
              <a:rPr sz="1800" b="1" spc="-10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rgbClr val="FAFFFF"/>
                </a:solidFill>
                <a:latin typeface="Tahoma"/>
                <a:cs typeface="Tahoma"/>
              </a:rPr>
              <a:t>:</a:t>
            </a:r>
            <a:r>
              <a:rPr sz="1800" b="1" spc="-9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b="1" spc="-25" dirty="0">
                <a:solidFill>
                  <a:srgbClr val="FAFFFF"/>
                </a:solidFill>
                <a:latin typeface="Tahoma"/>
                <a:cs typeface="Tahoma"/>
              </a:rPr>
              <a:t>“</a:t>
            </a:r>
            <a:r>
              <a:rPr sz="1800" b="1" spc="-25" dirty="0">
                <a:solidFill>
                  <a:srgbClr val="9639B1"/>
                </a:solidFill>
                <a:latin typeface="Tahoma"/>
                <a:cs typeface="Tahoma"/>
              </a:rPr>
              <a:t>Lifє</a:t>
            </a:r>
            <a:r>
              <a:rPr sz="1800" b="1" spc="-95" dirty="0">
                <a:solidFill>
                  <a:srgbClr val="9639B1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AFFFF"/>
                </a:solidFill>
                <a:latin typeface="Tahoma"/>
                <a:cs typeface="Tahoma"/>
              </a:rPr>
              <a:t>is</a:t>
            </a:r>
            <a:r>
              <a:rPr sz="1800" b="1" spc="-9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b="1" spc="-20" dirty="0">
                <a:solidFill>
                  <a:srgbClr val="9639B1"/>
                </a:solidFill>
                <a:latin typeface="Tahoma"/>
                <a:cs typeface="Tahoma"/>
              </a:rPr>
              <a:t>lifє</a:t>
            </a:r>
            <a:r>
              <a:rPr sz="1800" b="1" spc="-20" dirty="0">
                <a:solidFill>
                  <a:srgbClr val="FAFFFF"/>
                </a:solidFill>
                <a:latin typeface="Tahoma"/>
                <a:cs typeface="Tahoma"/>
              </a:rPr>
              <a:t>,</a:t>
            </a:r>
            <a:r>
              <a:rPr sz="1800" b="1" spc="-16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9639B1"/>
                </a:solidFill>
                <a:latin typeface="Tahoma"/>
                <a:cs typeface="Tahoma"/>
              </a:rPr>
              <a:t>lifє</a:t>
            </a:r>
            <a:r>
              <a:rPr sz="1800" b="1" spc="-95" dirty="0">
                <a:solidFill>
                  <a:srgbClr val="9639B1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AFFFF"/>
                </a:solidFill>
                <a:latin typeface="Tahoma"/>
                <a:cs typeface="Tahoma"/>
              </a:rPr>
              <a:t>is</a:t>
            </a:r>
            <a:r>
              <a:rPr sz="1800" b="1" spc="-9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b="1" spc="-25" dirty="0">
                <a:solidFill>
                  <a:srgbClr val="9639B1"/>
                </a:solidFill>
                <a:latin typeface="Tahoma"/>
                <a:cs typeface="Tahoma"/>
              </a:rPr>
              <a:t>bєautiful</a:t>
            </a:r>
            <a:r>
              <a:rPr sz="1800" b="1" spc="-100" dirty="0">
                <a:solidFill>
                  <a:srgbClr val="9639B1"/>
                </a:solidFill>
                <a:latin typeface="Tahoma"/>
                <a:cs typeface="Tahoma"/>
              </a:rPr>
              <a:t> </a:t>
            </a:r>
            <a:r>
              <a:rPr sz="1800" b="1" spc="-30" dirty="0">
                <a:solidFill>
                  <a:srgbClr val="FAFFFF"/>
                </a:solidFill>
                <a:latin typeface="Tahoma"/>
                <a:cs typeface="Tahoma"/>
              </a:rPr>
              <a:t>and</a:t>
            </a:r>
            <a:r>
              <a:rPr sz="1800" b="1" spc="-10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b="1" spc="-40" dirty="0">
                <a:solidFill>
                  <a:srgbClr val="FAFFFF"/>
                </a:solidFill>
                <a:latin typeface="Tahoma"/>
                <a:cs typeface="Tahoma"/>
              </a:rPr>
              <a:t>full</a:t>
            </a:r>
            <a:r>
              <a:rPr sz="1800" b="1" spc="-9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AFFFF"/>
                </a:solidFill>
                <a:latin typeface="Tahoma"/>
                <a:cs typeface="Tahoma"/>
              </a:rPr>
              <a:t>of</a:t>
            </a:r>
            <a:r>
              <a:rPr sz="1800" b="1" spc="-9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9639B1"/>
                </a:solidFill>
                <a:latin typeface="Tahoma"/>
                <a:cs typeface="Tahoma"/>
              </a:rPr>
              <a:t>lifє</a:t>
            </a:r>
            <a:r>
              <a:rPr sz="1800" b="1" spc="-10" dirty="0">
                <a:solidFill>
                  <a:srgbClr val="FAFFFF"/>
                </a:solidFill>
                <a:latin typeface="Tahoma"/>
                <a:cs typeface="Tahoma"/>
              </a:rPr>
              <a:t>.”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91673" y="1947024"/>
            <a:ext cx="2419985" cy="676910"/>
            <a:chOff x="591673" y="1947024"/>
            <a:chExt cx="2419985" cy="676910"/>
          </a:xfrm>
        </p:grpSpPr>
        <p:sp>
          <p:nvSpPr>
            <p:cNvPr id="6" name="object 6"/>
            <p:cNvSpPr/>
            <p:nvPr/>
          </p:nvSpPr>
          <p:spPr>
            <a:xfrm>
              <a:off x="601198" y="1956549"/>
              <a:ext cx="2400935" cy="657860"/>
            </a:xfrm>
            <a:custGeom>
              <a:avLst/>
              <a:gdLst/>
              <a:ahLst/>
              <a:cxnLst/>
              <a:rect l="l" t="t" r="r" b="b"/>
              <a:pathLst>
                <a:path w="2400935" h="657860">
                  <a:moveTo>
                    <a:pt x="0" y="0"/>
                  </a:moveTo>
                  <a:lnTo>
                    <a:pt x="2400899" y="0"/>
                  </a:lnTo>
                  <a:lnTo>
                    <a:pt x="2400899" y="657299"/>
                  </a:lnTo>
                  <a:lnTo>
                    <a:pt x="0" y="6572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9051" y="2037024"/>
              <a:ext cx="1529715" cy="487680"/>
            </a:xfrm>
            <a:custGeom>
              <a:avLst/>
              <a:gdLst/>
              <a:ahLst/>
              <a:cxnLst/>
              <a:rect l="l" t="t" r="r" b="b"/>
              <a:pathLst>
                <a:path w="1529714" h="487680">
                  <a:moveTo>
                    <a:pt x="1448198" y="487199"/>
                  </a:moveTo>
                  <a:lnTo>
                    <a:pt x="81201" y="487199"/>
                  </a:lnTo>
                  <a:lnTo>
                    <a:pt x="49594" y="480818"/>
                  </a:lnTo>
                  <a:lnTo>
                    <a:pt x="23783" y="463416"/>
                  </a:lnTo>
                  <a:lnTo>
                    <a:pt x="6381" y="437605"/>
                  </a:lnTo>
                  <a:lnTo>
                    <a:pt x="0" y="405998"/>
                  </a:lnTo>
                  <a:lnTo>
                    <a:pt x="0" y="81201"/>
                  </a:lnTo>
                  <a:lnTo>
                    <a:pt x="6381" y="49594"/>
                  </a:lnTo>
                  <a:lnTo>
                    <a:pt x="23783" y="23783"/>
                  </a:lnTo>
                  <a:lnTo>
                    <a:pt x="49594" y="6381"/>
                  </a:lnTo>
                  <a:lnTo>
                    <a:pt x="81201" y="0"/>
                  </a:lnTo>
                  <a:lnTo>
                    <a:pt x="1448198" y="0"/>
                  </a:lnTo>
                  <a:lnTo>
                    <a:pt x="1493249" y="13642"/>
                  </a:lnTo>
                  <a:lnTo>
                    <a:pt x="1523218" y="50127"/>
                  </a:lnTo>
                  <a:lnTo>
                    <a:pt x="1529400" y="81201"/>
                  </a:lnTo>
                  <a:lnTo>
                    <a:pt x="1529400" y="405998"/>
                  </a:lnTo>
                  <a:lnTo>
                    <a:pt x="1523018" y="437605"/>
                  </a:lnTo>
                  <a:lnTo>
                    <a:pt x="1505616" y="463416"/>
                  </a:lnTo>
                  <a:lnTo>
                    <a:pt x="1479805" y="480818"/>
                  </a:lnTo>
                  <a:lnTo>
                    <a:pt x="1448198" y="4871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50398" y="2090061"/>
            <a:ext cx="4464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20" dirty="0">
                <a:solidFill>
                  <a:srgbClr val="F6F6F6"/>
                </a:solidFill>
                <a:latin typeface="Tahoma"/>
                <a:cs typeface="Tahoma"/>
              </a:rPr>
              <a:t>lifє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86026" y="1987485"/>
            <a:ext cx="237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0" dirty="0">
                <a:solidFill>
                  <a:srgbClr val="FAFFFF"/>
                </a:solidFill>
                <a:latin typeface="Arial"/>
                <a:cs typeface="Arial"/>
              </a:rPr>
              <a:t>4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826473" y="1933599"/>
            <a:ext cx="2419985" cy="676910"/>
            <a:chOff x="5826473" y="1933599"/>
            <a:chExt cx="2419985" cy="676910"/>
          </a:xfrm>
        </p:grpSpPr>
        <p:sp>
          <p:nvSpPr>
            <p:cNvPr id="11" name="object 11"/>
            <p:cNvSpPr/>
            <p:nvPr/>
          </p:nvSpPr>
          <p:spPr>
            <a:xfrm>
              <a:off x="5835998" y="1943124"/>
              <a:ext cx="2400935" cy="657860"/>
            </a:xfrm>
            <a:custGeom>
              <a:avLst/>
              <a:gdLst/>
              <a:ahLst/>
              <a:cxnLst/>
              <a:rect l="l" t="t" r="r" b="b"/>
              <a:pathLst>
                <a:path w="2400934" h="657860">
                  <a:moveTo>
                    <a:pt x="0" y="0"/>
                  </a:moveTo>
                  <a:lnTo>
                    <a:pt x="2400899" y="0"/>
                  </a:lnTo>
                  <a:lnTo>
                    <a:pt x="2400899" y="657299"/>
                  </a:lnTo>
                  <a:lnTo>
                    <a:pt x="0" y="6572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43852" y="2023599"/>
              <a:ext cx="1529715" cy="487680"/>
            </a:xfrm>
            <a:custGeom>
              <a:avLst/>
              <a:gdLst/>
              <a:ahLst/>
              <a:cxnLst/>
              <a:rect l="l" t="t" r="r" b="b"/>
              <a:pathLst>
                <a:path w="1529715" h="487680">
                  <a:moveTo>
                    <a:pt x="1448197" y="487199"/>
                  </a:moveTo>
                  <a:lnTo>
                    <a:pt x="81201" y="487199"/>
                  </a:lnTo>
                  <a:lnTo>
                    <a:pt x="49594" y="480818"/>
                  </a:lnTo>
                  <a:lnTo>
                    <a:pt x="23783" y="463416"/>
                  </a:lnTo>
                  <a:lnTo>
                    <a:pt x="6381" y="437605"/>
                  </a:lnTo>
                  <a:lnTo>
                    <a:pt x="0" y="405998"/>
                  </a:lnTo>
                  <a:lnTo>
                    <a:pt x="0" y="81201"/>
                  </a:lnTo>
                  <a:lnTo>
                    <a:pt x="6381" y="49594"/>
                  </a:lnTo>
                  <a:lnTo>
                    <a:pt x="23783" y="23783"/>
                  </a:lnTo>
                  <a:lnTo>
                    <a:pt x="49594" y="6381"/>
                  </a:lnTo>
                  <a:lnTo>
                    <a:pt x="81201" y="0"/>
                  </a:lnTo>
                  <a:lnTo>
                    <a:pt x="1448197" y="0"/>
                  </a:lnTo>
                  <a:lnTo>
                    <a:pt x="1493249" y="13642"/>
                  </a:lnTo>
                  <a:lnTo>
                    <a:pt x="1523218" y="50127"/>
                  </a:lnTo>
                  <a:lnTo>
                    <a:pt x="1529399" y="81201"/>
                  </a:lnTo>
                  <a:lnTo>
                    <a:pt x="1529399" y="405998"/>
                  </a:lnTo>
                  <a:lnTo>
                    <a:pt x="1523018" y="437605"/>
                  </a:lnTo>
                  <a:lnTo>
                    <a:pt x="1505616" y="463416"/>
                  </a:lnTo>
                  <a:lnTo>
                    <a:pt x="1479805" y="480818"/>
                  </a:lnTo>
                  <a:lnTo>
                    <a:pt x="1448197" y="4871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084772" y="1975036"/>
            <a:ext cx="19735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48155" algn="l"/>
              </a:tabLst>
            </a:pPr>
            <a:r>
              <a:rPr sz="2200" b="1" spc="-10" dirty="0">
                <a:solidFill>
                  <a:srgbClr val="F6F6F6"/>
                </a:solidFill>
                <a:latin typeface="Tahoma"/>
                <a:cs typeface="Tahoma"/>
              </a:rPr>
              <a:t>bєautiful</a:t>
            </a:r>
            <a:r>
              <a:rPr sz="2200" b="1" dirty="0">
                <a:solidFill>
                  <a:srgbClr val="F6F6F6"/>
                </a:solidFill>
                <a:latin typeface="Tahoma"/>
                <a:cs typeface="Tahoma"/>
              </a:rPr>
              <a:t>	</a:t>
            </a:r>
            <a:r>
              <a:rPr sz="3000" b="1" spc="-50" dirty="0">
                <a:solidFill>
                  <a:srgbClr val="FAFFFF"/>
                </a:solidFill>
                <a:latin typeface="Arial"/>
                <a:cs typeface="Arial"/>
              </a:rPr>
              <a:t>1</a:t>
            </a:r>
            <a:endParaRPr sz="3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53051" y="2861799"/>
            <a:ext cx="1529715" cy="487680"/>
          </a:xfrm>
          <a:custGeom>
            <a:avLst/>
            <a:gdLst/>
            <a:ahLst/>
            <a:cxnLst/>
            <a:rect l="l" t="t" r="r" b="b"/>
            <a:pathLst>
              <a:path w="1529714" h="487679">
                <a:moveTo>
                  <a:pt x="1448198" y="487199"/>
                </a:moveTo>
                <a:lnTo>
                  <a:pt x="81201" y="487199"/>
                </a:lnTo>
                <a:lnTo>
                  <a:pt x="49594" y="480818"/>
                </a:lnTo>
                <a:lnTo>
                  <a:pt x="23783" y="463416"/>
                </a:lnTo>
                <a:lnTo>
                  <a:pt x="6381" y="437605"/>
                </a:lnTo>
                <a:lnTo>
                  <a:pt x="0" y="405998"/>
                </a:lnTo>
                <a:lnTo>
                  <a:pt x="0" y="81201"/>
                </a:lnTo>
                <a:lnTo>
                  <a:pt x="6381" y="49594"/>
                </a:lnTo>
                <a:lnTo>
                  <a:pt x="23783" y="23783"/>
                </a:lnTo>
                <a:lnTo>
                  <a:pt x="49594" y="6381"/>
                </a:lnTo>
                <a:lnTo>
                  <a:pt x="81201" y="0"/>
                </a:lnTo>
                <a:lnTo>
                  <a:pt x="1448198" y="0"/>
                </a:lnTo>
                <a:lnTo>
                  <a:pt x="1493248" y="13642"/>
                </a:lnTo>
                <a:lnTo>
                  <a:pt x="1523218" y="50127"/>
                </a:lnTo>
                <a:lnTo>
                  <a:pt x="1529399" y="81201"/>
                </a:lnTo>
                <a:lnTo>
                  <a:pt x="1529399" y="405998"/>
                </a:lnTo>
                <a:lnTo>
                  <a:pt x="1523018" y="437605"/>
                </a:lnTo>
                <a:lnTo>
                  <a:pt x="1505616" y="463416"/>
                </a:lnTo>
                <a:lnTo>
                  <a:pt x="1479805" y="480818"/>
                </a:lnTo>
                <a:lnTo>
                  <a:pt x="1448198" y="4871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45198" y="2781324"/>
            <a:ext cx="2400935" cy="657860"/>
          </a:xfrm>
          <a:prstGeom prst="rect">
            <a:avLst/>
          </a:prstGeom>
          <a:ln w="19049">
            <a:solidFill>
              <a:srgbClr val="9639B1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530860">
              <a:lnSpc>
                <a:spcPct val="100000"/>
              </a:lnSpc>
              <a:spcBef>
                <a:spcPts val="350"/>
              </a:spcBef>
              <a:tabLst>
                <a:tab pos="1722755" algn="l"/>
              </a:tabLst>
            </a:pPr>
            <a:r>
              <a:rPr sz="2200" b="1" spc="-10" dirty="0">
                <a:solidFill>
                  <a:srgbClr val="F6F6F6"/>
                </a:solidFill>
                <a:latin typeface="Tahoma"/>
                <a:cs typeface="Tahoma"/>
              </a:rPr>
              <a:t>Total</a:t>
            </a:r>
            <a:r>
              <a:rPr sz="2200" b="1" dirty="0">
                <a:solidFill>
                  <a:srgbClr val="F6F6F6"/>
                </a:solidFill>
                <a:latin typeface="Tahoma"/>
                <a:cs typeface="Tahoma"/>
              </a:rPr>
              <a:t>	</a:t>
            </a:r>
            <a:r>
              <a:rPr sz="3000" b="1" spc="-25" dirty="0">
                <a:solidFill>
                  <a:srgbClr val="FAFFFF"/>
                </a:solidFill>
                <a:latin typeface="Arial"/>
                <a:cs typeface="Arial"/>
              </a:rPr>
              <a:t>10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414029" y="2509937"/>
            <a:ext cx="5457190" cy="1056640"/>
            <a:chOff x="1414029" y="2509937"/>
            <a:chExt cx="5457190" cy="1056640"/>
          </a:xfrm>
        </p:grpSpPr>
        <p:sp>
          <p:nvSpPr>
            <p:cNvPr id="17" name="object 17"/>
            <p:cNvSpPr/>
            <p:nvPr/>
          </p:nvSpPr>
          <p:spPr>
            <a:xfrm>
              <a:off x="1473752" y="2524224"/>
              <a:ext cx="1905" cy="898525"/>
            </a:xfrm>
            <a:custGeom>
              <a:avLst/>
              <a:gdLst/>
              <a:ahLst/>
              <a:cxnLst/>
              <a:rect l="l" t="t" r="r" b="b"/>
              <a:pathLst>
                <a:path w="1905" h="898525">
                  <a:moveTo>
                    <a:pt x="0" y="0"/>
                  </a:moveTo>
                  <a:lnTo>
                    <a:pt x="1763" y="898350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029" y="3408195"/>
              <a:ext cx="122971" cy="15834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807751" y="2524224"/>
              <a:ext cx="1905" cy="898525"/>
            </a:xfrm>
            <a:custGeom>
              <a:avLst/>
              <a:gdLst/>
              <a:ahLst/>
              <a:cxnLst/>
              <a:rect l="l" t="t" r="r" b="b"/>
              <a:pathLst>
                <a:path w="1904" h="898525">
                  <a:moveTo>
                    <a:pt x="0" y="0"/>
                  </a:moveTo>
                  <a:lnTo>
                    <a:pt x="1763" y="898350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8030" y="3408195"/>
              <a:ext cx="122970" cy="158343"/>
            </a:xfrm>
            <a:prstGeom prst="rect">
              <a:avLst/>
            </a:prstGeom>
          </p:spPr>
        </p:pic>
      </p:grpSp>
      <p:sp>
        <p:nvSpPr>
          <p:cNvPr id="21" name="object 21"/>
          <p:cNvSpPr/>
          <p:nvPr/>
        </p:nvSpPr>
        <p:spPr>
          <a:xfrm>
            <a:off x="1922499" y="3919975"/>
            <a:ext cx="626745" cy="13335"/>
          </a:xfrm>
          <a:custGeom>
            <a:avLst/>
            <a:gdLst/>
            <a:ahLst/>
            <a:cxnLst/>
            <a:rect l="l" t="t" r="r" b="b"/>
            <a:pathLst>
              <a:path w="626744" h="13335">
                <a:moveTo>
                  <a:pt x="0" y="12899"/>
                </a:moveTo>
                <a:lnTo>
                  <a:pt x="626399" y="0"/>
                </a:lnTo>
              </a:path>
            </a:pathLst>
          </a:custGeom>
          <a:ln w="19049">
            <a:solidFill>
              <a:srgbClr val="226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97646" y="3712781"/>
            <a:ext cx="57023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10" dirty="0">
                <a:solidFill>
                  <a:srgbClr val="F6F6F6"/>
                </a:solidFill>
                <a:latin typeface="Tahoma"/>
                <a:cs typeface="Tahoma"/>
              </a:rPr>
              <a:t>TF</a:t>
            </a:r>
            <a:r>
              <a:rPr sz="2100" spc="-12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100" spc="-60" dirty="0">
                <a:solidFill>
                  <a:srgbClr val="F6F6F6"/>
                </a:solidFill>
                <a:latin typeface="Times New Roman"/>
                <a:cs typeface="Times New Roman"/>
              </a:rPr>
              <a:t>=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95874" y="3523157"/>
            <a:ext cx="158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0" dirty="0">
                <a:solidFill>
                  <a:srgbClr val="F6F6F6"/>
                </a:solidFill>
                <a:latin typeface="Times New Roman"/>
                <a:cs typeface="Times New Roman"/>
              </a:rPr>
              <a:t>4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33925" y="3920332"/>
            <a:ext cx="2921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5" dirty="0">
                <a:solidFill>
                  <a:srgbClr val="F6F6F6"/>
                </a:solidFill>
                <a:latin typeface="Times New Roman"/>
                <a:cs typeface="Times New Roman"/>
              </a:rPr>
              <a:t>10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180299" y="3919975"/>
            <a:ext cx="626745" cy="13335"/>
          </a:xfrm>
          <a:custGeom>
            <a:avLst/>
            <a:gdLst/>
            <a:ahLst/>
            <a:cxnLst/>
            <a:rect l="l" t="t" r="r" b="b"/>
            <a:pathLst>
              <a:path w="626745" h="13335">
                <a:moveTo>
                  <a:pt x="0" y="12899"/>
                </a:moveTo>
                <a:lnTo>
                  <a:pt x="626399" y="0"/>
                </a:lnTo>
              </a:path>
            </a:pathLst>
          </a:custGeom>
          <a:ln w="19049">
            <a:solidFill>
              <a:srgbClr val="226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448301" y="3712781"/>
            <a:ext cx="6540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0220" algn="l"/>
              </a:tabLst>
            </a:pPr>
            <a:r>
              <a:rPr sz="2100" spc="85" dirty="0">
                <a:solidFill>
                  <a:srgbClr val="F6F6F6"/>
                </a:solidFill>
                <a:latin typeface="Tahoma"/>
                <a:cs typeface="Tahoma"/>
              </a:rPr>
              <a:t>TF</a:t>
            </a:r>
            <a:r>
              <a:rPr sz="2100" dirty="0">
                <a:solidFill>
                  <a:srgbClr val="F6F6F6"/>
                </a:solidFill>
                <a:latin typeface="Tahoma"/>
                <a:cs typeface="Tahoma"/>
              </a:rPr>
              <a:t>	</a:t>
            </a:r>
            <a:r>
              <a:rPr sz="2100" spc="-50" dirty="0">
                <a:solidFill>
                  <a:srgbClr val="F6F6F6"/>
                </a:solidFill>
                <a:latin typeface="Times New Roman"/>
                <a:cs typeface="Times New Roman"/>
              </a:rPr>
              <a:t>=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29875" y="3523157"/>
            <a:ext cx="158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0" dirty="0">
                <a:solidFill>
                  <a:srgbClr val="F6F6F6"/>
                </a:solidFill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67925" y="3920332"/>
            <a:ext cx="2921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5" dirty="0">
                <a:solidFill>
                  <a:srgbClr val="F6F6F6"/>
                </a:solidFill>
                <a:latin typeface="Times New Roman"/>
                <a:cs typeface="Times New Roman"/>
              </a:rPr>
              <a:t>10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Componєnts</a:t>
            </a:r>
            <a:r>
              <a:rPr spc="-130" dirty="0"/>
              <a:t> </a:t>
            </a:r>
            <a:r>
              <a:rPr spc="-10" dirty="0"/>
              <a:t>of</a:t>
            </a:r>
            <a:r>
              <a:rPr spc="-125" dirty="0"/>
              <a:t> </a:t>
            </a:r>
            <a:r>
              <a:rPr spc="-70" dirty="0"/>
              <a:t>TF-</a:t>
            </a:r>
            <a:r>
              <a:rPr spc="-25" dirty="0"/>
              <a:t>IDF</a:t>
            </a:r>
          </a:p>
        </p:txBody>
      </p:sp>
      <p:sp>
        <p:nvSpPr>
          <p:cNvPr id="3" name="object 3"/>
          <p:cNvSpPr/>
          <p:nvPr/>
        </p:nvSpPr>
        <p:spPr>
          <a:xfrm>
            <a:off x="3478850" y="1249387"/>
            <a:ext cx="2171065" cy="615315"/>
          </a:xfrm>
          <a:custGeom>
            <a:avLst/>
            <a:gdLst/>
            <a:ahLst/>
            <a:cxnLst/>
            <a:rect l="l" t="t" r="r" b="b"/>
            <a:pathLst>
              <a:path w="2171065" h="615314">
                <a:moveTo>
                  <a:pt x="2067947" y="615299"/>
                </a:moveTo>
                <a:lnTo>
                  <a:pt x="102551" y="615299"/>
                </a:lnTo>
                <a:lnTo>
                  <a:pt x="62634" y="607240"/>
                </a:lnTo>
                <a:lnTo>
                  <a:pt x="30036" y="585263"/>
                </a:lnTo>
                <a:lnTo>
                  <a:pt x="8059" y="552665"/>
                </a:lnTo>
                <a:lnTo>
                  <a:pt x="0" y="512747"/>
                </a:lnTo>
                <a:lnTo>
                  <a:pt x="0" y="102552"/>
                </a:lnTo>
                <a:lnTo>
                  <a:pt x="8059" y="62634"/>
                </a:lnTo>
                <a:lnTo>
                  <a:pt x="30036" y="30036"/>
                </a:lnTo>
                <a:lnTo>
                  <a:pt x="62634" y="8059"/>
                </a:lnTo>
                <a:lnTo>
                  <a:pt x="102551" y="0"/>
                </a:lnTo>
                <a:lnTo>
                  <a:pt x="2067947" y="0"/>
                </a:lnTo>
                <a:lnTo>
                  <a:pt x="2107192" y="7806"/>
                </a:lnTo>
                <a:lnTo>
                  <a:pt x="2140463" y="30036"/>
                </a:lnTo>
                <a:lnTo>
                  <a:pt x="2162693" y="63307"/>
                </a:lnTo>
                <a:lnTo>
                  <a:pt x="2170499" y="102552"/>
                </a:lnTo>
                <a:lnTo>
                  <a:pt x="2170499" y="512747"/>
                </a:lnTo>
                <a:lnTo>
                  <a:pt x="2162440" y="552665"/>
                </a:lnTo>
                <a:lnTo>
                  <a:pt x="2140463" y="585263"/>
                </a:lnTo>
                <a:lnTo>
                  <a:pt x="2107865" y="607240"/>
                </a:lnTo>
                <a:lnTo>
                  <a:pt x="2067947" y="615299"/>
                </a:lnTo>
                <a:close/>
              </a:path>
            </a:pathLst>
          </a:custGeom>
          <a:solidFill>
            <a:srgbClr val="2046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8213" y="1341137"/>
            <a:ext cx="10712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80" dirty="0">
                <a:solidFill>
                  <a:srgbClr val="F6F6F6"/>
                </a:solidFill>
                <a:latin typeface="Tahoma"/>
                <a:cs typeface="Tahoma"/>
              </a:rPr>
              <a:t>TF-</a:t>
            </a:r>
            <a:r>
              <a:rPr sz="2500" b="1" spc="-40" dirty="0">
                <a:solidFill>
                  <a:srgbClr val="F6F6F6"/>
                </a:solidFill>
                <a:latin typeface="Tahoma"/>
                <a:cs typeface="Tahoma"/>
              </a:rPr>
              <a:t>IDF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8725" y="2571750"/>
            <a:ext cx="2818765" cy="615315"/>
          </a:xfrm>
          <a:custGeom>
            <a:avLst/>
            <a:gdLst/>
            <a:ahLst/>
            <a:cxnLst/>
            <a:rect l="l" t="t" r="r" b="b"/>
            <a:pathLst>
              <a:path w="2818765" h="615314">
                <a:moveTo>
                  <a:pt x="2715948" y="615299"/>
                </a:moveTo>
                <a:lnTo>
                  <a:pt x="102552" y="615299"/>
                </a:lnTo>
                <a:lnTo>
                  <a:pt x="62634" y="607240"/>
                </a:lnTo>
                <a:lnTo>
                  <a:pt x="30036" y="585263"/>
                </a:lnTo>
                <a:lnTo>
                  <a:pt x="8059" y="552665"/>
                </a:lnTo>
                <a:lnTo>
                  <a:pt x="0" y="512747"/>
                </a:lnTo>
                <a:lnTo>
                  <a:pt x="0" y="102552"/>
                </a:lnTo>
                <a:lnTo>
                  <a:pt x="8059" y="62634"/>
                </a:lnTo>
                <a:lnTo>
                  <a:pt x="30036" y="30036"/>
                </a:lnTo>
                <a:lnTo>
                  <a:pt x="62634" y="8059"/>
                </a:lnTo>
                <a:lnTo>
                  <a:pt x="102552" y="0"/>
                </a:lnTo>
                <a:lnTo>
                  <a:pt x="2715948" y="0"/>
                </a:lnTo>
                <a:lnTo>
                  <a:pt x="2755192" y="7806"/>
                </a:lnTo>
                <a:lnTo>
                  <a:pt x="2788463" y="30036"/>
                </a:lnTo>
                <a:lnTo>
                  <a:pt x="2810693" y="63307"/>
                </a:lnTo>
                <a:lnTo>
                  <a:pt x="2818500" y="102552"/>
                </a:lnTo>
                <a:lnTo>
                  <a:pt x="2818500" y="512747"/>
                </a:lnTo>
                <a:lnTo>
                  <a:pt x="2810441" y="552665"/>
                </a:lnTo>
                <a:lnTo>
                  <a:pt x="2788463" y="585263"/>
                </a:lnTo>
                <a:lnTo>
                  <a:pt x="2755865" y="607240"/>
                </a:lnTo>
                <a:lnTo>
                  <a:pt x="2715948" y="6152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8889" y="2704140"/>
            <a:ext cx="20167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solidFill>
                  <a:srgbClr val="272528"/>
                </a:solidFill>
                <a:latin typeface="Tahoma"/>
                <a:cs typeface="Tahoma"/>
              </a:rPr>
              <a:t>Term</a:t>
            </a:r>
            <a:r>
              <a:rPr sz="2000" b="1" spc="-70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272528"/>
                </a:solidFill>
                <a:latin typeface="Tahoma"/>
                <a:cs typeface="Tahoma"/>
              </a:rPr>
              <a:t>Frequency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91849" y="2571750"/>
            <a:ext cx="2818765" cy="615315"/>
          </a:xfrm>
          <a:custGeom>
            <a:avLst/>
            <a:gdLst/>
            <a:ahLst/>
            <a:cxnLst/>
            <a:rect l="l" t="t" r="r" b="b"/>
            <a:pathLst>
              <a:path w="2818765" h="615314">
                <a:moveTo>
                  <a:pt x="2715947" y="615299"/>
                </a:moveTo>
                <a:lnTo>
                  <a:pt x="102551" y="615299"/>
                </a:lnTo>
                <a:lnTo>
                  <a:pt x="62634" y="607240"/>
                </a:lnTo>
                <a:lnTo>
                  <a:pt x="30036" y="585263"/>
                </a:lnTo>
                <a:lnTo>
                  <a:pt x="8059" y="552665"/>
                </a:lnTo>
                <a:lnTo>
                  <a:pt x="0" y="512747"/>
                </a:lnTo>
                <a:lnTo>
                  <a:pt x="0" y="102552"/>
                </a:lnTo>
                <a:lnTo>
                  <a:pt x="8059" y="62634"/>
                </a:lnTo>
                <a:lnTo>
                  <a:pt x="30036" y="30036"/>
                </a:lnTo>
                <a:lnTo>
                  <a:pt x="62634" y="8059"/>
                </a:lnTo>
                <a:lnTo>
                  <a:pt x="102551" y="0"/>
                </a:lnTo>
                <a:lnTo>
                  <a:pt x="2715947" y="0"/>
                </a:lnTo>
                <a:lnTo>
                  <a:pt x="2755192" y="7806"/>
                </a:lnTo>
                <a:lnTo>
                  <a:pt x="2788462" y="30036"/>
                </a:lnTo>
                <a:lnTo>
                  <a:pt x="2810693" y="63307"/>
                </a:lnTo>
                <a:lnTo>
                  <a:pt x="2818500" y="102552"/>
                </a:lnTo>
                <a:lnTo>
                  <a:pt x="2818500" y="512747"/>
                </a:lnTo>
                <a:lnTo>
                  <a:pt x="2810441" y="552665"/>
                </a:lnTo>
                <a:lnTo>
                  <a:pt x="2788463" y="585263"/>
                </a:lnTo>
                <a:lnTo>
                  <a:pt x="2755865" y="607240"/>
                </a:lnTo>
                <a:lnTo>
                  <a:pt x="2715947" y="6152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71327" y="2551740"/>
            <a:ext cx="22580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7520" marR="5080" indent="-465455">
              <a:lnSpc>
                <a:spcPct val="100000"/>
              </a:lnSpc>
              <a:spcBef>
                <a:spcPts val="100"/>
              </a:spcBef>
            </a:pPr>
            <a:r>
              <a:rPr sz="2000" b="1" spc="-90" dirty="0">
                <a:solidFill>
                  <a:srgbClr val="272528"/>
                </a:solidFill>
                <a:latin typeface="Tahoma"/>
                <a:cs typeface="Tahoma"/>
              </a:rPr>
              <a:t>Inverse </a:t>
            </a:r>
            <a:r>
              <a:rPr sz="2000" b="1" spc="-40" dirty="0">
                <a:solidFill>
                  <a:srgbClr val="272528"/>
                </a:solidFill>
                <a:latin typeface="Tahoma"/>
                <a:cs typeface="Tahoma"/>
              </a:rPr>
              <a:t>Document </a:t>
            </a:r>
            <a:r>
              <a:rPr sz="2000" b="1" spc="-10" dirty="0">
                <a:solidFill>
                  <a:srgbClr val="272528"/>
                </a:solidFill>
                <a:latin typeface="Tahoma"/>
                <a:cs typeface="Tahoma"/>
              </a:rPr>
              <a:t>Frequency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04435" y="1855162"/>
            <a:ext cx="3780154" cy="716915"/>
            <a:chOff x="2704435" y="1855162"/>
            <a:chExt cx="3780154" cy="716915"/>
          </a:xfrm>
        </p:grpSpPr>
        <p:sp>
          <p:nvSpPr>
            <p:cNvPr id="10" name="object 10"/>
            <p:cNvSpPr/>
            <p:nvPr/>
          </p:nvSpPr>
          <p:spPr>
            <a:xfrm>
              <a:off x="2794856" y="1864687"/>
              <a:ext cx="1769745" cy="667385"/>
            </a:xfrm>
            <a:custGeom>
              <a:avLst/>
              <a:gdLst/>
              <a:ahLst/>
              <a:cxnLst/>
              <a:rect l="l" t="t" r="r" b="b"/>
              <a:pathLst>
                <a:path w="1769745" h="667385">
                  <a:moveTo>
                    <a:pt x="1769243" y="0"/>
                  </a:moveTo>
                  <a:lnTo>
                    <a:pt x="0" y="666790"/>
                  </a:lnTo>
                </a:path>
              </a:pathLst>
            </a:custGeom>
            <a:ln w="19049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4435" y="2492509"/>
              <a:ext cx="111042" cy="7898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564100" y="1864687"/>
              <a:ext cx="1830070" cy="668020"/>
            </a:xfrm>
            <a:custGeom>
              <a:avLst/>
              <a:gdLst/>
              <a:ahLst/>
              <a:cxnLst/>
              <a:rect l="l" t="t" r="r" b="b"/>
              <a:pathLst>
                <a:path w="1830070" h="668019">
                  <a:moveTo>
                    <a:pt x="0" y="0"/>
                  </a:moveTo>
                  <a:lnTo>
                    <a:pt x="1829729" y="667906"/>
                  </a:lnTo>
                </a:path>
              </a:pathLst>
            </a:custGeom>
            <a:ln w="19049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3516" y="2493511"/>
              <a:ext cx="111048" cy="7825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554425" y="3315049"/>
            <a:ext cx="3994150" cy="657860"/>
          </a:xfrm>
          <a:prstGeom prst="rect">
            <a:avLst/>
          </a:prstGeom>
          <a:ln w="19049">
            <a:solidFill>
              <a:srgbClr val="9639B1"/>
            </a:solidFill>
          </a:ln>
        </p:spPr>
        <p:txBody>
          <a:bodyPr vert="horz" wrap="square" lIns="0" tIns="1657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305"/>
              </a:spcBef>
            </a:pPr>
            <a:r>
              <a:rPr sz="2000" b="1" dirty="0">
                <a:solidFill>
                  <a:srgbClr val="FAFFFF"/>
                </a:solidFill>
                <a:latin typeface="Arial"/>
                <a:cs typeface="Arial"/>
              </a:rPr>
              <a:t>Inverse</a:t>
            </a:r>
            <a:r>
              <a:rPr sz="2000" b="1" spc="-50" dirty="0">
                <a:solidFill>
                  <a:srgbClr val="FA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AFFFF"/>
                </a:solidFill>
                <a:latin typeface="Arial"/>
                <a:cs typeface="Arial"/>
              </a:rPr>
              <a:t>+</a:t>
            </a:r>
            <a:r>
              <a:rPr sz="2000" b="1" spc="-50" dirty="0">
                <a:solidFill>
                  <a:srgbClr val="FA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AFFFF"/>
                </a:solidFill>
                <a:latin typeface="Arial"/>
                <a:cs typeface="Arial"/>
              </a:rPr>
              <a:t>Document</a:t>
            </a:r>
            <a:r>
              <a:rPr sz="2000" b="1" spc="-45" dirty="0">
                <a:solidFill>
                  <a:srgbClr val="FA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AFFFF"/>
                </a:solidFill>
                <a:latin typeface="Arial"/>
                <a:cs typeface="Arial"/>
              </a:rPr>
              <a:t>Frequency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798" y="412750"/>
            <a:ext cx="5130802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Documєnt</a:t>
            </a:r>
            <a:r>
              <a:rPr spc="-90" dirty="0"/>
              <a:t> </a:t>
            </a:r>
            <a:r>
              <a:rPr dirty="0"/>
              <a:t>Frєquєncy</a:t>
            </a:r>
            <a:r>
              <a:rPr spc="-90" dirty="0"/>
              <a:t> </a:t>
            </a:r>
            <a:r>
              <a:rPr spc="-20" dirty="0"/>
              <a:t>(DF)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98262" y="1467212"/>
            <a:ext cx="7119620" cy="808990"/>
            <a:chOff x="998262" y="1467212"/>
            <a:chExt cx="7119620" cy="808990"/>
          </a:xfrm>
        </p:grpSpPr>
        <p:sp>
          <p:nvSpPr>
            <p:cNvPr id="4" name="object 4"/>
            <p:cNvSpPr/>
            <p:nvPr/>
          </p:nvSpPr>
          <p:spPr>
            <a:xfrm>
              <a:off x="1003025" y="1471974"/>
              <a:ext cx="7110095" cy="799465"/>
            </a:xfrm>
            <a:custGeom>
              <a:avLst/>
              <a:gdLst/>
              <a:ahLst/>
              <a:cxnLst/>
              <a:rect l="l" t="t" r="r" b="b"/>
              <a:pathLst>
                <a:path w="7110095" h="799464">
                  <a:moveTo>
                    <a:pt x="6976497" y="799199"/>
                  </a:moveTo>
                  <a:lnTo>
                    <a:pt x="133202" y="799199"/>
                  </a:lnTo>
                  <a:lnTo>
                    <a:pt x="91100" y="792409"/>
                  </a:lnTo>
                  <a:lnTo>
                    <a:pt x="54534" y="773499"/>
                  </a:lnTo>
                  <a:lnTo>
                    <a:pt x="25700" y="744665"/>
                  </a:lnTo>
                  <a:lnTo>
                    <a:pt x="6790" y="708099"/>
                  </a:lnTo>
                  <a:lnTo>
                    <a:pt x="0" y="665997"/>
                  </a:lnTo>
                  <a:lnTo>
                    <a:pt x="0" y="133202"/>
                  </a:lnTo>
                  <a:lnTo>
                    <a:pt x="6790" y="91100"/>
                  </a:lnTo>
                  <a:lnTo>
                    <a:pt x="25700" y="54534"/>
                  </a:lnTo>
                  <a:lnTo>
                    <a:pt x="54534" y="25700"/>
                  </a:lnTo>
                  <a:lnTo>
                    <a:pt x="91100" y="6790"/>
                  </a:lnTo>
                  <a:lnTo>
                    <a:pt x="133202" y="0"/>
                  </a:lnTo>
                  <a:lnTo>
                    <a:pt x="6976497" y="0"/>
                  </a:lnTo>
                  <a:lnTo>
                    <a:pt x="7027471" y="10139"/>
                  </a:lnTo>
                  <a:lnTo>
                    <a:pt x="7070685" y="39014"/>
                  </a:lnTo>
                  <a:lnTo>
                    <a:pt x="7099560" y="82228"/>
                  </a:lnTo>
                  <a:lnTo>
                    <a:pt x="7109699" y="133202"/>
                  </a:lnTo>
                  <a:lnTo>
                    <a:pt x="7109699" y="665997"/>
                  </a:lnTo>
                  <a:lnTo>
                    <a:pt x="7102909" y="708099"/>
                  </a:lnTo>
                  <a:lnTo>
                    <a:pt x="7083999" y="744665"/>
                  </a:lnTo>
                  <a:lnTo>
                    <a:pt x="7055165" y="773499"/>
                  </a:lnTo>
                  <a:lnTo>
                    <a:pt x="7018599" y="792409"/>
                  </a:lnTo>
                  <a:lnTo>
                    <a:pt x="6976497" y="7991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3025" y="1471974"/>
              <a:ext cx="7110095" cy="799465"/>
            </a:xfrm>
            <a:custGeom>
              <a:avLst/>
              <a:gdLst/>
              <a:ahLst/>
              <a:cxnLst/>
              <a:rect l="l" t="t" r="r" b="b"/>
              <a:pathLst>
                <a:path w="7110095" h="799464">
                  <a:moveTo>
                    <a:pt x="0" y="133202"/>
                  </a:moveTo>
                  <a:lnTo>
                    <a:pt x="6790" y="91100"/>
                  </a:lnTo>
                  <a:lnTo>
                    <a:pt x="25700" y="54534"/>
                  </a:lnTo>
                  <a:lnTo>
                    <a:pt x="54534" y="25700"/>
                  </a:lnTo>
                  <a:lnTo>
                    <a:pt x="91100" y="6790"/>
                  </a:lnTo>
                  <a:lnTo>
                    <a:pt x="133202" y="0"/>
                  </a:lnTo>
                  <a:lnTo>
                    <a:pt x="6976497" y="0"/>
                  </a:lnTo>
                  <a:lnTo>
                    <a:pt x="7027471" y="10139"/>
                  </a:lnTo>
                  <a:lnTo>
                    <a:pt x="7070685" y="39014"/>
                  </a:lnTo>
                  <a:lnTo>
                    <a:pt x="7099560" y="82228"/>
                  </a:lnTo>
                  <a:lnTo>
                    <a:pt x="7109699" y="133202"/>
                  </a:lnTo>
                  <a:lnTo>
                    <a:pt x="7109699" y="665997"/>
                  </a:lnTo>
                  <a:lnTo>
                    <a:pt x="7102909" y="708099"/>
                  </a:lnTo>
                  <a:lnTo>
                    <a:pt x="7083999" y="744665"/>
                  </a:lnTo>
                  <a:lnTo>
                    <a:pt x="7055165" y="773499"/>
                  </a:lnTo>
                  <a:lnTo>
                    <a:pt x="7018599" y="792409"/>
                  </a:lnTo>
                  <a:lnTo>
                    <a:pt x="6976497" y="799199"/>
                  </a:lnTo>
                  <a:lnTo>
                    <a:pt x="133202" y="799199"/>
                  </a:lnTo>
                  <a:lnTo>
                    <a:pt x="91100" y="792409"/>
                  </a:lnTo>
                  <a:lnTo>
                    <a:pt x="54534" y="773499"/>
                  </a:lnTo>
                  <a:lnTo>
                    <a:pt x="25700" y="744665"/>
                  </a:lnTo>
                  <a:lnTo>
                    <a:pt x="6790" y="708099"/>
                  </a:lnTo>
                  <a:lnTo>
                    <a:pt x="0" y="665997"/>
                  </a:lnTo>
                  <a:lnTo>
                    <a:pt x="0" y="133202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702799" y="3142375"/>
            <a:ext cx="3917950" cy="36830"/>
          </a:xfrm>
          <a:custGeom>
            <a:avLst/>
            <a:gdLst/>
            <a:ahLst/>
            <a:cxnLst/>
            <a:rect l="l" t="t" r="r" b="b"/>
            <a:pathLst>
              <a:path w="3917950" h="36830">
                <a:moveTo>
                  <a:pt x="0" y="0"/>
                </a:moveTo>
                <a:lnTo>
                  <a:pt x="3917699" y="36299"/>
                </a:lnTo>
              </a:path>
            </a:pathLst>
          </a:custGeom>
          <a:ln w="19049">
            <a:solidFill>
              <a:srgbClr val="226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98208" y="1696315"/>
            <a:ext cx="6115050" cy="1892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35" dirty="0">
                <a:solidFill>
                  <a:srgbClr val="F6F6F6"/>
                </a:solidFill>
                <a:latin typeface="Tahoma"/>
                <a:cs typeface="Tahoma"/>
              </a:rPr>
              <a:t>Numbєr</a:t>
            </a:r>
            <a:r>
              <a:rPr sz="2000" b="1" spc="-11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F6F6F6"/>
                </a:solidFill>
                <a:latin typeface="Tahoma"/>
                <a:cs typeface="Tahoma"/>
              </a:rPr>
              <a:t>of</a:t>
            </a:r>
            <a:r>
              <a:rPr sz="2000" b="1" spc="-10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F6F6F6"/>
                </a:solidFill>
                <a:latin typeface="Tahoma"/>
                <a:cs typeface="Tahoma"/>
              </a:rPr>
              <a:t>documєnts</a:t>
            </a:r>
            <a:r>
              <a:rPr sz="2000" b="1" spc="-11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000" b="1" spc="-50" dirty="0">
                <a:solidFill>
                  <a:srgbClr val="F6F6F6"/>
                </a:solidFill>
                <a:latin typeface="Tahoma"/>
                <a:cs typeface="Tahoma"/>
              </a:rPr>
              <a:t>in</a:t>
            </a:r>
            <a:r>
              <a:rPr sz="2000" b="1" spc="-10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F6F6F6"/>
                </a:solidFill>
                <a:latin typeface="Tahoma"/>
                <a:cs typeface="Tahoma"/>
              </a:rPr>
              <a:t>which</a:t>
            </a:r>
            <a:r>
              <a:rPr sz="2000" b="1" spc="-10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F6F6F6"/>
                </a:solidFill>
                <a:latin typeface="Tahoma"/>
                <a:cs typeface="Tahoma"/>
              </a:rPr>
              <a:t>thє</a:t>
            </a:r>
            <a:r>
              <a:rPr sz="2000" b="1" spc="-11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000" b="1" spc="-65" dirty="0">
                <a:solidFill>
                  <a:srgbClr val="F6F6F6"/>
                </a:solidFill>
                <a:latin typeface="Tahoma"/>
                <a:cs typeface="Tahoma"/>
              </a:rPr>
              <a:t>word</a:t>
            </a:r>
            <a:r>
              <a:rPr sz="2000" b="1" spc="-10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F6F6F6"/>
                </a:solidFill>
                <a:latin typeface="Tahoma"/>
                <a:cs typeface="Tahoma"/>
              </a:rPr>
              <a:t>appєars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ahoma"/>
              <a:cs typeface="Tahoma"/>
            </a:endParaRPr>
          </a:p>
          <a:p>
            <a:pPr marL="2338705" algn="ctr">
              <a:lnSpc>
                <a:spcPct val="100000"/>
              </a:lnSpc>
            </a:pP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Number</a:t>
            </a:r>
            <a:r>
              <a:rPr sz="2100" spc="-60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of</a:t>
            </a:r>
            <a:r>
              <a:rPr sz="2100" spc="-60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document</a:t>
            </a:r>
            <a:r>
              <a:rPr sz="2100" spc="-65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with</a:t>
            </a:r>
            <a:r>
              <a:rPr sz="2100" spc="-60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term</a:t>
            </a:r>
            <a:r>
              <a:rPr sz="2100" spc="-65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spc="-50" dirty="0">
                <a:solidFill>
                  <a:srgbClr val="F6F6F6"/>
                </a:solidFill>
                <a:latin typeface="Times New Roman"/>
                <a:cs typeface="Times New Roman"/>
              </a:rPr>
              <a:t>t</a:t>
            </a:r>
            <a:endParaRPr sz="2100">
              <a:latin typeface="Times New Roman"/>
              <a:cs typeface="Times New Roman"/>
            </a:endParaRPr>
          </a:p>
          <a:p>
            <a:pPr marL="1421130">
              <a:lnSpc>
                <a:spcPts val="2415"/>
              </a:lnSpc>
              <a:spcBef>
                <a:spcPts val="105"/>
              </a:spcBef>
            </a:pP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DF</a:t>
            </a:r>
            <a:r>
              <a:rPr sz="2100" spc="-10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spc="-50" dirty="0">
                <a:solidFill>
                  <a:srgbClr val="F6F6F6"/>
                </a:solidFill>
                <a:latin typeface="Times New Roman"/>
                <a:cs typeface="Times New Roman"/>
              </a:rPr>
              <a:t>=</a:t>
            </a:r>
            <a:endParaRPr sz="2100">
              <a:latin typeface="Times New Roman"/>
              <a:cs typeface="Times New Roman"/>
            </a:endParaRPr>
          </a:p>
          <a:p>
            <a:pPr marL="2324735" algn="ctr">
              <a:lnSpc>
                <a:spcPts val="2415"/>
              </a:lnSpc>
            </a:pPr>
            <a:r>
              <a:rPr sz="2100" spc="-20" dirty="0">
                <a:solidFill>
                  <a:srgbClr val="F6F6F6"/>
                </a:solidFill>
                <a:latin typeface="Times New Roman"/>
                <a:cs typeface="Times New Roman"/>
              </a:rPr>
              <a:t>Total</a:t>
            </a:r>
            <a:r>
              <a:rPr sz="2100" spc="-80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number</a:t>
            </a:r>
            <a:r>
              <a:rPr sz="2100" spc="-75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of</a:t>
            </a:r>
            <a:r>
              <a:rPr sz="2100" spc="-75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document</a:t>
            </a:r>
            <a:r>
              <a:rPr sz="2100" spc="-80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spc="-50" dirty="0">
                <a:solidFill>
                  <a:srgbClr val="F6F6F6"/>
                </a:solidFill>
                <a:latin typeface="Times New Roman"/>
                <a:cs typeface="Times New Roman"/>
              </a:rPr>
              <a:t>D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79250" y="2598324"/>
            <a:ext cx="6985634" cy="1196340"/>
          </a:xfrm>
          <a:custGeom>
            <a:avLst/>
            <a:gdLst/>
            <a:ahLst/>
            <a:cxnLst/>
            <a:rect l="l" t="t" r="r" b="b"/>
            <a:pathLst>
              <a:path w="6985634" h="1196339">
                <a:moveTo>
                  <a:pt x="0" y="199353"/>
                </a:moveTo>
                <a:lnTo>
                  <a:pt x="5265" y="153644"/>
                </a:lnTo>
                <a:lnTo>
                  <a:pt x="20262" y="111683"/>
                </a:lnTo>
                <a:lnTo>
                  <a:pt x="43795" y="74668"/>
                </a:lnTo>
                <a:lnTo>
                  <a:pt x="74668" y="43795"/>
                </a:lnTo>
                <a:lnTo>
                  <a:pt x="111683" y="20262"/>
                </a:lnTo>
                <a:lnTo>
                  <a:pt x="153643" y="5265"/>
                </a:lnTo>
                <a:lnTo>
                  <a:pt x="199353" y="0"/>
                </a:lnTo>
                <a:lnTo>
                  <a:pt x="6786145" y="0"/>
                </a:lnTo>
                <a:lnTo>
                  <a:pt x="6825219" y="3865"/>
                </a:lnTo>
                <a:lnTo>
                  <a:pt x="6862435" y="15174"/>
                </a:lnTo>
                <a:lnTo>
                  <a:pt x="6896747" y="33493"/>
                </a:lnTo>
                <a:lnTo>
                  <a:pt x="6927110" y="58389"/>
                </a:lnTo>
                <a:lnTo>
                  <a:pt x="6952006" y="88752"/>
                </a:lnTo>
                <a:lnTo>
                  <a:pt x="6970325" y="123064"/>
                </a:lnTo>
                <a:lnTo>
                  <a:pt x="6981634" y="160280"/>
                </a:lnTo>
                <a:lnTo>
                  <a:pt x="6985499" y="199353"/>
                </a:lnTo>
                <a:lnTo>
                  <a:pt x="6985499" y="996745"/>
                </a:lnTo>
                <a:lnTo>
                  <a:pt x="6980234" y="1042455"/>
                </a:lnTo>
                <a:lnTo>
                  <a:pt x="6965237" y="1084416"/>
                </a:lnTo>
                <a:lnTo>
                  <a:pt x="6941704" y="1121431"/>
                </a:lnTo>
                <a:lnTo>
                  <a:pt x="6910831" y="1152304"/>
                </a:lnTo>
                <a:lnTo>
                  <a:pt x="6873816" y="1175837"/>
                </a:lnTo>
                <a:lnTo>
                  <a:pt x="6831855" y="1190834"/>
                </a:lnTo>
                <a:lnTo>
                  <a:pt x="6786145" y="1196099"/>
                </a:lnTo>
                <a:lnTo>
                  <a:pt x="199353" y="1196099"/>
                </a:lnTo>
                <a:lnTo>
                  <a:pt x="153643" y="1190834"/>
                </a:lnTo>
                <a:lnTo>
                  <a:pt x="111683" y="1175837"/>
                </a:lnTo>
                <a:lnTo>
                  <a:pt x="74668" y="1152304"/>
                </a:lnTo>
                <a:lnTo>
                  <a:pt x="43795" y="1121431"/>
                </a:lnTo>
                <a:lnTo>
                  <a:pt x="20262" y="1084416"/>
                </a:lnTo>
                <a:lnTo>
                  <a:pt x="5265" y="1042455"/>
                </a:lnTo>
                <a:lnTo>
                  <a:pt x="0" y="996745"/>
                </a:lnTo>
                <a:lnTo>
                  <a:pt x="0" y="199353"/>
                </a:lnTo>
                <a:close/>
              </a:path>
            </a:pathLst>
          </a:custGeom>
          <a:ln w="9524">
            <a:solidFill>
              <a:srgbClr val="226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798" y="374633"/>
            <a:ext cx="5054602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Documєnt</a:t>
            </a:r>
            <a:r>
              <a:rPr spc="-90" dirty="0"/>
              <a:t> </a:t>
            </a:r>
            <a:r>
              <a:rPr dirty="0"/>
              <a:t>Frєquєncy</a:t>
            </a:r>
            <a:r>
              <a:rPr spc="-90" dirty="0"/>
              <a:t> </a:t>
            </a:r>
            <a:r>
              <a:rPr spc="-20" dirty="0"/>
              <a:t>(DF)</a:t>
            </a:r>
          </a:p>
        </p:txBody>
      </p:sp>
      <p:sp>
        <p:nvSpPr>
          <p:cNvPr id="3" name="object 3"/>
          <p:cNvSpPr/>
          <p:nvPr/>
        </p:nvSpPr>
        <p:spPr>
          <a:xfrm>
            <a:off x="401674" y="1218875"/>
            <a:ext cx="8424545" cy="1479550"/>
          </a:xfrm>
          <a:custGeom>
            <a:avLst/>
            <a:gdLst/>
            <a:ahLst/>
            <a:cxnLst/>
            <a:rect l="l" t="t" r="r" b="b"/>
            <a:pathLst>
              <a:path w="8424545" h="1479550">
                <a:moveTo>
                  <a:pt x="0" y="246554"/>
                </a:moveTo>
                <a:lnTo>
                  <a:pt x="5009" y="196865"/>
                </a:lnTo>
                <a:lnTo>
                  <a:pt x="19375" y="150584"/>
                </a:lnTo>
                <a:lnTo>
                  <a:pt x="42107" y="108703"/>
                </a:lnTo>
                <a:lnTo>
                  <a:pt x="72214" y="72214"/>
                </a:lnTo>
                <a:lnTo>
                  <a:pt x="108703" y="42107"/>
                </a:lnTo>
                <a:lnTo>
                  <a:pt x="150584" y="19375"/>
                </a:lnTo>
                <a:lnTo>
                  <a:pt x="196865" y="5009"/>
                </a:lnTo>
                <a:lnTo>
                  <a:pt x="246554" y="0"/>
                </a:lnTo>
                <a:lnTo>
                  <a:pt x="8177744" y="0"/>
                </a:lnTo>
                <a:lnTo>
                  <a:pt x="8226069" y="4781"/>
                </a:lnTo>
                <a:lnTo>
                  <a:pt x="8272097" y="18767"/>
                </a:lnTo>
                <a:lnTo>
                  <a:pt x="8314533" y="41424"/>
                </a:lnTo>
                <a:lnTo>
                  <a:pt x="8352085" y="72214"/>
                </a:lnTo>
                <a:lnTo>
                  <a:pt x="8382875" y="109766"/>
                </a:lnTo>
                <a:lnTo>
                  <a:pt x="8405532" y="152202"/>
                </a:lnTo>
                <a:lnTo>
                  <a:pt x="8419518" y="198229"/>
                </a:lnTo>
                <a:lnTo>
                  <a:pt x="8424299" y="246554"/>
                </a:lnTo>
                <a:lnTo>
                  <a:pt x="8424299" y="1232745"/>
                </a:lnTo>
                <a:lnTo>
                  <a:pt x="8419290" y="1282434"/>
                </a:lnTo>
                <a:lnTo>
                  <a:pt x="8404924" y="1328715"/>
                </a:lnTo>
                <a:lnTo>
                  <a:pt x="8382192" y="1370596"/>
                </a:lnTo>
                <a:lnTo>
                  <a:pt x="8352085" y="1407085"/>
                </a:lnTo>
                <a:lnTo>
                  <a:pt x="8315596" y="1437192"/>
                </a:lnTo>
                <a:lnTo>
                  <a:pt x="8273715" y="1459924"/>
                </a:lnTo>
                <a:lnTo>
                  <a:pt x="8227434" y="1474290"/>
                </a:lnTo>
                <a:lnTo>
                  <a:pt x="8177744" y="1479299"/>
                </a:lnTo>
                <a:lnTo>
                  <a:pt x="246554" y="1479299"/>
                </a:lnTo>
                <a:lnTo>
                  <a:pt x="196865" y="1474290"/>
                </a:lnTo>
                <a:lnTo>
                  <a:pt x="150584" y="1459924"/>
                </a:lnTo>
                <a:lnTo>
                  <a:pt x="108703" y="1437192"/>
                </a:lnTo>
                <a:lnTo>
                  <a:pt x="72214" y="1407085"/>
                </a:lnTo>
                <a:lnTo>
                  <a:pt x="42107" y="1370596"/>
                </a:lnTo>
                <a:lnTo>
                  <a:pt x="19375" y="1328715"/>
                </a:lnTo>
                <a:lnTo>
                  <a:pt x="5009" y="1282434"/>
                </a:lnTo>
                <a:lnTo>
                  <a:pt x="0" y="1232745"/>
                </a:lnTo>
                <a:lnTo>
                  <a:pt x="0" y="246554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3913" y="1187063"/>
            <a:ext cx="7751445" cy="1254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6305" marR="906144" algn="ctr">
              <a:lnSpc>
                <a:spcPct val="149300"/>
              </a:lnSpc>
              <a:spcBef>
                <a:spcPts val="100"/>
              </a:spcBef>
            </a:pPr>
            <a:r>
              <a:rPr sz="1800" spc="75" dirty="0">
                <a:solidFill>
                  <a:srgbClr val="FAFFFF"/>
                </a:solidFill>
                <a:latin typeface="Tahoma"/>
                <a:cs typeface="Tahoma"/>
              </a:rPr>
              <a:t>Document</a:t>
            </a:r>
            <a:r>
              <a:rPr sz="1800" spc="2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spc="-160" dirty="0">
                <a:solidFill>
                  <a:srgbClr val="FAFFFF"/>
                </a:solidFill>
                <a:latin typeface="Tahoma"/>
                <a:cs typeface="Tahoma"/>
              </a:rPr>
              <a:t>1</a:t>
            </a:r>
            <a:r>
              <a:rPr sz="1800" spc="2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spc="-155" dirty="0">
                <a:solidFill>
                  <a:srgbClr val="FAFFFF"/>
                </a:solidFill>
                <a:latin typeface="Tahoma"/>
                <a:cs typeface="Tahoma"/>
              </a:rPr>
              <a:t>:</a:t>
            </a:r>
            <a:r>
              <a:rPr sz="1800" spc="2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AFFFF"/>
                </a:solidFill>
                <a:latin typeface="Tahoma"/>
                <a:cs typeface="Tahoma"/>
              </a:rPr>
              <a:t>“Life</a:t>
            </a:r>
            <a:r>
              <a:rPr sz="1800" spc="2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FAFFFF"/>
                </a:solidFill>
                <a:latin typeface="Tahoma"/>
                <a:cs typeface="Tahoma"/>
              </a:rPr>
              <a:t>is</a:t>
            </a:r>
            <a:r>
              <a:rPr sz="1800" spc="2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AFFFF"/>
                </a:solidFill>
                <a:latin typeface="Tahoma"/>
                <a:cs typeface="Tahoma"/>
              </a:rPr>
              <a:t>life,</a:t>
            </a:r>
            <a:r>
              <a:rPr sz="1800" spc="2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AFFFF"/>
                </a:solidFill>
                <a:latin typeface="Tahoma"/>
                <a:cs typeface="Tahoma"/>
              </a:rPr>
              <a:t>life</a:t>
            </a:r>
            <a:r>
              <a:rPr sz="1800" spc="2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FAFFFF"/>
                </a:solidFill>
                <a:latin typeface="Tahoma"/>
                <a:cs typeface="Tahoma"/>
              </a:rPr>
              <a:t>is</a:t>
            </a:r>
            <a:r>
              <a:rPr sz="1800" spc="2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AFFFF"/>
                </a:solidFill>
                <a:latin typeface="Tahoma"/>
                <a:cs typeface="Tahoma"/>
              </a:rPr>
              <a:t>beautiful</a:t>
            </a:r>
            <a:r>
              <a:rPr sz="1800" spc="2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FAFFFF"/>
                </a:solidFill>
                <a:latin typeface="Tahoma"/>
                <a:cs typeface="Tahoma"/>
              </a:rPr>
              <a:t>and</a:t>
            </a:r>
            <a:r>
              <a:rPr sz="1800" spc="2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AFFFF"/>
                </a:solidFill>
                <a:latin typeface="Tahoma"/>
                <a:cs typeface="Tahoma"/>
              </a:rPr>
              <a:t>full</a:t>
            </a:r>
            <a:r>
              <a:rPr sz="1800" spc="2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FAFFFF"/>
                </a:solidFill>
                <a:latin typeface="Tahoma"/>
                <a:cs typeface="Tahoma"/>
              </a:rPr>
              <a:t>of</a:t>
            </a:r>
            <a:r>
              <a:rPr sz="1800" spc="2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AFFFF"/>
                </a:solidFill>
                <a:latin typeface="Tahoma"/>
                <a:cs typeface="Tahoma"/>
              </a:rPr>
              <a:t>life.” </a:t>
            </a:r>
            <a:r>
              <a:rPr sz="1800" spc="75" dirty="0">
                <a:solidFill>
                  <a:srgbClr val="FAFFFF"/>
                </a:solidFill>
                <a:latin typeface="Tahoma"/>
                <a:cs typeface="Tahoma"/>
              </a:rPr>
              <a:t>Document</a:t>
            </a:r>
            <a:r>
              <a:rPr sz="1800" spc="-4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spc="95" dirty="0">
                <a:solidFill>
                  <a:srgbClr val="FAFFFF"/>
                </a:solidFill>
                <a:latin typeface="Tahoma"/>
                <a:cs typeface="Tahoma"/>
              </a:rPr>
              <a:t>2</a:t>
            </a:r>
            <a:r>
              <a:rPr sz="1800" spc="-4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spc="-155" dirty="0">
                <a:solidFill>
                  <a:srgbClr val="FAFFFF"/>
                </a:solidFill>
                <a:latin typeface="Tahoma"/>
                <a:cs typeface="Tahoma"/>
              </a:rPr>
              <a:t>:</a:t>
            </a:r>
            <a:r>
              <a:rPr sz="1800" spc="-4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AFFFF"/>
                </a:solidFill>
                <a:latin typeface="Tahoma"/>
                <a:cs typeface="Tahoma"/>
              </a:rPr>
              <a:t>“</a:t>
            </a:r>
            <a:r>
              <a:rPr sz="1800" spc="-4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FAFFFF"/>
                </a:solidFill>
                <a:latin typeface="Tahoma"/>
                <a:cs typeface="Tahoma"/>
              </a:rPr>
              <a:t>Life</a:t>
            </a:r>
            <a:r>
              <a:rPr sz="1800" spc="-4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FAFFFF"/>
                </a:solidFill>
                <a:latin typeface="Tahoma"/>
                <a:cs typeface="Tahoma"/>
              </a:rPr>
              <a:t>surprises</a:t>
            </a:r>
            <a:r>
              <a:rPr sz="1800" spc="-4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FAFFFF"/>
                </a:solidFill>
                <a:latin typeface="Tahoma"/>
                <a:cs typeface="Tahoma"/>
              </a:rPr>
              <a:t>us</a:t>
            </a:r>
            <a:r>
              <a:rPr sz="1800" spc="-4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FAFFFF"/>
                </a:solidFill>
                <a:latin typeface="Tahoma"/>
                <a:cs typeface="Tahoma"/>
              </a:rPr>
              <a:t>at</a:t>
            </a:r>
            <a:r>
              <a:rPr sz="1800" spc="-4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FAFFFF"/>
                </a:solidFill>
                <a:latin typeface="Tahoma"/>
                <a:cs typeface="Tahoma"/>
              </a:rPr>
              <a:t>every</a:t>
            </a:r>
            <a:r>
              <a:rPr sz="1800" spc="-4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AFFFF"/>
                </a:solidFill>
                <a:latin typeface="Tahoma"/>
                <a:cs typeface="Tahoma"/>
              </a:rPr>
              <a:t>turn</a:t>
            </a:r>
            <a:r>
              <a:rPr sz="1800" spc="-4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FAFFFF"/>
                </a:solidFill>
                <a:latin typeface="Tahoma"/>
                <a:cs typeface="Tahoma"/>
              </a:rPr>
              <a:t>of</a:t>
            </a:r>
            <a:r>
              <a:rPr sz="1800" spc="-4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AFFFF"/>
                </a:solidFill>
                <a:latin typeface="Tahoma"/>
                <a:cs typeface="Tahoma"/>
              </a:rPr>
              <a:t>life”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sz="1800" spc="75" dirty="0">
                <a:solidFill>
                  <a:srgbClr val="FAFFFF"/>
                </a:solidFill>
                <a:latin typeface="Tahoma"/>
                <a:cs typeface="Tahoma"/>
              </a:rPr>
              <a:t>Document</a:t>
            </a:r>
            <a:r>
              <a:rPr sz="1800" spc="-2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spc="145" dirty="0">
                <a:solidFill>
                  <a:srgbClr val="FAFFFF"/>
                </a:solidFill>
                <a:latin typeface="Tahoma"/>
                <a:cs typeface="Tahoma"/>
              </a:rPr>
              <a:t>3</a:t>
            </a:r>
            <a:r>
              <a:rPr sz="1800" spc="-2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spc="-155" dirty="0">
                <a:solidFill>
                  <a:srgbClr val="FAFFFF"/>
                </a:solidFill>
                <a:latin typeface="Tahoma"/>
                <a:cs typeface="Tahoma"/>
              </a:rPr>
              <a:t>:</a:t>
            </a:r>
            <a:r>
              <a:rPr sz="1800" spc="-2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FAFFFF"/>
                </a:solidFill>
                <a:latin typeface="Tahoma"/>
                <a:cs typeface="Tahoma"/>
              </a:rPr>
              <a:t>“Struggle</a:t>
            </a:r>
            <a:r>
              <a:rPr sz="1800" spc="-2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AFFFF"/>
                </a:solidFill>
                <a:latin typeface="Tahoma"/>
                <a:cs typeface="Tahoma"/>
              </a:rPr>
              <a:t>in</a:t>
            </a:r>
            <a:r>
              <a:rPr sz="1800" spc="-2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AFFFF"/>
                </a:solidFill>
                <a:latin typeface="Tahoma"/>
                <a:cs typeface="Tahoma"/>
              </a:rPr>
              <a:t>life</a:t>
            </a:r>
            <a:r>
              <a:rPr sz="1800" spc="-2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FAFFFF"/>
                </a:solidFill>
                <a:latin typeface="Tahoma"/>
                <a:cs typeface="Tahoma"/>
              </a:rPr>
              <a:t>teaches</a:t>
            </a:r>
            <a:r>
              <a:rPr sz="1800" spc="-2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FAFFFF"/>
                </a:solidFill>
                <a:latin typeface="Tahoma"/>
                <a:cs typeface="Tahoma"/>
              </a:rPr>
              <a:t>resilience,</a:t>
            </a:r>
            <a:r>
              <a:rPr sz="1800" spc="-2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AFFFF"/>
                </a:solidFill>
                <a:latin typeface="Tahoma"/>
                <a:cs typeface="Tahoma"/>
              </a:rPr>
              <a:t>life,</a:t>
            </a:r>
            <a:r>
              <a:rPr sz="1800" spc="-2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FAFFFF"/>
                </a:solidFill>
                <a:latin typeface="Tahoma"/>
                <a:cs typeface="Tahoma"/>
              </a:rPr>
              <a:t>and</a:t>
            </a:r>
            <a:r>
              <a:rPr sz="1800" spc="-2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FAFFFF"/>
                </a:solidFill>
                <a:latin typeface="Tahoma"/>
                <a:cs typeface="Tahoma"/>
              </a:rPr>
              <a:t>growth</a:t>
            </a:r>
            <a:r>
              <a:rPr sz="1800" spc="-20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AFFFF"/>
                </a:solidFill>
                <a:latin typeface="Tahoma"/>
                <a:cs typeface="Tahoma"/>
              </a:rPr>
              <a:t>in</a:t>
            </a:r>
            <a:r>
              <a:rPr sz="1800" spc="-25" dirty="0">
                <a:solidFill>
                  <a:srgbClr val="FA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AFFFF"/>
                </a:solidFill>
                <a:latin typeface="Tahoma"/>
                <a:cs typeface="Tahoma"/>
              </a:rPr>
              <a:t>life.”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47251" y="2875225"/>
            <a:ext cx="1529715" cy="487680"/>
          </a:xfrm>
          <a:custGeom>
            <a:avLst/>
            <a:gdLst/>
            <a:ahLst/>
            <a:cxnLst/>
            <a:rect l="l" t="t" r="r" b="b"/>
            <a:pathLst>
              <a:path w="1529714" h="487679">
                <a:moveTo>
                  <a:pt x="1448198" y="487199"/>
                </a:moveTo>
                <a:lnTo>
                  <a:pt x="81201" y="487199"/>
                </a:lnTo>
                <a:lnTo>
                  <a:pt x="49594" y="480818"/>
                </a:lnTo>
                <a:lnTo>
                  <a:pt x="23783" y="463416"/>
                </a:lnTo>
                <a:lnTo>
                  <a:pt x="6381" y="437605"/>
                </a:lnTo>
                <a:lnTo>
                  <a:pt x="0" y="405998"/>
                </a:lnTo>
                <a:lnTo>
                  <a:pt x="0" y="81201"/>
                </a:lnTo>
                <a:lnTo>
                  <a:pt x="6381" y="49594"/>
                </a:lnTo>
                <a:lnTo>
                  <a:pt x="23783" y="23783"/>
                </a:lnTo>
                <a:lnTo>
                  <a:pt x="49594" y="6381"/>
                </a:lnTo>
                <a:lnTo>
                  <a:pt x="81201" y="0"/>
                </a:lnTo>
                <a:lnTo>
                  <a:pt x="1448198" y="0"/>
                </a:lnTo>
                <a:lnTo>
                  <a:pt x="1493248" y="13642"/>
                </a:lnTo>
                <a:lnTo>
                  <a:pt x="1523218" y="50127"/>
                </a:lnTo>
                <a:lnTo>
                  <a:pt x="1529399" y="81201"/>
                </a:lnTo>
                <a:lnTo>
                  <a:pt x="1529399" y="405998"/>
                </a:lnTo>
                <a:lnTo>
                  <a:pt x="1523018" y="437605"/>
                </a:lnTo>
                <a:lnTo>
                  <a:pt x="1505616" y="463416"/>
                </a:lnTo>
                <a:lnTo>
                  <a:pt x="1479805" y="480818"/>
                </a:lnTo>
                <a:lnTo>
                  <a:pt x="1448198" y="4871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88598" y="2928261"/>
            <a:ext cx="4464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20" dirty="0">
                <a:solidFill>
                  <a:srgbClr val="F6F6F6"/>
                </a:solidFill>
                <a:latin typeface="Tahoma"/>
                <a:cs typeface="Tahoma"/>
              </a:rPr>
              <a:t>lifє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72052" y="2820449"/>
            <a:ext cx="1529715" cy="487680"/>
          </a:xfrm>
          <a:custGeom>
            <a:avLst/>
            <a:gdLst/>
            <a:ahLst/>
            <a:cxnLst/>
            <a:rect l="l" t="t" r="r" b="b"/>
            <a:pathLst>
              <a:path w="1529715" h="487679">
                <a:moveTo>
                  <a:pt x="1448197" y="487199"/>
                </a:moveTo>
                <a:lnTo>
                  <a:pt x="81201" y="487199"/>
                </a:lnTo>
                <a:lnTo>
                  <a:pt x="49594" y="480818"/>
                </a:lnTo>
                <a:lnTo>
                  <a:pt x="23783" y="463416"/>
                </a:lnTo>
                <a:lnTo>
                  <a:pt x="6381" y="437605"/>
                </a:lnTo>
                <a:lnTo>
                  <a:pt x="0" y="405998"/>
                </a:lnTo>
                <a:lnTo>
                  <a:pt x="0" y="81201"/>
                </a:lnTo>
                <a:lnTo>
                  <a:pt x="6381" y="49594"/>
                </a:lnTo>
                <a:lnTo>
                  <a:pt x="23783" y="23783"/>
                </a:lnTo>
                <a:lnTo>
                  <a:pt x="49594" y="6381"/>
                </a:lnTo>
                <a:lnTo>
                  <a:pt x="81201" y="0"/>
                </a:lnTo>
                <a:lnTo>
                  <a:pt x="1448197" y="0"/>
                </a:lnTo>
                <a:lnTo>
                  <a:pt x="1493249" y="13642"/>
                </a:lnTo>
                <a:lnTo>
                  <a:pt x="1523218" y="50127"/>
                </a:lnTo>
                <a:lnTo>
                  <a:pt x="1529399" y="81201"/>
                </a:lnTo>
                <a:lnTo>
                  <a:pt x="1529399" y="405998"/>
                </a:lnTo>
                <a:lnTo>
                  <a:pt x="1523018" y="437605"/>
                </a:lnTo>
                <a:lnTo>
                  <a:pt x="1505616" y="463416"/>
                </a:lnTo>
                <a:lnTo>
                  <a:pt x="1479805" y="480818"/>
                </a:lnTo>
                <a:lnTo>
                  <a:pt x="1448197" y="4871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12971" y="2873486"/>
            <a:ext cx="12477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20" dirty="0">
                <a:solidFill>
                  <a:srgbClr val="F6F6F6"/>
                </a:solidFill>
                <a:latin typeface="Tahoma"/>
                <a:cs typeface="Tahoma"/>
              </a:rPr>
              <a:t>bєautiful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84499" y="3843775"/>
            <a:ext cx="626745" cy="13335"/>
          </a:xfrm>
          <a:custGeom>
            <a:avLst/>
            <a:gdLst/>
            <a:ahLst/>
            <a:cxnLst/>
            <a:rect l="l" t="t" r="r" b="b"/>
            <a:pathLst>
              <a:path w="626745" h="13335">
                <a:moveTo>
                  <a:pt x="0" y="12899"/>
                </a:moveTo>
                <a:lnTo>
                  <a:pt x="626399" y="0"/>
                </a:lnTo>
              </a:path>
            </a:pathLst>
          </a:custGeom>
          <a:ln w="19049">
            <a:solidFill>
              <a:srgbClr val="226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39188" y="3636581"/>
            <a:ext cx="5911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95" dirty="0">
                <a:solidFill>
                  <a:srgbClr val="F6F6F6"/>
                </a:solidFill>
                <a:latin typeface="Tahoma"/>
                <a:cs typeface="Tahoma"/>
              </a:rPr>
              <a:t>DF</a:t>
            </a:r>
            <a:r>
              <a:rPr sz="2100" spc="-12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100" spc="-50" dirty="0">
                <a:solidFill>
                  <a:srgbClr val="F6F6F6"/>
                </a:solidFill>
                <a:latin typeface="Times New Roman"/>
                <a:cs typeface="Times New Roman"/>
              </a:rPr>
              <a:t>=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57874" y="3446957"/>
            <a:ext cx="158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0" dirty="0">
                <a:solidFill>
                  <a:srgbClr val="F6F6F6"/>
                </a:solidFill>
                <a:latin typeface="Times New Roman"/>
                <a:cs typeface="Times New Roman"/>
              </a:rPr>
              <a:t>3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53075" y="3844132"/>
            <a:ext cx="158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0" dirty="0">
                <a:solidFill>
                  <a:srgbClr val="F6F6F6"/>
                </a:solidFill>
                <a:latin typeface="Times New Roman"/>
                <a:cs typeface="Times New Roman"/>
              </a:rPr>
              <a:t>3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51699" y="3843775"/>
            <a:ext cx="626745" cy="13335"/>
          </a:xfrm>
          <a:custGeom>
            <a:avLst/>
            <a:gdLst/>
            <a:ahLst/>
            <a:cxnLst/>
            <a:rect l="l" t="t" r="r" b="b"/>
            <a:pathLst>
              <a:path w="626745" h="13335">
                <a:moveTo>
                  <a:pt x="0" y="12899"/>
                </a:moveTo>
                <a:lnTo>
                  <a:pt x="626399" y="0"/>
                </a:lnTo>
              </a:path>
            </a:pathLst>
          </a:custGeom>
          <a:ln w="19049">
            <a:solidFill>
              <a:srgbClr val="226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06388" y="3636581"/>
            <a:ext cx="5911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95" dirty="0">
                <a:solidFill>
                  <a:srgbClr val="F6F6F6"/>
                </a:solidFill>
                <a:latin typeface="Tahoma"/>
                <a:cs typeface="Tahoma"/>
              </a:rPr>
              <a:t>DF</a:t>
            </a:r>
            <a:r>
              <a:rPr sz="2100" spc="-12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100" spc="-50" dirty="0">
                <a:solidFill>
                  <a:srgbClr val="F6F6F6"/>
                </a:solidFill>
                <a:latin typeface="Times New Roman"/>
                <a:cs typeface="Times New Roman"/>
              </a:rPr>
              <a:t>=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25075" y="3446957"/>
            <a:ext cx="158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0" dirty="0">
                <a:solidFill>
                  <a:srgbClr val="F6F6F6"/>
                </a:solidFill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20275" y="3844132"/>
            <a:ext cx="158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0" dirty="0">
                <a:solidFill>
                  <a:srgbClr val="F6F6F6"/>
                </a:solidFill>
                <a:latin typeface="Times New Roman"/>
                <a:cs typeface="Times New Roman"/>
              </a:rPr>
              <a:t>3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15964" y="3645544"/>
            <a:ext cx="59118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40" dirty="0">
                <a:solidFill>
                  <a:srgbClr val="F6F6F6"/>
                </a:solidFill>
                <a:latin typeface="Tahoma"/>
                <a:cs typeface="Tahoma"/>
              </a:rPr>
              <a:t>=</a:t>
            </a:r>
            <a:r>
              <a:rPr lang="en-IN" sz="2100" spc="-14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100" spc="-140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endParaRPr sz="21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Vocabulary</a:t>
            </a:r>
            <a:r>
              <a:rPr spc="-145" dirty="0"/>
              <a:t> </a:t>
            </a:r>
            <a:r>
              <a:rPr spc="-35" dirty="0"/>
              <a:t>Building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0387" y="1550437"/>
            <a:ext cx="4048125" cy="1177290"/>
            <a:chOff x="4760387" y="1550437"/>
            <a:chExt cx="4048125" cy="1177290"/>
          </a:xfrm>
        </p:grpSpPr>
        <p:sp>
          <p:nvSpPr>
            <p:cNvPr id="4" name="object 4"/>
            <p:cNvSpPr/>
            <p:nvPr/>
          </p:nvSpPr>
          <p:spPr>
            <a:xfrm>
              <a:off x="4765149" y="1555200"/>
              <a:ext cx="4038600" cy="1167765"/>
            </a:xfrm>
            <a:custGeom>
              <a:avLst/>
              <a:gdLst/>
              <a:ahLst/>
              <a:cxnLst/>
              <a:rect l="l" t="t" r="r" b="b"/>
              <a:pathLst>
                <a:path w="4038600" h="1167764">
                  <a:moveTo>
                    <a:pt x="3843995" y="1167599"/>
                  </a:moveTo>
                  <a:lnTo>
                    <a:pt x="194603" y="1167599"/>
                  </a:lnTo>
                  <a:lnTo>
                    <a:pt x="149983" y="1162460"/>
                  </a:lnTo>
                  <a:lnTo>
                    <a:pt x="109022" y="1147820"/>
                  </a:lnTo>
                  <a:lnTo>
                    <a:pt x="72889" y="1124847"/>
                  </a:lnTo>
                  <a:lnTo>
                    <a:pt x="42752" y="1094710"/>
                  </a:lnTo>
                  <a:lnTo>
                    <a:pt x="19779" y="1058577"/>
                  </a:lnTo>
                  <a:lnTo>
                    <a:pt x="5139" y="1017616"/>
                  </a:lnTo>
                  <a:lnTo>
                    <a:pt x="0" y="972995"/>
                  </a:lnTo>
                  <a:lnTo>
                    <a:pt x="0" y="194603"/>
                  </a:lnTo>
                  <a:lnTo>
                    <a:pt x="5139" y="149983"/>
                  </a:lnTo>
                  <a:lnTo>
                    <a:pt x="19779" y="109022"/>
                  </a:lnTo>
                  <a:lnTo>
                    <a:pt x="42752" y="72889"/>
                  </a:lnTo>
                  <a:lnTo>
                    <a:pt x="72889" y="42752"/>
                  </a:lnTo>
                  <a:lnTo>
                    <a:pt x="109022" y="19779"/>
                  </a:lnTo>
                  <a:lnTo>
                    <a:pt x="149983" y="5139"/>
                  </a:lnTo>
                  <a:lnTo>
                    <a:pt x="194603" y="0"/>
                  </a:lnTo>
                  <a:lnTo>
                    <a:pt x="3843995" y="0"/>
                  </a:lnTo>
                  <a:lnTo>
                    <a:pt x="3882138" y="3773"/>
                  </a:lnTo>
                  <a:lnTo>
                    <a:pt x="3951962" y="32695"/>
                  </a:lnTo>
                  <a:lnTo>
                    <a:pt x="3981601" y="56998"/>
                  </a:lnTo>
                  <a:lnTo>
                    <a:pt x="4005904" y="86637"/>
                  </a:lnTo>
                  <a:lnTo>
                    <a:pt x="4034826" y="156461"/>
                  </a:lnTo>
                  <a:lnTo>
                    <a:pt x="4038599" y="194603"/>
                  </a:lnTo>
                  <a:lnTo>
                    <a:pt x="4038599" y="972995"/>
                  </a:lnTo>
                  <a:lnTo>
                    <a:pt x="4033460" y="1017616"/>
                  </a:lnTo>
                  <a:lnTo>
                    <a:pt x="4018820" y="1058577"/>
                  </a:lnTo>
                  <a:lnTo>
                    <a:pt x="3995847" y="1094710"/>
                  </a:lnTo>
                  <a:lnTo>
                    <a:pt x="3965710" y="1124847"/>
                  </a:lnTo>
                  <a:lnTo>
                    <a:pt x="3929577" y="1147820"/>
                  </a:lnTo>
                  <a:lnTo>
                    <a:pt x="3888616" y="1162460"/>
                  </a:lnTo>
                  <a:lnTo>
                    <a:pt x="3843995" y="11675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5149" y="1555200"/>
              <a:ext cx="4038600" cy="1167765"/>
            </a:xfrm>
            <a:custGeom>
              <a:avLst/>
              <a:gdLst/>
              <a:ahLst/>
              <a:cxnLst/>
              <a:rect l="l" t="t" r="r" b="b"/>
              <a:pathLst>
                <a:path w="4038600" h="1167764">
                  <a:moveTo>
                    <a:pt x="0" y="194603"/>
                  </a:moveTo>
                  <a:lnTo>
                    <a:pt x="5139" y="149983"/>
                  </a:lnTo>
                  <a:lnTo>
                    <a:pt x="19779" y="109022"/>
                  </a:lnTo>
                  <a:lnTo>
                    <a:pt x="42752" y="72889"/>
                  </a:lnTo>
                  <a:lnTo>
                    <a:pt x="72889" y="42752"/>
                  </a:lnTo>
                  <a:lnTo>
                    <a:pt x="109022" y="19779"/>
                  </a:lnTo>
                  <a:lnTo>
                    <a:pt x="149983" y="5139"/>
                  </a:lnTo>
                  <a:lnTo>
                    <a:pt x="194603" y="0"/>
                  </a:lnTo>
                  <a:lnTo>
                    <a:pt x="3843995" y="0"/>
                  </a:lnTo>
                  <a:lnTo>
                    <a:pt x="3882138" y="3773"/>
                  </a:lnTo>
                  <a:lnTo>
                    <a:pt x="3951962" y="32695"/>
                  </a:lnTo>
                  <a:lnTo>
                    <a:pt x="3981601" y="56998"/>
                  </a:lnTo>
                  <a:lnTo>
                    <a:pt x="4005904" y="86637"/>
                  </a:lnTo>
                  <a:lnTo>
                    <a:pt x="4034826" y="156461"/>
                  </a:lnTo>
                  <a:lnTo>
                    <a:pt x="4038599" y="194603"/>
                  </a:lnTo>
                  <a:lnTo>
                    <a:pt x="4038599" y="972995"/>
                  </a:lnTo>
                  <a:lnTo>
                    <a:pt x="4033460" y="1017616"/>
                  </a:lnTo>
                  <a:lnTo>
                    <a:pt x="4018820" y="1058577"/>
                  </a:lnTo>
                  <a:lnTo>
                    <a:pt x="3995847" y="1094710"/>
                  </a:lnTo>
                  <a:lnTo>
                    <a:pt x="3965710" y="1124847"/>
                  </a:lnTo>
                  <a:lnTo>
                    <a:pt x="3929577" y="1147820"/>
                  </a:lnTo>
                  <a:lnTo>
                    <a:pt x="3888616" y="1162460"/>
                  </a:lnTo>
                  <a:lnTo>
                    <a:pt x="3843995" y="1167599"/>
                  </a:lnTo>
                  <a:lnTo>
                    <a:pt x="194603" y="1167599"/>
                  </a:lnTo>
                  <a:lnTo>
                    <a:pt x="149983" y="1162460"/>
                  </a:lnTo>
                  <a:lnTo>
                    <a:pt x="109022" y="1147820"/>
                  </a:lnTo>
                  <a:lnTo>
                    <a:pt x="72889" y="1124847"/>
                  </a:lnTo>
                  <a:lnTo>
                    <a:pt x="42752" y="1094710"/>
                  </a:lnTo>
                  <a:lnTo>
                    <a:pt x="19779" y="1058577"/>
                  </a:lnTo>
                  <a:lnTo>
                    <a:pt x="5139" y="1017616"/>
                  </a:lnTo>
                  <a:lnTo>
                    <a:pt x="0" y="972995"/>
                  </a:lnTo>
                  <a:lnTo>
                    <a:pt x="0" y="194603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40341" y="1860488"/>
            <a:ext cx="3685540" cy="54165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57175" marR="5080" indent="-245110">
              <a:lnSpc>
                <a:spcPts val="2030"/>
              </a:lnSpc>
              <a:spcBef>
                <a:spcPts val="175"/>
              </a:spcBef>
            </a:pPr>
            <a:r>
              <a:rPr sz="1700" b="1" dirty="0">
                <a:solidFill>
                  <a:srgbClr val="F6F6F6"/>
                </a:solidFill>
                <a:latin typeface="Tahoma"/>
                <a:cs typeface="Tahoma"/>
              </a:rPr>
              <a:t>Sєlєct</a:t>
            </a:r>
            <a:r>
              <a:rPr sz="1700" b="1" spc="-3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b="1" spc="-25" dirty="0">
                <a:solidFill>
                  <a:srgbClr val="F6F6F6"/>
                </a:solidFill>
                <a:latin typeface="Tahoma"/>
                <a:cs typeface="Tahoma"/>
              </a:rPr>
              <a:t>and </a:t>
            </a:r>
            <a:r>
              <a:rPr sz="1700" b="1" dirty="0">
                <a:solidFill>
                  <a:srgbClr val="F6F6F6"/>
                </a:solidFill>
                <a:latin typeface="Tahoma"/>
                <a:cs typeface="Tahoma"/>
              </a:rPr>
              <a:t>dєfinє</a:t>
            </a:r>
            <a:r>
              <a:rPr sz="1700" b="1" spc="-2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b="1" dirty="0">
                <a:solidFill>
                  <a:srgbClr val="F6F6F6"/>
                </a:solidFill>
                <a:latin typeface="Tahoma"/>
                <a:cs typeface="Tahoma"/>
              </a:rPr>
              <a:t>thє</a:t>
            </a:r>
            <a:r>
              <a:rPr sz="1700" b="1" spc="-3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b="1" dirty="0">
                <a:solidFill>
                  <a:srgbClr val="F6F6F6"/>
                </a:solidFill>
                <a:latin typeface="Tahoma"/>
                <a:cs typeface="Tahoma"/>
              </a:rPr>
              <a:t>sєt</a:t>
            </a:r>
            <a:r>
              <a:rPr sz="1700" b="1" spc="-2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b="1" spc="-10" dirty="0">
                <a:solidFill>
                  <a:srgbClr val="F6F6F6"/>
                </a:solidFill>
                <a:latin typeface="Tahoma"/>
                <a:cs typeface="Tahoma"/>
              </a:rPr>
              <a:t>of</a:t>
            </a:r>
            <a:r>
              <a:rPr sz="1700" b="1" spc="-2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b="1" spc="-10" dirty="0">
                <a:solidFill>
                  <a:srgbClr val="F6F6F6"/>
                </a:solidFill>
                <a:latin typeface="Tahoma"/>
                <a:cs typeface="Tahoma"/>
              </a:rPr>
              <a:t>uniquє </a:t>
            </a:r>
            <a:r>
              <a:rPr sz="1700" b="1" spc="-30" dirty="0">
                <a:solidFill>
                  <a:srgbClr val="F6F6F6"/>
                </a:solidFill>
                <a:latin typeface="Tahoma"/>
                <a:cs typeface="Tahoma"/>
              </a:rPr>
              <a:t>words</a:t>
            </a:r>
            <a:r>
              <a:rPr sz="1700" b="1" spc="-10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b="1" spc="-40" dirty="0">
                <a:solidFill>
                  <a:srgbClr val="F6F6F6"/>
                </a:solidFill>
                <a:latin typeface="Tahoma"/>
                <a:cs typeface="Tahoma"/>
              </a:rPr>
              <a:t>NLP</a:t>
            </a:r>
            <a:r>
              <a:rPr sz="1700" b="1" spc="-10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b="1" spc="-10" dirty="0">
                <a:solidFill>
                  <a:srgbClr val="F6F6F6"/>
                </a:solidFill>
                <a:latin typeface="Tahoma"/>
                <a:cs typeface="Tahoma"/>
              </a:rPr>
              <a:t>modєl</a:t>
            </a:r>
            <a:r>
              <a:rPr sz="1700" b="1" spc="-10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b="1" spc="-65" dirty="0">
                <a:solidFill>
                  <a:srgbClr val="F6F6F6"/>
                </a:solidFill>
                <a:latin typeface="Tahoma"/>
                <a:cs typeface="Tahoma"/>
              </a:rPr>
              <a:t>will</a:t>
            </a:r>
            <a:r>
              <a:rPr sz="1700" b="1" spc="-10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b="1" spc="-10" dirty="0">
                <a:solidFill>
                  <a:srgbClr val="F6F6F6"/>
                </a:solidFill>
                <a:latin typeface="Tahoma"/>
                <a:cs typeface="Tahoma"/>
              </a:rPr>
              <a:t>analysє.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60387" y="2972687"/>
            <a:ext cx="4048125" cy="875665"/>
            <a:chOff x="4760387" y="2972687"/>
            <a:chExt cx="4048125" cy="875665"/>
          </a:xfrm>
        </p:grpSpPr>
        <p:sp>
          <p:nvSpPr>
            <p:cNvPr id="8" name="object 8"/>
            <p:cNvSpPr/>
            <p:nvPr/>
          </p:nvSpPr>
          <p:spPr>
            <a:xfrm>
              <a:off x="4765149" y="2977450"/>
              <a:ext cx="4038600" cy="866140"/>
            </a:xfrm>
            <a:custGeom>
              <a:avLst/>
              <a:gdLst/>
              <a:ahLst/>
              <a:cxnLst/>
              <a:rect l="l" t="t" r="r" b="b"/>
              <a:pathLst>
                <a:path w="4038600" h="866139">
                  <a:moveTo>
                    <a:pt x="3894296" y="865799"/>
                  </a:moveTo>
                  <a:lnTo>
                    <a:pt x="144302" y="865799"/>
                  </a:lnTo>
                  <a:lnTo>
                    <a:pt x="98691" y="858443"/>
                  </a:lnTo>
                  <a:lnTo>
                    <a:pt x="59079" y="837957"/>
                  </a:lnTo>
                  <a:lnTo>
                    <a:pt x="27842" y="806720"/>
                  </a:lnTo>
                  <a:lnTo>
                    <a:pt x="7356" y="767107"/>
                  </a:lnTo>
                  <a:lnTo>
                    <a:pt x="0" y="721497"/>
                  </a:lnTo>
                  <a:lnTo>
                    <a:pt x="0" y="144302"/>
                  </a:lnTo>
                  <a:lnTo>
                    <a:pt x="7356" y="98692"/>
                  </a:lnTo>
                  <a:lnTo>
                    <a:pt x="27842" y="59079"/>
                  </a:lnTo>
                  <a:lnTo>
                    <a:pt x="59079" y="27842"/>
                  </a:lnTo>
                  <a:lnTo>
                    <a:pt x="98691" y="7356"/>
                  </a:lnTo>
                  <a:lnTo>
                    <a:pt x="144302" y="0"/>
                  </a:lnTo>
                  <a:lnTo>
                    <a:pt x="3894296" y="0"/>
                  </a:lnTo>
                  <a:lnTo>
                    <a:pt x="3949519" y="10984"/>
                  </a:lnTo>
                  <a:lnTo>
                    <a:pt x="3996334" y="42265"/>
                  </a:lnTo>
                  <a:lnTo>
                    <a:pt x="4027615" y="89080"/>
                  </a:lnTo>
                  <a:lnTo>
                    <a:pt x="4038599" y="144302"/>
                  </a:lnTo>
                  <a:lnTo>
                    <a:pt x="4038599" y="721497"/>
                  </a:lnTo>
                  <a:lnTo>
                    <a:pt x="4031243" y="767107"/>
                  </a:lnTo>
                  <a:lnTo>
                    <a:pt x="4010757" y="806720"/>
                  </a:lnTo>
                  <a:lnTo>
                    <a:pt x="3979520" y="837957"/>
                  </a:lnTo>
                  <a:lnTo>
                    <a:pt x="3939908" y="858443"/>
                  </a:lnTo>
                  <a:lnTo>
                    <a:pt x="3894296" y="8657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65149" y="2977450"/>
              <a:ext cx="4038600" cy="866140"/>
            </a:xfrm>
            <a:custGeom>
              <a:avLst/>
              <a:gdLst/>
              <a:ahLst/>
              <a:cxnLst/>
              <a:rect l="l" t="t" r="r" b="b"/>
              <a:pathLst>
                <a:path w="4038600" h="866139">
                  <a:moveTo>
                    <a:pt x="0" y="144302"/>
                  </a:moveTo>
                  <a:lnTo>
                    <a:pt x="7356" y="98692"/>
                  </a:lnTo>
                  <a:lnTo>
                    <a:pt x="27842" y="59079"/>
                  </a:lnTo>
                  <a:lnTo>
                    <a:pt x="59079" y="27842"/>
                  </a:lnTo>
                  <a:lnTo>
                    <a:pt x="98691" y="7356"/>
                  </a:lnTo>
                  <a:lnTo>
                    <a:pt x="144302" y="0"/>
                  </a:lnTo>
                  <a:lnTo>
                    <a:pt x="3894296" y="0"/>
                  </a:lnTo>
                  <a:lnTo>
                    <a:pt x="3949519" y="10984"/>
                  </a:lnTo>
                  <a:lnTo>
                    <a:pt x="3996334" y="42265"/>
                  </a:lnTo>
                  <a:lnTo>
                    <a:pt x="4027615" y="89080"/>
                  </a:lnTo>
                  <a:lnTo>
                    <a:pt x="4038599" y="144302"/>
                  </a:lnTo>
                  <a:lnTo>
                    <a:pt x="4038599" y="721497"/>
                  </a:lnTo>
                  <a:lnTo>
                    <a:pt x="4031243" y="767107"/>
                  </a:lnTo>
                  <a:lnTo>
                    <a:pt x="4010757" y="806720"/>
                  </a:lnTo>
                  <a:lnTo>
                    <a:pt x="3979520" y="837957"/>
                  </a:lnTo>
                  <a:lnTo>
                    <a:pt x="3939908" y="858443"/>
                  </a:lnTo>
                  <a:lnTo>
                    <a:pt x="3894296" y="865799"/>
                  </a:lnTo>
                  <a:lnTo>
                    <a:pt x="144302" y="865799"/>
                  </a:lnTo>
                  <a:lnTo>
                    <a:pt x="98691" y="858443"/>
                  </a:lnTo>
                  <a:lnTo>
                    <a:pt x="59079" y="837957"/>
                  </a:lnTo>
                  <a:lnTo>
                    <a:pt x="27842" y="806720"/>
                  </a:lnTo>
                  <a:lnTo>
                    <a:pt x="7356" y="767107"/>
                  </a:lnTo>
                  <a:lnTo>
                    <a:pt x="0" y="721497"/>
                  </a:lnTo>
                  <a:lnTo>
                    <a:pt x="0" y="144302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183313" y="3131839"/>
            <a:ext cx="3202305" cy="54165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67335" marR="5080" indent="-255270">
              <a:lnSpc>
                <a:spcPts val="2030"/>
              </a:lnSpc>
              <a:spcBef>
                <a:spcPts val="175"/>
              </a:spcBef>
            </a:pPr>
            <a:r>
              <a:rPr sz="1700" dirty="0">
                <a:solidFill>
                  <a:srgbClr val="272528"/>
                </a:solidFill>
                <a:latin typeface="Tahoma"/>
                <a:cs typeface="Tahoma"/>
              </a:rPr>
              <a:t>Tokens</a:t>
            </a:r>
            <a:r>
              <a:rPr sz="1700" spc="40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272528"/>
                </a:solidFill>
                <a:latin typeface="Tahoma"/>
                <a:cs typeface="Tahoma"/>
              </a:rPr>
              <a:t>left</a:t>
            </a:r>
            <a:r>
              <a:rPr sz="1700" spc="45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1700" spc="55" dirty="0">
                <a:solidFill>
                  <a:srgbClr val="272528"/>
                </a:solidFill>
                <a:latin typeface="Tahoma"/>
                <a:cs typeface="Tahoma"/>
              </a:rPr>
              <a:t>after</a:t>
            </a:r>
            <a:r>
              <a:rPr sz="1700" spc="45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1700" spc="55" dirty="0">
                <a:solidFill>
                  <a:srgbClr val="272528"/>
                </a:solidFill>
                <a:latin typeface="Tahoma"/>
                <a:cs typeface="Tahoma"/>
              </a:rPr>
              <a:t>preprocessing </a:t>
            </a:r>
            <a:r>
              <a:rPr sz="1700" spc="90" dirty="0">
                <a:solidFill>
                  <a:srgbClr val="272528"/>
                </a:solidFill>
                <a:latin typeface="Tahoma"/>
                <a:cs typeface="Tahoma"/>
              </a:rPr>
              <a:t>steps</a:t>
            </a:r>
            <a:r>
              <a:rPr sz="1700" spc="-20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1700" spc="-140" dirty="0">
                <a:solidFill>
                  <a:srgbClr val="272528"/>
                </a:solidFill>
                <a:latin typeface="Tahoma"/>
                <a:cs typeface="Tahoma"/>
              </a:rPr>
              <a:t>:</a:t>
            </a:r>
            <a:r>
              <a:rPr sz="1700" spc="-20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1700" spc="90" dirty="0">
                <a:solidFill>
                  <a:srgbClr val="272528"/>
                </a:solidFill>
                <a:latin typeface="Tahoma"/>
                <a:cs typeface="Tahoma"/>
              </a:rPr>
              <a:t>Base</a:t>
            </a:r>
            <a:r>
              <a:rPr sz="1700" spc="-20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272528"/>
                </a:solidFill>
                <a:latin typeface="Tahoma"/>
                <a:cs typeface="Tahoma"/>
              </a:rPr>
              <a:t>for</a:t>
            </a:r>
            <a:r>
              <a:rPr sz="1700" spc="-20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272528"/>
                </a:solidFill>
                <a:latin typeface="Tahoma"/>
                <a:cs typeface="Tahoma"/>
              </a:rPr>
              <a:t>the</a:t>
            </a:r>
            <a:r>
              <a:rPr sz="1700" spc="-15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272528"/>
                </a:solidFill>
                <a:latin typeface="Tahoma"/>
                <a:cs typeface="Tahoma"/>
              </a:rPr>
              <a:t>model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675" y="1555200"/>
            <a:ext cx="4225199" cy="228809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62" y="376673"/>
            <a:ext cx="667633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Invєrsє</a:t>
            </a:r>
            <a:r>
              <a:rPr spc="-110" dirty="0"/>
              <a:t> </a:t>
            </a:r>
            <a:r>
              <a:rPr spc="-25" dirty="0"/>
              <a:t>Documєnt</a:t>
            </a:r>
            <a:r>
              <a:rPr spc="-105" dirty="0"/>
              <a:t> </a:t>
            </a:r>
            <a:r>
              <a:rPr dirty="0"/>
              <a:t>Frєquєncy</a:t>
            </a:r>
            <a:r>
              <a:rPr spc="-105" dirty="0"/>
              <a:t> </a:t>
            </a:r>
            <a:r>
              <a:rPr spc="-95" dirty="0"/>
              <a:t>(IDF)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74487" y="1238612"/>
            <a:ext cx="6995159" cy="808990"/>
            <a:chOff x="1074487" y="1238612"/>
            <a:chExt cx="6995159" cy="808990"/>
          </a:xfrm>
        </p:grpSpPr>
        <p:sp>
          <p:nvSpPr>
            <p:cNvPr id="4" name="object 4"/>
            <p:cNvSpPr/>
            <p:nvPr/>
          </p:nvSpPr>
          <p:spPr>
            <a:xfrm>
              <a:off x="1079250" y="1243374"/>
              <a:ext cx="6985634" cy="799465"/>
            </a:xfrm>
            <a:custGeom>
              <a:avLst/>
              <a:gdLst/>
              <a:ahLst/>
              <a:cxnLst/>
              <a:rect l="l" t="t" r="r" b="b"/>
              <a:pathLst>
                <a:path w="6985634" h="799464">
                  <a:moveTo>
                    <a:pt x="6852297" y="799199"/>
                  </a:moveTo>
                  <a:lnTo>
                    <a:pt x="133202" y="799199"/>
                  </a:lnTo>
                  <a:lnTo>
                    <a:pt x="91100" y="792409"/>
                  </a:lnTo>
                  <a:lnTo>
                    <a:pt x="54534" y="773499"/>
                  </a:lnTo>
                  <a:lnTo>
                    <a:pt x="25700" y="744665"/>
                  </a:lnTo>
                  <a:lnTo>
                    <a:pt x="6790" y="708099"/>
                  </a:lnTo>
                  <a:lnTo>
                    <a:pt x="0" y="665997"/>
                  </a:lnTo>
                  <a:lnTo>
                    <a:pt x="0" y="133202"/>
                  </a:lnTo>
                  <a:lnTo>
                    <a:pt x="6790" y="91100"/>
                  </a:lnTo>
                  <a:lnTo>
                    <a:pt x="25700" y="54534"/>
                  </a:lnTo>
                  <a:lnTo>
                    <a:pt x="54534" y="25700"/>
                  </a:lnTo>
                  <a:lnTo>
                    <a:pt x="91100" y="6790"/>
                  </a:lnTo>
                  <a:lnTo>
                    <a:pt x="133202" y="0"/>
                  </a:lnTo>
                  <a:lnTo>
                    <a:pt x="6852297" y="0"/>
                  </a:lnTo>
                  <a:lnTo>
                    <a:pt x="6903271" y="10139"/>
                  </a:lnTo>
                  <a:lnTo>
                    <a:pt x="6946485" y="39014"/>
                  </a:lnTo>
                  <a:lnTo>
                    <a:pt x="6975360" y="82228"/>
                  </a:lnTo>
                  <a:lnTo>
                    <a:pt x="6985499" y="133202"/>
                  </a:lnTo>
                  <a:lnTo>
                    <a:pt x="6985499" y="665997"/>
                  </a:lnTo>
                  <a:lnTo>
                    <a:pt x="6978709" y="708099"/>
                  </a:lnTo>
                  <a:lnTo>
                    <a:pt x="6959799" y="744665"/>
                  </a:lnTo>
                  <a:lnTo>
                    <a:pt x="6930965" y="773499"/>
                  </a:lnTo>
                  <a:lnTo>
                    <a:pt x="6894399" y="792409"/>
                  </a:lnTo>
                  <a:lnTo>
                    <a:pt x="6852297" y="7991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9250" y="1243374"/>
              <a:ext cx="6985634" cy="799465"/>
            </a:xfrm>
            <a:custGeom>
              <a:avLst/>
              <a:gdLst/>
              <a:ahLst/>
              <a:cxnLst/>
              <a:rect l="l" t="t" r="r" b="b"/>
              <a:pathLst>
                <a:path w="6985634" h="799464">
                  <a:moveTo>
                    <a:pt x="0" y="133202"/>
                  </a:moveTo>
                  <a:lnTo>
                    <a:pt x="6790" y="91100"/>
                  </a:lnTo>
                  <a:lnTo>
                    <a:pt x="25700" y="54534"/>
                  </a:lnTo>
                  <a:lnTo>
                    <a:pt x="54534" y="25700"/>
                  </a:lnTo>
                  <a:lnTo>
                    <a:pt x="91100" y="6790"/>
                  </a:lnTo>
                  <a:lnTo>
                    <a:pt x="133202" y="0"/>
                  </a:lnTo>
                  <a:lnTo>
                    <a:pt x="6852297" y="0"/>
                  </a:lnTo>
                  <a:lnTo>
                    <a:pt x="6903271" y="10139"/>
                  </a:lnTo>
                  <a:lnTo>
                    <a:pt x="6946485" y="39014"/>
                  </a:lnTo>
                  <a:lnTo>
                    <a:pt x="6975360" y="82228"/>
                  </a:lnTo>
                  <a:lnTo>
                    <a:pt x="6985499" y="133202"/>
                  </a:lnTo>
                  <a:lnTo>
                    <a:pt x="6985499" y="665997"/>
                  </a:lnTo>
                  <a:lnTo>
                    <a:pt x="6978709" y="708099"/>
                  </a:lnTo>
                  <a:lnTo>
                    <a:pt x="6959799" y="744665"/>
                  </a:lnTo>
                  <a:lnTo>
                    <a:pt x="6930965" y="773499"/>
                  </a:lnTo>
                  <a:lnTo>
                    <a:pt x="6894399" y="792409"/>
                  </a:lnTo>
                  <a:lnTo>
                    <a:pt x="6852297" y="799199"/>
                  </a:lnTo>
                  <a:lnTo>
                    <a:pt x="133202" y="799199"/>
                  </a:lnTo>
                  <a:lnTo>
                    <a:pt x="91100" y="792409"/>
                  </a:lnTo>
                  <a:lnTo>
                    <a:pt x="54534" y="773499"/>
                  </a:lnTo>
                  <a:lnTo>
                    <a:pt x="25700" y="744665"/>
                  </a:lnTo>
                  <a:lnTo>
                    <a:pt x="6790" y="708099"/>
                  </a:lnTo>
                  <a:lnTo>
                    <a:pt x="0" y="665997"/>
                  </a:lnTo>
                  <a:lnTo>
                    <a:pt x="0" y="133202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26378" y="1467715"/>
            <a:ext cx="6684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95" dirty="0">
                <a:solidFill>
                  <a:srgbClr val="F6F6F6"/>
                </a:solidFill>
                <a:latin typeface="Tahoma"/>
                <a:cs typeface="Tahoma"/>
              </a:rPr>
              <a:t>Assєss</a:t>
            </a:r>
            <a:r>
              <a:rPr sz="2000" b="1" spc="-8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F6F6F6"/>
                </a:solidFill>
                <a:latin typeface="Tahoma"/>
                <a:cs typeface="Tahoma"/>
              </a:rPr>
              <a:t>thє</a:t>
            </a:r>
            <a:r>
              <a:rPr sz="2000" b="1" spc="-8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F6F6F6"/>
                </a:solidFill>
                <a:latin typeface="Tahoma"/>
                <a:cs typeface="Tahoma"/>
              </a:rPr>
              <a:t>importancє</a:t>
            </a:r>
            <a:r>
              <a:rPr sz="2000" b="1" spc="-8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F6F6F6"/>
                </a:solidFill>
                <a:latin typeface="Tahoma"/>
                <a:cs typeface="Tahoma"/>
              </a:rPr>
              <a:t>of</a:t>
            </a:r>
            <a:r>
              <a:rPr sz="2000" b="1" spc="-8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F6F6F6"/>
                </a:solidFill>
                <a:latin typeface="Tahoma"/>
                <a:cs typeface="Tahoma"/>
              </a:rPr>
              <a:t>thє</a:t>
            </a:r>
            <a:r>
              <a:rPr sz="2000" b="1" spc="-8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000" b="1" spc="-30" dirty="0">
                <a:solidFill>
                  <a:srgbClr val="F6F6F6"/>
                </a:solidFill>
                <a:latin typeface="Tahoma"/>
                <a:cs typeface="Tahoma"/>
              </a:rPr>
              <a:t>tєrm</a:t>
            </a:r>
            <a:r>
              <a:rPr sz="2000" b="1" spc="-8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F6F6F6"/>
                </a:solidFill>
                <a:latin typeface="Tahoma"/>
                <a:cs typeface="Tahoma"/>
              </a:rPr>
              <a:t>across</a:t>
            </a:r>
            <a:r>
              <a:rPr sz="2000" b="1" spc="-8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F6F6F6"/>
                </a:solidFill>
                <a:latin typeface="Tahoma"/>
                <a:cs typeface="Tahoma"/>
              </a:rPr>
              <a:t>thє</a:t>
            </a:r>
            <a:r>
              <a:rPr sz="2000" b="1" spc="-8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F6F6F6"/>
                </a:solidFill>
                <a:latin typeface="Tahoma"/>
                <a:cs typeface="Tahoma"/>
              </a:rPr>
              <a:t>corpus.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4276" y="2950781"/>
            <a:ext cx="11461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5310" algn="l"/>
              </a:tabLst>
            </a:pPr>
            <a:r>
              <a:rPr sz="2100" spc="-25" dirty="0">
                <a:solidFill>
                  <a:srgbClr val="F6F6F6"/>
                </a:solidFill>
                <a:latin typeface="Times New Roman"/>
                <a:cs typeface="Times New Roman"/>
              </a:rPr>
              <a:t>IDF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	=</a:t>
            </a:r>
            <a:r>
              <a:rPr sz="2100" spc="-20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spc="-25" dirty="0">
                <a:solidFill>
                  <a:srgbClr val="F6F6F6"/>
                </a:solidFill>
                <a:latin typeface="Times New Roman"/>
                <a:cs typeface="Times New Roman"/>
              </a:rPr>
              <a:t>log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28225" y="3151357"/>
            <a:ext cx="35413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Number</a:t>
            </a:r>
            <a:r>
              <a:rPr sz="2100" spc="-60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of</a:t>
            </a:r>
            <a:r>
              <a:rPr sz="2100" spc="-60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document</a:t>
            </a:r>
            <a:r>
              <a:rPr sz="2100" spc="-65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with</a:t>
            </a:r>
            <a:r>
              <a:rPr sz="2100" spc="-60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term</a:t>
            </a:r>
            <a:r>
              <a:rPr sz="2100" spc="-65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spc="-50" dirty="0">
                <a:solidFill>
                  <a:srgbClr val="F6F6F6"/>
                </a:solidFill>
                <a:latin typeface="Times New Roman"/>
                <a:cs typeface="Times New Roman"/>
              </a:rPr>
              <a:t>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02799" y="3142375"/>
            <a:ext cx="3917950" cy="36830"/>
          </a:xfrm>
          <a:custGeom>
            <a:avLst/>
            <a:gdLst/>
            <a:ahLst/>
            <a:cxnLst/>
            <a:rect l="l" t="t" r="r" b="b"/>
            <a:pathLst>
              <a:path w="3917950" h="36830">
                <a:moveTo>
                  <a:pt x="0" y="0"/>
                </a:moveTo>
                <a:lnTo>
                  <a:pt x="3917699" y="36299"/>
                </a:lnTo>
              </a:path>
            </a:pathLst>
          </a:custGeom>
          <a:ln w="19049">
            <a:solidFill>
              <a:srgbClr val="226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60772" y="2710307"/>
            <a:ext cx="311531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0" dirty="0">
                <a:solidFill>
                  <a:srgbClr val="F6F6F6"/>
                </a:solidFill>
                <a:latin typeface="Times New Roman"/>
                <a:cs typeface="Times New Roman"/>
              </a:rPr>
              <a:t>Total</a:t>
            </a:r>
            <a:r>
              <a:rPr sz="2100" spc="-80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number</a:t>
            </a:r>
            <a:r>
              <a:rPr sz="2100" spc="-75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of</a:t>
            </a:r>
            <a:r>
              <a:rPr sz="2100" spc="-75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document</a:t>
            </a:r>
            <a:r>
              <a:rPr sz="2100" spc="-80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spc="-50" dirty="0">
                <a:solidFill>
                  <a:srgbClr val="F6F6F6"/>
                </a:solidFill>
                <a:latin typeface="Times New Roman"/>
                <a:cs typeface="Times New Roman"/>
              </a:rPr>
              <a:t>D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79250" y="2598324"/>
            <a:ext cx="7411060" cy="1196340"/>
          </a:xfrm>
          <a:custGeom>
            <a:avLst/>
            <a:gdLst/>
            <a:ahLst/>
            <a:cxnLst/>
            <a:rect l="l" t="t" r="r" b="b"/>
            <a:pathLst>
              <a:path w="6985634" h="1196339">
                <a:moveTo>
                  <a:pt x="0" y="199353"/>
                </a:moveTo>
                <a:lnTo>
                  <a:pt x="5265" y="153644"/>
                </a:lnTo>
                <a:lnTo>
                  <a:pt x="20262" y="111683"/>
                </a:lnTo>
                <a:lnTo>
                  <a:pt x="43795" y="74668"/>
                </a:lnTo>
                <a:lnTo>
                  <a:pt x="74668" y="43795"/>
                </a:lnTo>
                <a:lnTo>
                  <a:pt x="111683" y="20262"/>
                </a:lnTo>
                <a:lnTo>
                  <a:pt x="153643" y="5265"/>
                </a:lnTo>
                <a:lnTo>
                  <a:pt x="199353" y="0"/>
                </a:lnTo>
                <a:lnTo>
                  <a:pt x="6786145" y="0"/>
                </a:lnTo>
                <a:lnTo>
                  <a:pt x="6825219" y="3865"/>
                </a:lnTo>
                <a:lnTo>
                  <a:pt x="6862435" y="15174"/>
                </a:lnTo>
                <a:lnTo>
                  <a:pt x="6896747" y="33493"/>
                </a:lnTo>
                <a:lnTo>
                  <a:pt x="6927110" y="58389"/>
                </a:lnTo>
                <a:lnTo>
                  <a:pt x="6952006" y="88752"/>
                </a:lnTo>
                <a:lnTo>
                  <a:pt x="6970325" y="123064"/>
                </a:lnTo>
                <a:lnTo>
                  <a:pt x="6981634" y="160280"/>
                </a:lnTo>
                <a:lnTo>
                  <a:pt x="6985499" y="199353"/>
                </a:lnTo>
                <a:lnTo>
                  <a:pt x="6985499" y="996745"/>
                </a:lnTo>
                <a:lnTo>
                  <a:pt x="6980234" y="1042455"/>
                </a:lnTo>
                <a:lnTo>
                  <a:pt x="6965237" y="1084416"/>
                </a:lnTo>
                <a:lnTo>
                  <a:pt x="6941704" y="1121431"/>
                </a:lnTo>
                <a:lnTo>
                  <a:pt x="6910831" y="1152304"/>
                </a:lnTo>
                <a:lnTo>
                  <a:pt x="6873816" y="1175837"/>
                </a:lnTo>
                <a:lnTo>
                  <a:pt x="6831855" y="1190834"/>
                </a:lnTo>
                <a:lnTo>
                  <a:pt x="6786145" y="1196099"/>
                </a:lnTo>
                <a:lnTo>
                  <a:pt x="199353" y="1196099"/>
                </a:lnTo>
                <a:lnTo>
                  <a:pt x="153643" y="1190834"/>
                </a:lnTo>
                <a:lnTo>
                  <a:pt x="111683" y="1175837"/>
                </a:lnTo>
                <a:lnTo>
                  <a:pt x="74668" y="1152304"/>
                </a:lnTo>
                <a:lnTo>
                  <a:pt x="43795" y="1121431"/>
                </a:lnTo>
                <a:lnTo>
                  <a:pt x="20262" y="1084416"/>
                </a:lnTo>
                <a:lnTo>
                  <a:pt x="5265" y="1042455"/>
                </a:lnTo>
                <a:lnTo>
                  <a:pt x="0" y="996745"/>
                </a:lnTo>
                <a:lnTo>
                  <a:pt x="0" y="199353"/>
                </a:lnTo>
                <a:close/>
              </a:path>
            </a:pathLst>
          </a:custGeom>
          <a:ln w="9524">
            <a:solidFill>
              <a:srgbClr val="2261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7E6859-D9DD-FE71-75E4-E3364C963C94}"/>
              </a:ext>
            </a:extLst>
          </p:cNvPr>
          <p:cNvSpPr txBox="1"/>
          <p:nvPr/>
        </p:nvSpPr>
        <p:spPr>
          <a:xfrm>
            <a:off x="7675969" y="2879296"/>
            <a:ext cx="1026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+ 1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6318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20" dirty="0"/>
              <a:t>IDF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401674" y="1218875"/>
            <a:ext cx="8424545" cy="1479550"/>
          </a:xfrm>
          <a:custGeom>
            <a:avLst/>
            <a:gdLst/>
            <a:ahLst/>
            <a:cxnLst/>
            <a:rect l="l" t="t" r="r" b="b"/>
            <a:pathLst>
              <a:path w="8424545" h="1479550">
                <a:moveTo>
                  <a:pt x="0" y="246554"/>
                </a:moveTo>
                <a:lnTo>
                  <a:pt x="5009" y="196865"/>
                </a:lnTo>
                <a:lnTo>
                  <a:pt x="19375" y="150584"/>
                </a:lnTo>
                <a:lnTo>
                  <a:pt x="42107" y="108703"/>
                </a:lnTo>
                <a:lnTo>
                  <a:pt x="72214" y="72214"/>
                </a:lnTo>
                <a:lnTo>
                  <a:pt x="108703" y="42107"/>
                </a:lnTo>
                <a:lnTo>
                  <a:pt x="150584" y="19375"/>
                </a:lnTo>
                <a:lnTo>
                  <a:pt x="196865" y="5009"/>
                </a:lnTo>
                <a:lnTo>
                  <a:pt x="246554" y="0"/>
                </a:lnTo>
                <a:lnTo>
                  <a:pt x="8177744" y="0"/>
                </a:lnTo>
                <a:lnTo>
                  <a:pt x="8226069" y="4781"/>
                </a:lnTo>
                <a:lnTo>
                  <a:pt x="8272097" y="18767"/>
                </a:lnTo>
                <a:lnTo>
                  <a:pt x="8314533" y="41424"/>
                </a:lnTo>
                <a:lnTo>
                  <a:pt x="8352085" y="72214"/>
                </a:lnTo>
                <a:lnTo>
                  <a:pt x="8382875" y="109766"/>
                </a:lnTo>
                <a:lnTo>
                  <a:pt x="8405532" y="152202"/>
                </a:lnTo>
                <a:lnTo>
                  <a:pt x="8419518" y="198229"/>
                </a:lnTo>
                <a:lnTo>
                  <a:pt x="8424299" y="246554"/>
                </a:lnTo>
                <a:lnTo>
                  <a:pt x="8424299" y="1232745"/>
                </a:lnTo>
                <a:lnTo>
                  <a:pt x="8419290" y="1282434"/>
                </a:lnTo>
                <a:lnTo>
                  <a:pt x="8404924" y="1328715"/>
                </a:lnTo>
                <a:lnTo>
                  <a:pt x="8382192" y="1370596"/>
                </a:lnTo>
                <a:lnTo>
                  <a:pt x="8352085" y="1407085"/>
                </a:lnTo>
                <a:lnTo>
                  <a:pt x="8315596" y="1437192"/>
                </a:lnTo>
                <a:lnTo>
                  <a:pt x="8273715" y="1459924"/>
                </a:lnTo>
                <a:lnTo>
                  <a:pt x="8227434" y="1474290"/>
                </a:lnTo>
                <a:lnTo>
                  <a:pt x="8177744" y="1479299"/>
                </a:lnTo>
                <a:lnTo>
                  <a:pt x="246554" y="1479299"/>
                </a:lnTo>
                <a:lnTo>
                  <a:pt x="196865" y="1474290"/>
                </a:lnTo>
                <a:lnTo>
                  <a:pt x="150584" y="1459924"/>
                </a:lnTo>
                <a:lnTo>
                  <a:pt x="108703" y="1437192"/>
                </a:lnTo>
                <a:lnTo>
                  <a:pt x="72214" y="1407085"/>
                </a:lnTo>
                <a:lnTo>
                  <a:pt x="42107" y="1370596"/>
                </a:lnTo>
                <a:lnTo>
                  <a:pt x="19375" y="1328715"/>
                </a:lnTo>
                <a:lnTo>
                  <a:pt x="5009" y="1282434"/>
                </a:lnTo>
                <a:lnTo>
                  <a:pt x="0" y="1232745"/>
                </a:lnTo>
                <a:lnTo>
                  <a:pt x="0" y="246554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6476" y="3788981"/>
            <a:ext cx="11461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5310" algn="l"/>
              </a:tabLst>
            </a:pPr>
            <a:r>
              <a:rPr sz="2100" spc="-25" dirty="0">
                <a:solidFill>
                  <a:srgbClr val="F6F6F6"/>
                </a:solidFill>
                <a:latin typeface="Times New Roman"/>
                <a:cs typeface="Times New Roman"/>
              </a:rPr>
              <a:t>IDF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	=</a:t>
            </a:r>
            <a:r>
              <a:rPr sz="2100" spc="-20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spc="-25" dirty="0">
                <a:solidFill>
                  <a:srgbClr val="F6F6F6"/>
                </a:solidFill>
                <a:latin typeface="Times New Roman"/>
                <a:cs typeface="Times New Roman"/>
              </a:rPr>
              <a:t>log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6951" y="4004157"/>
            <a:ext cx="35413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Number</a:t>
            </a:r>
            <a:r>
              <a:rPr sz="2100" spc="-60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of</a:t>
            </a:r>
            <a:r>
              <a:rPr sz="2100" spc="-60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document</a:t>
            </a:r>
            <a:r>
              <a:rPr sz="2100" spc="-65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with</a:t>
            </a:r>
            <a:r>
              <a:rPr sz="2100" spc="-60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term</a:t>
            </a:r>
            <a:r>
              <a:rPr sz="2100" spc="-65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spc="-50" dirty="0">
                <a:solidFill>
                  <a:srgbClr val="F6F6F6"/>
                </a:solidFill>
                <a:latin typeface="Times New Roman"/>
                <a:cs typeface="Times New Roman"/>
              </a:rPr>
              <a:t>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77025" y="3970225"/>
            <a:ext cx="3927475" cy="20955"/>
          </a:xfrm>
          <a:custGeom>
            <a:avLst/>
            <a:gdLst/>
            <a:ahLst/>
            <a:cxnLst/>
            <a:rect l="l" t="t" r="r" b="b"/>
            <a:pathLst>
              <a:path w="3927475" h="20954">
                <a:moveTo>
                  <a:pt x="0" y="20699"/>
                </a:moveTo>
                <a:lnTo>
                  <a:pt x="3927299" y="0"/>
                </a:lnTo>
              </a:path>
            </a:pathLst>
          </a:custGeom>
          <a:ln w="19049">
            <a:solidFill>
              <a:srgbClr val="226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05272" y="3474081"/>
            <a:ext cx="311531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0" dirty="0">
                <a:solidFill>
                  <a:srgbClr val="F6F6F6"/>
                </a:solidFill>
                <a:latin typeface="Times New Roman"/>
                <a:cs typeface="Times New Roman"/>
              </a:rPr>
              <a:t>Total</a:t>
            </a:r>
            <a:r>
              <a:rPr sz="2100" spc="-80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number</a:t>
            </a:r>
            <a:r>
              <a:rPr sz="2100" spc="-75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of</a:t>
            </a:r>
            <a:r>
              <a:rPr sz="2100" spc="-75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document</a:t>
            </a:r>
            <a:r>
              <a:rPr sz="2100" spc="-80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spc="-50" dirty="0">
                <a:solidFill>
                  <a:srgbClr val="F6F6F6"/>
                </a:solidFill>
                <a:latin typeface="Times New Roman"/>
                <a:cs typeface="Times New Roman"/>
              </a:rPr>
              <a:t>D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0568" y="3788981"/>
            <a:ext cx="5835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=</a:t>
            </a:r>
            <a:r>
              <a:rPr sz="2100" spc="-20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spc="-25" dirty="0">
                <a:solidFill>
                  <a:srgbClr val="F6F6F6"/>
                </a:solidFill>
                <a:latin typeface="Times New Roman"/>
                <a:cs typeface="Times New Roman"/>
              </a:rPr>
              <a:t>log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75499" y="3996175"/>
            <a:ext cx="626745" cy="13335"/>
          </a:xfrm>
          <a:custGeom>
            <a:avLst/>
            <a:gdLst/>
            <a:ahLst/>
            <a:cxnLst/>
            <a:rect l="l" t="t" r="r" b="b"/>
            <a:pathLst>
              <a:path w="626745" h="13335">
                <a:moveTo>
                  <a:pt x="0" y="12899"/>
                </a:moveTo>
                <a:lnTo>
                  <a:pt x="626399" y="0"/>
                </a:lnTo>
              </a:path>
            </a:pathLst>
          </a:custGeom>
          <a:ln w="19049">
            <a:solidFill>
              <a:srgbClr val="226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25075" y="3599357"/>
            <a:ext cx="158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0" dirty="0">
                <a:solidFill>
                  <a:srgbClr val="F6F6F6"/>
                </a:solidFill>
                <a:latin typeface="Times New Roman"/>
                <a:cs typeface="Times New Roman"/>
              </a:rPr>
              <a:t>3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17912" y="3996532"/>
            <a:ext cx="158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0" dirty="0">
                <a:solidFill>
                  <a:srgbClr val="F6F6F6"/>
                </a:solidFill>
                <a:latin typeface="Times New Roman"/>
                <a:cs typeface="Times New Roman"/>
              </a:rPr>
              <a:t>3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60365" y="3803419"/>
            <a:ext cx="112079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=</a:t>
            </a:r>
            <a:r>
              <a:rPr sz="2100" spc="-20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spc="-50" dirty="0">
                <a:solidFill>
                  <a:srgbClr val="F6F6F6"/>
                </a:solidFill>
                <a:latin typeface="Times New Roman"/>
                <a:cs typeface="Times New Roman"/>
              </a:rPr>
              <a:t>0</a:t>
            </a:r>
            <a:r>
              <a:rPr lang="en-IN" sz="2100" spc="-50" dirty="0">
                <a:solidFill>
                  <a:srgbClr val="F6F6F6"/>
                </a:solidFill>
                <a:latin typeface="Times New Roman"/>
                <a:cs typeface="Times New Roman"/>
              </a:rPr>
              <a:t> +1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57052" y="2799025"/>
            <a:ext cx="1529715" cy="487680"/>
          </a:xfrm>
          <a:custGeom>
            <a:avLst/>
            <a:gdLst/>
            <a:ahLst/>
            <a:cxnLst/>
            <a:rect l="l" t="t" r="r" b="b"/>
            <a:pathLst>
              <a:path w="1529714" h="487679">
                <a:moveTo>
                  <a:pt x="1448198" y="487199"/>
                </a:moveTo>
                <a:lnTo>
                  <a:pt x="81201" y="487199"/>
                </a:lnTo>
                <a:lnTo>
                  <a:pt x="49594" y="480818"/>
                </a:lnTo>
                <a:lnTo>
                  <a:pt x="23783" y="463416"/>
                </a:lnTo>
                <a:lnTo>
                  <a:pt x="6381" y="437605"/>
                </a:lnTo>
                <a:lnTo>
                  <a:pt x="0" y="405998"/>
                </a:lnTo>
                <a:lnTo>
                  <a:pt x="0" y="81201"/>
                </a:lnTo>
                <a:lnTo>
                  <a:pt x="6381" y="49594"/>
                </a:lnTo>
                <a:lnTo>
                  <a:pt x="23783" y="23783"/>
                </a:lnTo>
                <a:lnTo>
                  <a:pt x="49594" y="6381"/>
                </a:lnTo>
                <a:lnTo>
                  <a:pt x="81201" y="0"/>
                </a:lnTo>
                <a:lnTo>
                  <a:pt x="1448198" y="0"/>
                </a:lnTo>
                <a:lnTo>
                  <a:pt x="1493248" y="13642"/>
                </a:lnTo>
                <a:lnTo>
                  <a:pt x="1523218" y="50127"/>
                </a:lnTo>
                <a:lnTo>
                  <a:pt x="1529399" y="81201"/>
                </a:lnTo>
                <a:lnTo>
                  <a:pt x="1529399" y="405998"/>
                </a:lnTo>
                <a:lnTo>
                  <a:pt x="1523018" y="437605"/>
                </a:lnTo>
                <a:lnTo>
                  <a:pt x="1505616" y="463416"/>
                </a:lnTo>
                <a:lnTo>
                  <a:pt x="1479805" y="480818"/>
                </a:lnTo>
                <a:lnTo>
                  <a:pt x="1448198" y="4871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xfrm>
            <a:off x="404837" y="1338262"/>
            <a:ext cx="8395335" cy="18719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6305" marR="906144" algn="ctr">
              <a:lnSpc>
                <a:spcPct val="149300"/>
              </a:lnSpc>
              <a:spcBef>
                <a:spcPts val="100"/>
              </a:spcBef>
            </a:pPr>
            <a:r>
              <a:rPr spc="75" dirty="0"/>
              <a:t>Document</a:t>
            </a:r>
            <a:r>
              <a:rPr spc="20" dirty="0"/>
              <a:t> </a:t>
            </a:r>
            <a:r>
              <a:rPr spc="-160" dirty="0"/>
              <a:t>1</a:t>
            </a:r>
            <a:r>
              <a:rPr spc="25" dirty="0"/>
              <a:t> </a:t>
            </a:r>
            <a:r>
              <a:rPr spc="-155" dirty="0"/>
              <a:t>:</a:t>
            </a:r>
            <a:r>
              <a:rPr spc="25" dirty="0"/>
              <a:t> </a:t>
            </a:r>
            <a:r>
              <a:rPr dirty="0"/>
              <a:t>“Life</a:t>
            </a:r>
            <a:r>
              <a:rPr spc="25" dirty="0"/>
              <a:t> </a:t>
            </a:r>
            <a:r>
              <a:rPr spc="70" dirty="0"/>
              <a:t>is</a:t>
            </a:r>
            <a:r>
              <a:rPr spc="25" dirty="0"/>
              <a:t> </a:t>
            </a:r>
            <a:r>
              <a:rPr dirty="0"/>
              <a:t>life,</a:t>
            </a:r>
            <a:r>
              <a:rPr spc="25" dirty="0"/>
              <a:t> </a:t>
            </a:r>
            <a:r>
              <a:rPr dirty="0"/>
              <a:t>life</a:t>
            </a:r>
            <a:r>
              <a:rPr spc="25" dirty="0"/>
              <a:t> </a:t>
            </a:r>
            <a:r>
              <a:rPr spc="70" dirty="0"/>
              <a:t>is</a:t>
            </a:r>
            <a:r>
              <a:rPr spc="25" dirty="0"/>
              <a:t> </a:t>
            </a:r>
            <a:r>
              <a:rPr dirty="0"/>
              <a:t>beautiful</a:t>
            </a:r>
            <a:r>
              <a:rPr spc="25" dirty="0"/>
              <a:t> </a:t>
            </a:r>
            <a:r>
              <a:rPr spc="65" dirty="0"/>
              <a:t>and</a:t>
            </a:r>
            <a:r>
              <a:rPr spc="25" dirty="0"/>
              <a:t> </a:t>
            </a:r>
            <a:r>
              <a:rPr dirty="0"/>
              <a:t>full</a:t>
            </a:r>
            <a:r>
              <a:rPr spc="25" dirty="0"/>
              <a:t> </a:t>
            </a:r>
            <a:r>
              <a:rPr spc="80" dirty="0"/>
              <a:t>of</a:t>
            </a:r>
            <a:r>
              <a:rPr spc="25" dirty="0"/>
              <a:t> </a:t>
            </a:r>
            <a:r>
              <a:rPr spc="-10" dirty="0"/>
              <a:t>life.” </a:t>
            </a:r>
            <a:r>
              <a:rPr spc="75" dirty="0"/>
              <a:t>Document</a:t>
            </a:r>
            <a:r>
              <a:rPr spc="-45" dirty="0"/>
              <a:t> </a:t>
            </a:r>
            <a:r>
              <a:rPr spc="95" dirty="0"/>
              <a:t>2</a:t>
            </a:r>
            <a:r>
              <a:rPr spc="-45" dirty="0"/>
              <a:t> </a:t>
            </a:r>
            <a:r>
              <a:rPr spc="-155" dirty="0"/>
              <a:t>:</a:t>
            </a:r>
            <a:r>
              <a:rPr spc="-40" dirty="0"/>
              <a:t> </a:t>
            </a:r>
            <a:r>
              <a:rPr dirty="0"/>
              <a:t>“</a:t>
            </a:r>
            <a:r>
              <a:rPr spc="-45" dirty="0"/>
              <a:t> </a:t>
            </a:r>
            <a:r>
              <a:rPr spc="55" dirty="0"/>
              <a:t>Life</a:t>
            </a:r>
            <a:r>
              <a:rPr spc="-40" dirty="0"/>
              <a:t> </a:t>
            </a:r>
            <a:r>
              <a:rPr spc="70" dirty="0"/>
              <a:t>surprises</a:t>
            </a:r>
            <a:r>
              <a:rPr spc="-45" dirty="0"/>
              <a:t> </a:t>
            </a:r>
            <a:r>
              <a:rPr spc="85" dirty="0"/>
              <a:t>us</a:t>
            </a:r>
            <a:r>
              <a:rPr spc="-40" dirty="0"/>
              <a:t> </a:t>
            </a:r>
            <a:r>
              <a:rPr spc="50" dirty="0"/>
              <a:t>at</a:t>
            </a:r>
            <a:r>
              <a:rPr spc="-45" dirty="0"/>
              <a:t> </a:t>
            </a:r>
            <a:r>
              <a:rPr spc="70" dirty="0"/>
              <a:t>every</a:t>
            </a:r>
            <a:r>
              <a:rPr spc="-40" dirty="0"/>
              <a:t> </a:t>
            </a:r>
            <a:r>
              <a:rPr dirty="0"/>
              <a:t>turn</a:t>
            </a:r>
            <a:r>
              <a:rPr spc="-45" dirty="0"/>
              <a:t> </a:t>
            </a:r>
            <a:r>
              <a:rPr spc="80" dirty="0"/>
              <a:t>of</a:t>
            </a:r>
            <a:r>
              <a:rPr spc="-40" dirty="0"/>
              <a:t> </a:t>
            </a:r>
            <a:r>
              <a:rPr spc="-10" dirty="0"/>
              <a:t>life”</a:t>
            </a:r>
          </a:p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spc="75" dirty="0"/>
              <a:t>Document</a:t>
            </a:r>
            <a:r>
              <a:rPr spc="-25" dirty="0"/>
              <a:t> </a:t>
            </a:r>
            <a:r>
              <a:rPr spc="145" dirty="0"/>
              <a:t>3</a:t>
            </a:r>
            <a:r>
              <a:rPr spc="-20" dirty="0"/>
              <a:t> </a:t>
            </a:r>
            <a:r>
              <a:rPr spc="-155" dirty="0"/>
              <a:t>:</a:t>
            </a:r>
            <a:r>
              <a:rPr spc="-25" dirty="0"/>
              <a:t> </a:t>
            </a:r>
            <a:r>
              <a:rPr spc="50" dirty="0"/>
              <a:t>“Struggle</a:t>
            </a:r>
            <a:r>
              <a:rPr spc="-20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dirty="0"/>
              <a:t>life</a:t>
            </a:r>
            <a:r>
              <a:rPr spc="-25" dirty="0"/>
              <a:t> </a:t>
            </a:r>
            <a:r>
              <a:rPr spc="85" dirty="0"/>
              <a:t>teaches</a:t>
            </a:r>
            <a:r>
              <a:rPr spc="-20" dirty="0"/>
              <a:t> </a:t>
            </a:r>
            <a:r>
              <a:rPr spc="50" dirty="0"/>
              <a:t>resilience,</a:t>
            </a:r>
            <a:r>
              <a:rPr spc="-20" dirty="0"/>
              <a:t> </a:t>
            </a:r>
            <a:r>
              <a:rPr dirty="0"/>
              <a:t>life,</a:t>
            </a:r>
            <a:r>
              <a:rPr spc="-25" dirty="0"/>
              <a:t> </a:t>
            </a:r>
            <a:r>
              <a:rPr spc="65" dirty="0"/>
              <a:t>and</a:t>
            </a:r>
            <a:r>
              <a:rPr spc="-20" dirty="0"/>
              <a:t> </a:t>
            </a:r>
            <a:r>
              <a:rPr spc="60" dirty="0"/>
              <a:t>growth</a:t>
            </a:r>
            <a:r>
              <a:rPr spc="-2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spc="-10" dirty="0"/>
              <a:t>life.”</a:t>
            </a:r>
          </a:p>
          <a:p>
            <a:pPr marR="167640" algn="ctr">
              <a:lnSpc>
                <a:spcPct val="100000"/>
              </a:lnSpc>
            </a:pPr>
            <a:endParaRPr lang="en-IN" spc="-10" dirty="0"/>
          </a:p>
          <a:p>
            <a:pPr marR="167640" algn="ctr">
              <a:lnSpc>
                <a:spcPct val="100000"/>
              </a:lnSpc>
            </a:pPr>
            <a:r>
              <a:rPr sz="2200" b="1" spc="-20" dirty="0" err="1">
                <a:solidFill>
                  <a:srgbClr val="F6F6F6"/>
                </a:solidFill>
                <a:latin typeface="Tahoma"/>
                <a:cs typeface="Tahoma"/>
              </a:rPr>
              <a:t>lifє</a:t>
            </a:r>
            <a:endParaRPr sz="2200" dirty="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4025" y="3360325"/>
            <a:ext cx="8371840" cy="1196340"/>
          </a:xfrm>
          <a:custGeom>
            <a:avLst/>
            <a:gdLst/>
            <a:ahLst/>
            <a:cxnLst/>
            <a:rect l="l" t="t" r="r" b="b"/>
            <a:pathLst>
              <a:path w="8371840" h="1196339">
                <a:moveTo>
                  <a:pt x="0" y="199353"/>
                </a:moveTo>
                <a:lnTo>
                  <a:pt x="5265" y="153644"/>
                </a:lnTo>
                <a:lnTo>
                  <a:pt x="20262" y="111683"/>
                </a:lnTo>
                <a:lnTo>
                  <a:pt x="43795" y="74668"/>
                </a:lnTo>
                <a:lnTo>
                  <a:pt x="74668" y="43795"/>
                </a:lnTo>
                <a:lnTo>
                  <a:pt x="111683" y="20262"/>
                </a:lnTo>
                <a:lnTo>
                  <a:pt x="153643" y="5265"/>
                </a:lnTo>
                <a:lnTo>
                  <a:pt x="199353" y="0"/>
                </a:lnTo>
                <a:lnTo>
                  <a:pt x="8172445" y="0"/>
                </a:lnTo>
                <a:lnTo>
                  <a:pt x="8211519" y="3865"/>
                </a:lnTo>
                <a:lnTo>
                  <a:pt x="8248735" y="15174"/>
                </a:lnTo>
                <a:lnTo>
                  <a:pt x="8283047" y="33493"/>
                </a:lnTo>
                <a:lnTo>
                  <a:pt x="8313410" y="58389"/>
                </a:lnTo>
                <a:lnTo>
                  <a:pt x="8338306" y="88752"/>
                </a:lnTo>
                <a:lnTo>
                  <a:pt x="8356625" y="123064"/>
                </a:lnTo>
                <a:lnTo>
                  <a:pt x="8367934" y="160280"/>
                </a:lnTo>
                <a:lnTo>
                  <a:pt x="8371799" y="199353"/>
                </a:lnTo>
                <a:lnTo>
                  <a:pt x="8371799" y="996745"/>
                </a:lnTo>
                <a:lnTo>
                  <a:pt x="8366534" y="1042455"/>
                </a:lnTo>
                <a:lnTo>
                  <a:pt x="8351537" y="1084416"/>
                </a:lnTo>
                <a:lnTo>
                  <a:pt x="8328004" y="1121431"/>
                </a:lnTo>
                <a:lnTo>
                  <a:pt x="8297131" y="1152304"/>
                </a:lnTo>
                <a:lnTo>
                  <a:pt x="8260116" y="1175837"/>
                </a:lnTo>
                <a:lnTo>
                  <a:pt x="8218155" y="1190834"/>
                </a:lnTo>
                <a:lnTo>
                  <a:pt x="8172445" y="1196099"/>
                </a:lnTo>
                <a:lnTo>
                  <a:pt x="199353" y="1196099"/>
                </a:lnTo>
                <a:lnTo>
                  <a:pt x="153643" y="1190834"/>
                </a:lnTo>
                <a:lnTo>
                  <a:pt x="111683" y="1175837"/>
                </a:lnTo>
                <a:lnTo>
                  <a:pt x="74668" y="1152304"/>
                </a:lnTo>
                <a:lnTo>
                  <a:pt x="43795" y="1121431"/>
                </a:lnTo>
                <a:lnTo>
                  <a:pt x="20262" y="1084416"/>
                </a:lnTo>
                <a:lnTo>
                  <a:pt x="5265" y="1042455"/>
                </a:lnTo>
                <a:lnTo>
                  <a:pt x="0" y="996745"/>
                </a:lnTo>
                <a:lnTo>
                  <a:pt x="0" y="199353"/>
                </a:lnTo>
                <a:close/>
              </a:path>
            </a:pathLst>
          </a:custGeom>
          <a:ln w="9524">
            <a:solidFill>
              <a:srgbClr val="226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6318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20" dirty="0"/>
              <a:t>IDF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401674" y="1218875"/>
            <a:ext cx="8424545" cy="1479550"/>
          </a:xfrm>
          <a:custGeom>
            <a:avLst/>
            <a:gdLst/>
            <a:ahLst/>
            <a:cxnLst/>
            <a:rect l="l" t="t" r="r" b="b"/>
            <a:pathLst>
              <a:path w="8424545" h="1479550">
                <a:moveTo>
                  <a:pt x="0" y="246554"/>
                </a:moveTo>
                <a:lnTo>
                  <a:pt x="5009" y="196865"/>
                </a:lnTo>
                <a:lnTo>
                  <a:pt x="19375" y="150584"/>
                </a:lnTo>
                <a:lnTo>
                  <a:pt x="42107" y="108703"/>
                </a:lnTo>
                <a:lnTo>
                  <a:pt x="72214" y="72214"/>
                </a:lnTo>
                <a:lnTo>
                  <a:pt x="108703" y="42107"/>
                </a:lnTo>
                <a:lnTo>
                  <a:pt x="150584" y="19375"/>
                </a:lnTo>
                <a:lnTo>
                  <a:pt x="196865" y="5009"/>
                </a:lnTo>
                <a:lnTo>
                  <a:pt x="246554" y="0"/>
                </a:lnTo>
                <a:lnTo>
                  <a:pt x="8177744" y="0"/>
                </a:lnTo>
                <a:lnTo>
                  <a:pt x="8226069" y="4781"/>
                </a:lnTo>
                <a:lnTo>
                  <a:pt x="8272097" y="18767"/>
                </a:lnTo>
                <a:lnTo>
                  <a:pt x="8314533" y="41424"/>
                </a:lnTo>
                <a:lnTo>
                  <a:pt x="8352085" y="72214"/>
                </a:lnTo>
                <a:lnTo>
                  <a:pt x="8382875" y="109766"/>
                </a:lnTo>
                <a:lnTo>
                  <a:pt x="8405532" y="152202"/>
                </a:lnTo>
                <a:lnTo>
                  <a:pt x="8419518" y="198229"/>
                </a:lnTo>
                <a:lnTo>
                  <a:pt x="8424299" y="246554"/>
                </a:lnTo>
                <a:lnTo>
                  <a:pt x="8424299" y="1232745"/>
                </a:lnTo>
                <a:lnTo>
                  <a:pt x="8419290" y="1282434"/>
                </a:lnTo>
                <a:lnTo>
                  <a:pt x="8404924" y="1328715"/>
                </a:lnTo>
                <a:lnTo>
                  <a:pt x="8382192" y="1370596"/>
                </a:lnTo>
                <a:lnTo>
                  <a:pt x="8352085" y="1407085"/>
                </a:lnTo>
                <a:lnTo>
                  <a:pt x="8315596" y="1437192"/>
                </a:lnTo>
                <a:lnTo>
                  <a:pt x="8273715" y="1459924"/>
                </a:lnTo>
                <a:lnTo>
                  <a:pt x="8227434" y="1474290"/>
                </a:lnTo>
                <a:lnTo>
                  <a:pt x="8177744" y="1479299"/>
                </a:lnTo>
                <a:lnTo>
                  <a:pt x="246554" y="1479299"/>
                </a:lnTo>
                <a:lnTo>
                  <a:pt x="196865" y="1474290"/>
                </a:lnTo>
                <a:lnTo>
                  <a:pt x="150584" y="1459924"/>
                </a:lnTo>
                <a:lnTo>
                  <a:pt x="108703" y="1437192"/>
                </a:lnTo>
                <a:lnTo>
                  <a:pt x="72214" y="1407085"/>
                </a:lnTo>
                <a:lnTo>
                  <a:pt x="42107" y="1370596"/>
                </a:lnTo>
                <a:lnTo>
                  <a:pt x="19375" y="1328715"/>
                </a:lnTo>
                <a:lnTo>
                  <a:pt x="5009" y="1282434"/>
                </a:lnTo>
                <a:lnTo>
                  <a:pt x="0" y="1232745"/>
                </a:lnTo>
                <a:lnTo>
                  <a:pt x="0" y="246554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57052" y="2799025"/>
            <a:ext cx="1529715" cy="487680"/>
          </a:xfrm>
          <a:custGeom>
            <a:avLst/>
            <a:gdLst/>
            <a:ahLst/>
            <a:cxnLst/>
            <a:rect l="l" t="t" r="r" b="b"/>
            <a:pathLst>
              <a:path w="1529714" h="487679">
                <a:moveTo>
                  <a:pt x="1448198" y="487199"/>
                </a:moveTo>
                <a:lnTo>
                  <a:pt x="81201" y="487199"/>
                </a:lnTo>
                <a:lnTo>
                  <a:pt x="49594" y="480818"/>
                </a:lnTo>
                <a:lnTo>
                  <a:pt x="23783" y="463416"/>
                </a:lnTo>
                <a:lnTo>
                  <a:pt x="6381" y="437605"/>
                </a:lnTo>
                <a:lnTo>
                  <a:pt x="0" y="405998"/>
                </a:lnTo>
                <a:lnTo>
                  <a:pt x="0" y="81201"/>
                </a:lnTo>
                <a:lnTo>
                  <a:pt x="6381" y="49594"/>
                </a:lnTo>
                <a:lnTo>
                  <a:pt x="23783" y="23783"/>
                </a:lnTo>
                <a:lnTo>
                  <a:pt x="49594" y="6381"/>
                </a:lnTo>
                <a:lnTo>
                  <a:pt x="81201" y="0"/>
                </a:lnTo>
                <a:lnTo>
                  <a:pt x="1448198" y="0"/>
                </a:lnTo>
                <a:lnTo>
                  <a:pt x="1493248" y="13642"/>
                </a:lnTo>
                <a:lnTo>
                  <a:pt x="1523218" y="50127"/>
                </a:lnTo>
                <a:lnTo>
                  <a:pt x="1529399" y="81201"/>
                </a:lnTo>
                <a:lnTo>
                  <a:pt x="1529399" y="405998"/>
                </a:lnTo>
                <a:lnTo>
                  <a:pt x="1523018" y="437605"/>
                </a:lnTo>
                <a:lnTo>
                  <a:pt x="1505616" y="463416"/>
                </a:lnTo>
                <a:lnTo>
                  <a:pt x="1479805" y="480818"/>
                </a:lnTo>
                <a:lnTo>
                  <a:pt x="1448198" y="4871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404837" y="1338262"/>
            <a:ext cx="8395335" cy="18719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6305" marR="906144" algn="ctr">
              <a:lnSpc>
                <a:spcPct val="149300"/>
              </a:lnSpc>
              <a:spcBef>
                <a:spcPts val="100"/>
              </a:spcBef>
            </a:pPr>
            <a:r>
              <a:rPr spc="75" dirty="0"/>
              <a:t>Document</a:t>
            </a:r>
            <a:r>
              <a:rPr spc="20" dirty="0"/>
              <a:t> </a:t>
            </a:r>
            <a:r>
              <a:rPr spc="-160" dirty="0"/>
              <a:t>1</a:t>
            </a:r>
            <a:r>
              <a:rPr spc="25" dirty="0"/>
              <a:t> </a:t>
            </a:r>
            <a:r>
              <a:rPr spc="-155" dirty="0"/>
              <a:t>:</a:t>
            </a:r>
            <a:r>
              <a:rPr spc="25" dirty="0"/>
              <a:t> </a:t>
            </a:r>
            <a:r>
              <a:rPr dirty="0"/>
              <a:t>“Life</a:t>
            </a:r>
            <a:r>
              <a:rPr spc="25" dirty="0"/>
              <a:t> </a:t>
            </a:r>
            <a:r>
              <a:rPr spc="70" dirty="0"/>
              <a:t>is</a:t>
            </a:r>
            <a:r>
              <a:rPr spc="25" dirty="0"/>
              <a:t> </a:t>
            </a:r>
            <a:r>
              <a:rPr dirty="0"/>
              <a:t>life,</a:t>
            </a:r>
            <a:r>
              <a:rPr spc="25" dirty="0"/>
              <a:t> </a:t>
            </a:r>
            <a:r>
              <a:rPr dirty="0"/>
              <a:t>life</a:t>
            </a:r>
            <a:r>
              <a:rPr spc="25" dirty="0"/>
              <a:t> </a:t>
            </a:r>
            <a:r>
              <a:rPr spc="70" dirty="0"/>
              <a:t>is</a:t>
            </a:r>
            <a:r>
              <a:rPr spc="25" dirty="0"/>
              <a:t> </a:t>
            </a:r>
            <a:r>
              <a:rPr dirty="0"/>
              <a:t>beautiful</a:t>
            </a:r>
            <a:r>
              <a:rPr spc="25" dirty="0"/>
              <a:t> </a:t>
            </a:r>
            <a:r>
              <a:rPr spc="65" dirty="0"/>
              <a:t>and</a:t>
            </a:r>
            <a:r>
              <a:rPr spc="25" dirty="0"/>
              <a:t> </a:t>
            </a:r>
            <a:r>
              <a:rPr dirty="0"/>
              <a:t>full</a:t>
            </a:r>
            <a:r>
              <a:rPr spc="25" dirty="0"/>
              <a:t> </a:t>
            </a:r>
            <a:r>
              <a:rPr spc="80" dirty="0"/>
              <a:t>of</a:t>
            </a:r>
            <a:r>
              <a:rPr spc="25" dirty="0"/>
              <a:t> </a:t>
            </a:r>
            <a:r>
              <a:rPr spc="-10" dirty="0"/>
              <a:t>life.” </a:t>
            </a:r>
            <a:r>
              <a:rPr spc="75" dirty="0"/>
              <a:t>Document</a:t>
            </a:r>
            <a:r>
              <a:rPr spc="-45" dirty="0"/>
              <a:t> </a:t>
            </a:r>
            <a:r>
              <a:rPr spc="95" dirty="0"/>
              <a:t>2</a:t>
            </a:r>
            <a:r>
              <a:rPr spc="-45" dirty="0"/>
              <a:t> </a:t>
            </a:r>
            <a:r>
              <a:rPr spc="-155" dirty="0"/>
              <a:t>:</a:t>
            </a:r>
            <a:r>
              <a:rPr spc="-40" dirty="0"/>
              <a:t> </a:t>
            </a:r>
            <a:r>
              <a:rPr dirty="0"/>
              <a:t>“</a:t>
            </a:r>
            <a:r>
              <a:rPr spc="-45" dirty="0"/>
              <a:t> </a:t>
            </a:r>
            <a:r>
              <a:rPr spc="55" dirty="0"/>
              <a:t>Life</a:t>
            </a:r>
            <a:r>
              <a:rPr spc="-40" dirty="0"/>
              <a:t> </a:t>
            </a:r>
            <a:r>
              <a:rPr spc="70" dirty="0"/>
              <a:t>surprises</a:t>
            </a:r>
            <a:r>
              <a:rPr spc="-45" dirty="0"/>
              <a:t> </a:t>
            </a:r>
            <a:r>
              <a:rPr spc="85" dirty="0"/>
              <a:t>us</a:t>
            </a:r>
            <a:r>
              <a:rPr spc="-40" dirty="0"/>
              <a:t> </a:t>
            </a:r>
            <a:r>
              <a:rPr spc="50" dirty="0"/>
              <a:t>at</a:t>
            </a:r>
            <a:r>
              <a:rPr spc="-45" dirty="0"/>
              <a:t> </a:t>
            </a:r>
            <a:r>
              <a:rPr spc="70" dirty="0"/>
              <a:t>every</a:t>
            </a:r>
            <a:r>
              <a:rPr spc="-40" dirty="0"/>
              <a:t> </a:t>
            </a:r>
            <a:r>
              <a:rPr dirty="0"/>
              <a:t>turn</a:t>
            </a:r>
            <a:r>
              <a:rPr spc="-45" dirty="0"/>
              <a:t> </a:t>
            </a:r>
            <a:r>
              <a:rPr spc="80" dirty="0"/>
              <a:t>of</a:t>
            </a:r>
            <a:r>
              <a:rPr spc="-40" dirty="0"/>
              <a:t> </a:t>
            </a:r>
            <a:r>
              <a:rPr spc="-10" dirty="0"/>
              <a:t>life”</a:t>
            </a:r>
          </a:p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spc="75" dirty="0"/>
              <a:t>Document</a:t>
            </a:r>
            <a:r>
              <a:rPr spc="-25" dirty="0"/>
              <a:t> </a:t>
            </a:r>
            <a:r>
              <a:rPr spc="145" dirty="0"/>
              <a:t>3</a:t>
            </a:r>
            <a:r>
              <a:rPr spc="-20" dirty="0"/>
              <a:t> </a:t>
            </a:r>
            <a:r>
              <a:rPr spc="-155" dirty="0"/>
              <a:t>:</a:t>
            </a:r>
            <a:r>
              <a:rPr spc="-25" dirty="0"/>
              <a:t> </a:t>
            </a:r>
            <a:r>
              <a:rPr spc="50" dirty="0"/>
              <a:t>“Struggle</a:t>
            </a:r>
            <a:r>
              <a:rPr spc="-20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dirty="0"/>
              <a:t>life</a:t>
            </a:r>
            <a:r>
              <a:rPr spc="-25" dirty="0"/>
              <a:t> </a:t>
            </a:r>
            <a:r>
              <a:rPr spc="85" dirty="0"/>
              <a:t>teaches</a:t>
            </a:r>
            <a:r>
              <a:rPr spc="-20" dirty="0"/>
              <a:t> </a:t>
            </a:r>
            <a:r>
              <a:rPr spc="50" dirty="0"/>
              <a:t>resilience,</a:t>
            </a:r>
            <a:r>
              <a:rPr spc="-20" dirty="0"/>
              <a:t> </a:t>
            </a:r>
            <a:r>
              <a:rPr dirty="0"/>
              <a:t>life,</a:t>
            </a:r>
            <a:r>
              <a:rPr spc="-25" dirty="0"/>
              <a:t> </a:t>
            </a:r>
            <a:r>
              <a:rPr spc="65" dirty="0"/>
              <a:t>and</a:t>
            </a:r>
            <a:r>
              <a:rPr spc="-20" dirty="0"/>
              <a:t> </a:t>
            </a:r>
            <a:r>
              <a:rPr spc="60" dirty="0"/>
              <a:t>growth</a:t>
            </a:r>
            <a:r>
              <a:rPr spc="-2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spc="-10" dirty="0"/>
              <a:t>life.”</a:t>
            </a:r>
          </a:p>
          <a:p>
            <a:pPr marR="167005" algn="ctr">
              <a:lnSpc>
                <a:spcPct val="100000"/>
              </a:lnSpc>
            </a:pPr>
            <a:endParaRPr lang="en-IN" spc="-10" dirty="0"/>
          </a:p>
          <a:p>
            <a:pPr marR="167005" algn="ctr">
              <a:lnSpc>
                <a:spcPct val="100000"/>
              </a:lnSpc>
            </a:pPr>
            <a:r>
              <a:rPr sz="2200" b="1" spc="-10" dirty="0" err="1">
                <a:solidFill>
                  <a:srgbClr val="F6F6F6"/>
                </a:solidFill>
                <a:latin typeface="Tahoma"/>
                <a:cs typeface="Tahoma"/>
              </a:rPr>
              <a:t>bєautiful</a:t>
            </a:r>
            <a:endParaRPr sz="22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6476" y="3788981"/>
            <a:ext cx="11461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5310" algn="l"/>
              </a:tabLst>
            </a:pPr>
            <a:r>
              <a:rPr sz="2100" spc="-25" dirty="0">
                <a:solidFill>
                  <a:srgbClr val="F6F6F6"/>
                </a:solidFill>
                <a:latin typeface="Times New Roman"/>
                <a:cs typeface="Times New Roman"/>
              </a:rPr>
              <a:t>IDF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	=</a:t>
            </a:r>
            <a:r>
              <a:rPr sz="2100" spc="-20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spc="-25" dirty="0">
                <a:solidFill>
                  <a:srgbClr val="F6F6F6"/>
                </a:solidFill>
                <a:latin typeface="Times New Roman"/>
                <a:cs typeface="Times New Roman"/>
              </a:rPr>
              <a:t>log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36951" y="4004157"/>
            <a:ext cx="35413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Number</a:t>
            </a:r>
            <a:r>
              <a:rPr sz="2100" spc="-60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of</a:t>
            </a:r>
            <a:r>
              <a:rPr sz="2100" spc="-60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document</a:t>
            </a:r>
            <a:r>
              <a:rPr sz="2100" spc="-65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with</a:t>
            </a:r>
            <a:r>
              <a:rPr sz="2100" spc="-60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term</a:t>
            </a:r>
            <a:r>
              <a:rPr sz="2100" spc="-65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spc="-50" dirty="0">
                <a:solidFill>
                  <a:srgbClr val="F6F6F6"/>
                </a:solidFill>
                <a:latin typeface="Times New Roman"/>
                <a:cs typeface="Times New Roman"/>
              </a:rPr>
              <a:t>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77025" y="3970225"/>
            <a:ext cx="3927475" cy="20955"/>
          </a:xfrm>
          <a:custGeom>
            <a:avLst/>
            <a:gdLst/>
            <a:ahLst/>
            <a:cxnLst/>
            <a:rect l="l" t="t" r="r" b="b"/>
            <a:pathLst>
              <a:path w="3927475" h="20954">
                <a:moveTo>
                  <a:pt x="0" y="20699"/>
                </a:moveTo>
                <a:lnTo>
                  <a:pt x="3927299" y="0"/>
                </a:lnTo>
              </a:path>
            </a:pathLst>
          </a:custGeom>
          <a:ln w="19049">
            <a:solidFill>
              <a:srgbClr val="226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05272" y="3474081"/>
            <a:ext cx="311531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0" dirty="0">
                <a:solidFill>
                  <a:srgbClr val="F6F6F6"/>
                </a:solidFill>
                <a:latin typeface="Times New Roman"/>
                <a:cs typeface="Times New Roman"/>
              </a:rPr>
              <a:t>Total</a:t>
            </a:r>
            <a:r>
              <a:rPr sz="2100" spc="-80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number</a:t>
            </a:r>
            <a:r>
              <a:rPr sz="2100" spc="-75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of</a:t>
            </a:r>
            <a:r>
              <a:rPr sz="2100" spc="-75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document</a:t>
            </a:r>
            <a:r>
              <a:rPr sz="2100" spc="-80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spc="-50" dirty="0">
                <a:solidFill>
                  <a:srgbClr val="F6F6F6"/>
                </a:solidFill>
                <a:latin typeface="Times New Roman"/>
                <a:cs typeface="Times New Roman"/>
              </a:rPr>
              <a:t>D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80568" y="3788981"/>
            <a:ext cx="5835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=</a:t>
            </a:r>
            <a:r>
              <a:rPr sz="2100" spc="-20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spc="-25" dirty="0">
                <a:solidFill>
                  <a:srgbClr val="F6F6F6"/>
                </a:solidFill>
                <a:latin typeface="Times New Roman"/>
                <a:cs typeface="Times New Roman"/>
              </a:rPr>
              <a:t>log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75499" y="3996175"/>
            <a:ext cx="626745" cy="13335"/>
          </a:xfrm>
          <a:custGeom>
            <a:avLst/>
            <a:gdLst/>
            <a:ahLst/>
            <a:cxnLst/>
            <a:rect l="l" t="t" r="r" b="b"/>
            <a:pathLst>
              <a:path w="626745" h="13335">
                <a:moveTo>
                  <a:pt x="0" y="12899"/>
                </a:moveTo>
                <a:lnTo>
                  <a:pt x="626399" y="0"/>
                </a:lnTo>
              </a:path>
            </a:pathLst>
          </a:custGeom>
          <a:ln w="19049">
            <a:solidFill>
              <a:srgbClr val="226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125075" y="3599357"/>
            <a:ext cx="158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0" dirty="0">
                <a:solidFill>
                  <a:srgbClr val="F6F6F6"/>
                </a:solidFill>
                <a:latin typeface="Times New Roman"/>
                <a:cs typeface="Times New Roman"/>
              </a:rPr>
              <a:t>3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17912" y="3996532"/>
            <a:ext cx="158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0" dirty="0">
                <a:solidFill>
                  <a:srgbClr val="F6F6F6"/>
                </a:solidFill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27265" y="3803432"/>
            <a:ext cx="109860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solidFill>
                  <a:srgbClr val="F6F6F6"/>
                </a:solidFill>
                <a:latin typeface="Times New Roman"/>
                <a:cs typeface="Times New Roman"/>
              </a:rPr>
              <a:t>=0.47</a:t>
            </a:r>
            <a:r>
              <a:rPr lang="en-IN" sz="2100" spc="-10" dirty="0">
                <a:solidFill>
                  <a:srgbClr val="F6F6F6"/>
                </a:solidFill>
                <a:latin typeface="Times New Roman"/>
                <a:cs typeface="Times New Roman"/>
              </a:rPr>
              <a:t> +1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4025" y="3360325"/>
            <a:ext cx="8371840" cy="1196340"/>
          </a:xfrm>
          <a:custGeom>
            <a:avLst/>
            <a:gdLst/>
            <a:ahLst/>
            <a:cxnLst/>
            <a:rect l="l" t="t" r="r" b="b"/>
            <a:pathLst>
              <a:path w="8371840" h="1196339">
                <a:moveTo>
                  <a:pt x="0" y="199353"/>
                </a:moveTo>
                <a:lnTo>
                  <a:pt x="5265" y="153644"/>
                </a:lnTo>
                <a:lnTo>
                  <a:pt x="20262" y="111683"/>
                </a:lnTo>
                <a:lnTo>
                  <a:pt x="43795" y="74668"/>
                </a:lnTo>
                <a:lnTo>
                  <a:pt x="74668" y="43795"/>
                </a:lnTo>
                <a:lnTo>
                  <a:pt x="111683" y="20262"/>
                </a:lnTo>
                <a:lnTo>
                  <a:pt x="153643" y="5265"/>
                </a:lnTo>
                <a:lnTo>
                  <a:pt x="199353" y="0"/>
                </a:lnTo>
                <a:lnTo>
                  <a:pt x="8172445" y="0"/>
                </a:lnTo>
                <a:lnTo>
                  <a:pt x="8211519" y="3865"/>
                </a:lnTo>
                <a:lnTo>
                  <a:pt x="8248735" y="15174"/>
                </a:lnTo>
                <a:lnTo>
                  <a:pt x="8283047" y="33493"/>
                </a:lnTo>
                <a:lnTo>
                  <a:pt x="8313410" y="58389"/>
                </a:lnTo>
                <a:lnTo>
                  <a:pt x="8338306" y="88752"/>
                </a:lnTo>
                <a:lnTo>
                  <a:pt x="8356625" y="123064"/>
                </a:lnTo>
                <a:lnTo>
                  <a:pt x="8367934" y="160280"/>
                </a:lnTo>
                <a:lnTo>
                  <a:pt x="8371799" y="199353"/>
                </a:lnTo>
                <a:lnTo>
                  <a:pt x="8371799" y="996745"/>
                </a:lnTo>
                <a:lnTo>
                  <a:pt x="8366534" y="1042455"/>
                </a:lnTo>
                <a:lnTo>
                  <a:pt x="8351537" y="1084416"/>
                </a:lnTo>
                <a:lnTo>
                  <a:pt x="8328004" y="1121431"/>
                </a:lnTo>
                <a:lnTo>
                  <a:pt x="8297131" y="1152304"/>
                </a:lnTo>
                <a:lnTo>
                  <a:pt x="8260116" y="1175837"/>
                </a:lnTo>
                <a:lnTo>
                  <a:pt x="8218155" y="1190834"/>
                </a:lnTo>
                <a:lnTo>
                  <a:pt x="8172445" y="1196099"/>
                </a:lnTo>
                <a:lnTo>
                  <a:pt x="199353" y="1196099"/>
                </a:lnTo>
                <a:lnTo>
                  <a:pt x="153643" y="1190834"/>
                </a:lnTo>
                <a:lnTo>
                  <a:pt x="111683" y="1175837"/>
                </a:lnTo>
                <a:lnTo>
                  <a:pt x="74668" y="1152304"/>
                </a:lnTo>
                <a:lnTo>
                  <a:pt x="43795" y="1121431"/>
                </a:lnTo>
                <a:lnTo>
                  <a:pt x="20262" y="1084416"/>
                </a:lnTo>
                <a:lnTo>
                  <a:pt x="5265" y="1042455"/>
                </a:lnTo>
                <a:lnTo>
                  <a:pt x="0" y="996745"/>
                </a:lnTo>
                <a:lnTo>
                  <a:pt x="0" y="199353"/>
                </a:lnTo>
                <a:close/>
              </a:path>
            </a:pathLst>
          </a:custGeom>
          <a:ln w="9524">
            <a:solidFill>
              <a:srgbClr val="226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99" y="389803"/>
            <a:ext cx="8940802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Tєrm</a:t>
            </a:r>
            <a:r>
              <a:rPr spc="-125" dirty="0"/>
              <a:t> </a:t>
            </a:r>
            <a:r>
              <a:rPr dirty="0"/>
              <a:t>Frєquєncy</a:t>
            </a:r>
            <a:r>
              <a:rPr spc="-125" dirty="0"/>
              <a:t> </a:t>
            </a:r>
            <a:r>
              <a:rPr spc="90" dirty="0"/>
              <a:t>-</a:t>
            </a:r>
            <a:r>
              <a:rPr spc="-120" dirty="0"/>
              <a:t> </a:t>
            </a:r>
            <a:r>
              <a:rPr spc="-50" dirty="0"/>
              <a:t>Invєrsє</a:t>
            </a:r>
            <a:r>
              <a:rPr spc="-125" dirty="0"/>
              <a:t> </a:t>
            </a:r>
            <a:r>
              <a:rPr spc="-25" dirty="0"/>
              <a:t>Documєnt</a:t>
            </a:r>
            <a:r>
              <a:rPr spc="-120" dirty="0"/>
              <a:t> </a:t>
            </a:r>
            <a:r>
              <a:rPr spc="-10" dirty="0"/>
              <a:t>Frєquєncy</a:t>
            </a:r>
          </a:p>
        </p:txBody>
      </p:sp>
      <p:sp>
        <p:nvSpPr>
          <p:cNvPr id="3" name="object 3"/>
          <p:cNvSpPr/>
          <p:nvPr/>
        </p:nvSpPr>
        <p:spPr>
          <a:xfrm>
            <a:off x="2237600" y="1244175"/>
            <a:ext cx="4364355" cy="866775"/>
          </a:xfrm>
          <a:custGeom>
            <a:avLst/>
            <a:gdLst/>
            <a:ahLst/>
            <a:cxnLst/>
            <a:rect l="l" t="t" r="r" b="b"/>
            <a:pathLst>
              <a:path w="4364355" h="866775">
                <a:moveTo>
                  <a:pt x="4219697" y="866399"/>
                </a:moveTo>
                <a:lnTo>
                  <a:pt x="144402" y="866399"/>
                </a:lnTo>
                <a:lnTo>
                  <a:pt x="98760" y="859038"/>
                </a:lnTo>
                <a:lnTo>
                  <a:pt x="59120" y="838538"/>
                </a:lnTo>
                <a:lnTo>
                  <a:pt x="27861" y="807279"/>
                </a:lnTo>
                <a:lnTo>
                  <a:pt x="7361" y="767639"/>
                </a:lnTo>
                <a:lnTo>
                  <a:pt x="0" y="721996"/>
                </a:lnTo>
                <a:lnTo>
                  <a:pt x="0" y="144402"/>
                </a:lnTo>
                <a:lnTo>
                  <a:pt x="7361" y="98760"/>
                </a:lnTo>
                <a:lnTo>
                  <a:pt x="27861" y="59120"/>
                </a:lnTo>
                <a:lnTo>
                  <a:pt x="59120" y="27861"/>
                </a:lnTo>
                <a:lnTo>
                  <a:pt x="98760" y="7361"/>
                </a:lnTo>
                <a:lnTo>
                  <a:pt x="144402" y="0"/>
                </a:lnTo>
                <a:lnTo>
                  <a:pt x="4219697" y="0"/>
                </a:lnTo>
                <a:lnTo>
                  <a:pt x="4274957" y="10992"/>
                </a:lnTo>
                <a:lnTo>
                  <a:pt x="4321805" y="42294"/>
                </a:lnTo>
                <a:lnTo>
                  <a:pt x="4353107" y="89142"/>
                </a:lnTo>
                <a:lnTo>
                  <a:pt x="4364099" y="144402"/>
                </a:lnTo>
                <a:lnTo>
                  <a:pt x="4364099" y="721996"/>
                </a:lnTo>
                <a:lnTo>
                  <a:pt x="4356738" y="767639"/>
                </a:lnTo>
                <a:lnTo>
                  <a:pt x="4336238" y="807279"/>
                </a:lnTo>
                <a:lnTo>
                  <a:pt x="4304979" y="838538"/>
                </a:lnTo>
                <a:lnTo>
                  <a:pt x="4265339" y="859038"/>
                </a:lnTo>
                <a:lnTo>
                  <a:pt x="4219697" y="8663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15949" y="2265625"/>
            <a:ext cx="4204970" cy="2748280"/>
            <a:chOff x="315949" y="2265625"/>
            <a:chExt cx="4204970" cy="2748280"/>
          </a:xfrm>
        </p:grpSpPr>
        <p:sp>
          <p:nvSpPr>
            <p:cNvPr id="5" name="object 5"/>
            <p:cNvSpPr/>
            <p:nvPr/>
          </p:nvSpPr>
          <p:spPr>
            <a:xfrm>
              <a:off x="325474" y="2325025"/>
              <a:ext cx="4185920" cy="2679065"/>
            </a:xfrm>
            <a:custGeom>
              <a:avLst/>
              <a:gdLst/>
              <a:ahLst/>
              <a:cxnLst/>
              <a:rect l="l" t="t" r="r" b="b"/>
              <a:pathLst>
                <a:path w="4185920" h="2679065">
                  <a:moveTo>
                    <a:pt x="0" y="446508"/>
                  </a:moveTo>
                  <a:lnTo>
                    <a:pt x="2620" y="397856"/>
                  </a:lnTo>
                  <a:lnTo>
                    <a:pt x="10298" y="350722"/>
                  </a:lnTo>
                  <a:lnTo>
                    <a:pt x="22763" y="305377"/>
                  </a:lnTo>
                  <a:lnTo>
                    <a:pt x="39741" y="262095"/>
                  </a:lnTo>
                  <a:lnTo>
                    <a:pt x="60961" y="221147"/>
                  </a:lnTo>
                  <a:lnTo>
                    <a:pt x="86150" y="182806"/>
                  </a:lnTo>
                  <a:lnTo>
                    <a:pt x="115035" y="147345"/>
                  </a:lnTo>
                  <a:lnTo>
                    <a:pt x="147345" y="115035"/>
                  </a:lnTo>
                  <a:lnTo>
                    <a:pt x="182806" y="86150"/>
                  </a:lnTo>
                  <a:lnTo>
                    <a:pt x="221147" y="60961"/>
                  </a:lnTo>
                  <a:lnTo>
                    <a:pt x="262095" y="39741"/>
                  </a:lnTo>
                  <a:lnTo>
                    <a:pt x="305377" y="22763"/>
                  </a:lnTo>
                  <a:lnTo>
                    <a:pt x="350722" y="10298"/>
                  </a:lnTo>
                  <a:lnTo>
                    <a:pt x="397856" y="2620"/>
                  </a:lnTo>
                  <a:lnTo>
                    <a:pt x="446508" y="0"/>
                  </a:lnTo>
                  <a:lnTo>
                    <a:pt x="3739090" y="0"/>
                  </a:lnTo>
                  <a:lnTo>
                    <a:pt x="3789473" y="2849"/>
                  </a:lnTo>
                  <a:lnTo>
                    <a:pt x="3838824" y="11279"/>
                  </a:lnTo>
                  <a:lnTo>
                    <a:pt x="3886708" y="25106"/>
                  </a:lnTo>
                  <a:lnTo>
                    <a:pt x="3932686" y="44151"/>
                  </a:lnTo>
                  <a:lnTo>
                    <a:pt x="3976322" y="68232"/>
                  </a:lnTo>
                  <a:lnTo>
                    <a:pt x="4017179" y="97169"/>
                  </a:lnTo>
                  <a:lnTo>
                    <a:pt x="4054820" y="130779"/>
                  </a:lnTo>
                  <a:lnTo>
                    <a:pt x="4088431" y="168420"/>
                  </a:lnTo>
                  <a:lnTo>
                    <a:pt x="4117367" y="209277"/>
                  </a:lnTo>
                  <a:lnTo>
                    <a:pt x="4141448" y="252913"/>
                  </a:lnTo>
                  <a:lnTo>
                    <a:pt x="4160493" y="298891"/>
                  </a:lnTo>
                  <a:lnTo>
                    <a:pt x="4174320" y="346775"/>
                  </a:lnTo>
                  <a:lnTo>
                    <a:pt x="4182750" y="396126"/>
                  </a:lnTo>
                  <a:lnTo>
                    <a:pt x="4185599" y="446508"/>
                  </a:lnTo>
                  <a:lnTo>
                    <a:pt x="4185599" y="2232490"/>
                  </a:lnTo>
                  <a:lnTo>
                    <a:pt x="4182979" y="2281143"/>
                  </a:lnTo>
                  <a:lnTo>
                    <a:pt x="4175301" y="2328277"/>
                  </a:lnTo>
                  <a:lnTo>
                    <a:pt x="4162836" y="2373622"/>
                  </a:lnTo>
                  <a:lnTo>
                    <a:pt x="4145858" y="2416904"/>
                  </a:lnTo>
                  <a:lnTo>
                    <a:pt x="4124638" y="2457852"/>
                  </a:lnTo>
                  <a:lnTo>
                    <a:pt x="4099449" y="2496193"/>
                  </a:lnTo>
                  <a:lnTo>
                    <a:pt x="4070564" y="2531654"/>
                  </a:lnTo>
                  <a:lnTo>
                    <a:pt x="4038254" y="2563964"/>
                  </a:lnTo>
                  <a:lnTo>
                    <a:pt x="4002793" y="2592849"/>
                  </a:lnTo>
                  <a:lnTo>
                    <a:pt x="3964452" y="2618038"/>
                  </a:lnTo>
                  <a:lnTo>
                    <a:pt x="3923504" y="2639258"/>
                  </a:lnTo>
                  <a:lnTo>
                    <a:pt x="3880222" y="2656236"/>
                  </a:lnTo>
                  <a:lnTo>
                    <a:pt x="3834877" y="2668701"/>
                  </a:lnTo>
                  <a:lnTo>
                    <a:pt x="3787743" y="2676379"/>
                  </a:lnTo>
                  <a:lnTo>
                    <a:pt x="3739090" y="2678999"/>
                  </a:lnTo>
                  <a:lnTo>
                    <a:pt x="446508" y="2678999"/>
                  </a:lnTo>
                  <a:lnTo>
                    <a:pt x="397856" y="2676379"/>
                  </a:lnTo>
                  <a:lnTo>
                    <a:pt x="350722" y="2668701"/>
                  </a:lnTo>
                  <a:lnTo>
                    <a:pt x="305377" y="2656236"/>
                  </a:lnTo>
                  <a:lnTo>
                    <a:pt x="262095" y="2639258"/>
                  </a:lnTo>
                  <a:lnTo>
                    <a:pt x="221147" y="2618038"/>
                  </a:lnTo>
                  <a:lnTo>
                    <a:pt x="182806" y="2592849"/>
                  </a:lnTo>
                  <a:lnTo>
                    <a:pt x="147345" y="2563964"/>
                  </a:lnTo>
                  <a:lnTo>
                    <a:pt x="115035" y="2531654"/>
                  </a:lnTo>
                  <a:lnTo>
                    <a:pt x="86150" y="2496193"/>
                  </a:lnTo>
                  <a:lnTo>
                    <a:pt x="60961" y="2457852"/>
                  </a:lnTo>
                  <a:lnTo>
                    <a:pt x="39741" y="2416904"/>
                  </a:lnTo>
                  <a:lnTo>
                    <a:pt x="22763" y="2373622"/>
                  </a:lnTo>
                  <a:lnTo>
                    <a:pt x="10298" y="2328277"/>
                  </a:lnTo>
                  <a:lnTo>
                    <a:pt x="2620" y="2281143"/>
                  </a:lnTo>
                  <a:lnTo>
                    <a:pt x="0" y="2232490"/>
                  </a:lnTo>
                  <a:lnTo>
                    <a:pt x="0" y="446508"/>
                  </a:lnTo>
                  <a:close/>
                </a:path>
              </a:pathLst>
            </a:custGeom>
            <a:ln w="1904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47251" y="2265625"/>
              <a:ext cx="1529715" cy="487680"/>
            </a:xfrm>
            <a:custGeom>
              <a:avLst/>
              <a:gdLst/>
              <a:ahLst/>
              <a:cxnLst/>
              <a:rect l="l" t="t" r="r" b="b"/>
              <a:pathLst>
                <a:path w="1529714" h="487680">
                  <a:moveTo>
                    <a:pt x="1448198" y="487199"/>
                  </a:moveTo>
                  <a:lnTo>
                    <a:pt x="81201" y="487199"/>
                  </a:lnTo>
                  <a:lnTo>
                    <a:pt x="49594" y="480818"/>
                  </a:lnTo>
                  <a:lnTo>
                    <a:pt x="23783" y="463416"/>
                  </a:lnTo>
                  <a:lnTo>
                    <a:pt x="6381" y="437605"/>
                  </a:lnTo>
                  <a:lnTo>
                    <a:pt x="0" y="405998"/>
                  </a:lnTo>
                  <a:lnTo>
                    <a:pt x="0" y="81201"/>
                  </a:lnTo>
                  <a:lnTo>
                    <a:pt x="6381" y="49594"/>
                  </a:lnTo>
                  <a:lnTo>
                    <a:pt x="23783" y="23783"/>
                  </a:lnTo>
                  <a:lnTo>
                    <a:pt x="49594" y="6381"/>
                  </a:lnTo>
                  <a:lnTo>
                    <a:pt x="81201" y="0"/>
                  </a:lnTo>
                  <a:lnTo>
                    <a:pt x="1448198" y="0"/>
                  </a:lnTo>
                  <a:lnTo>
                    <a:pt x="1493248" y="13642"/>
                  </a:lnTo>
                  <a:lnTo>
                    <a:pt x="1523218" y="50127"/>
                  </a:lnTo>
                  <a:lnTo>
                    <a:pt x="1529399" y="81201"/>
                  </a:lnTo>
                  <a:lnTo>
                    <a:pt x="1529399" y="405998"/>
                  </a:lnTo>
                  <a:lnTo>
                    <a:pt x="1523018" y="437605"/>
                  </a:lnTo>
                  <a:lnTo>
                    <a:pt x="1505616" y="463416"/>
                  </a:lnTo>
                  <a:lnTo>
                    <a:pt x="1479805" y="480818"/>
                  </a:lnTo>
                  <a:lnTo>
                    <a:pt x="1448198" y="4871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88598" y="1485858"/>
            <a:ext cx="3206115" cy="119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6215">
              <a:lnSpc>
                <a:spcPct val="100000"/>
              </a:lnSpc>
              <a:spcBef>
                <a:spcPts val="100"/>
              </a:spcBef>
            </a:pPr>
            <a:r>
              <a:rPr sz="2200" b="1" spc="60" dirty="0">
                <a:solidFill>
                  <a:srgbClr val="FFFFFF"/>
                </a:solidFill>
                <a:latin typeface="Tahoma"/>
                <a:cs typeface="Tahoma"/>
              </a:rPr>
              <a:t>TF</a:t>
            </a:r>
            <a:r>
              <a:rPr sz="2200" b="1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70" dirty="0">
                <a:solidFill>
                  <a:srgbClr val="FFFFFF"/>
                </a:solidFill>
                <a:latin typeface="Tahoma"/>
                <a:cs typeface="Tahoma"/>
              </a:rPr>
              <a:t>=TF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60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50" dirty="0">
                <a:solidFill>
                  <a:srgbClr val="FFFFFF"/>
                </a:solidFill>
                <a:latin typeface="Tahoma"/>
                <a:cs typeface="Tahoma"/>
              </a:rPr>
              <a:t>IDF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60"/>
              </a:spcBef>
            </a:pP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200" b="1" spc="-20" dirty="0">
                <a:solidFill>
                  <a:srgbClr val="F6F6F6"/>
                </a:solidFill>
                <a:latin typeface="Tahoma"/>
                <a:cs typeface="Tahoma"/>
              </a:rPr>
              <a:t>lifє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60499" y="3386575"/>
            <a:ext cx="626745" cy="13335"/>
          </a:xfrm>
          <a:custGeom>
            <a:avLst/>
            <a:gdLst/>
            <a:ahLst/>
            <a:cxnLst/>
            <a:rect l="l" t="t" r="r" b="b"/>
            <a:pathLst>
              <a:path w="626744" h="13335">
                <a:moveTo>
                  <a:pt x="0" y="12899"/>
                </a:moveTo>
                <a:lnTo>
                  <a:pt x="626399" y="0"/>
                </a:lnTo>
              </a:path>
            </a:pathLst>
          </a:custGeom>
          <a:ln w="19049">
            <a:solidFill>
              <a:srgbClr val="226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3375" y="3179381"/>
            <a:ext cx="57023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10" dirty="0">
                <a:solidFill>
                  <a:srgbClr val="F6F6F6"/>
                </a:solidFill>
                <a:latin typeface="Tahoma"/>
                <a:cs typeface="Tahoma"/>
              </a:rPr>
              <a:t>TF</a:t>
            </a:r>
            <a:r>
              <a:rPr sz="2100" spc="-12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100" spc="-60" dirty="0">
                <a:solidFill>
                  <a:srgbClr val="F6F6F6"/>
                </a:solidFill>
                <a:latin typeface="Times New Roman"/>
                <a:cs typeface="Times New Roman"/>
              </a:rPr>
              <a:t>=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3874" y="2989757"/>
            <a:ext cx="158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0" dirty="0">
                <a:solidFill>
                  <a:srgbClr val="F6F6F6"/>
                </a:solidFill>
                <a:latin typeface="Times New Roman"/>
                <a:cs typeface="Times New Roman"/>
              </a:rPr>
              <a:t>4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1924" y="3386932"/>
            <a:ext cx="2921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5" dirty="0">
                <a:solidFill>
                  <a:srgbClr val="F6F6F6"/>
                </a:solidFill>
                <a:latin typeface="Times New Roman"/>
                <a:cs typeface="Times New Roman"/>
              </a:rPr>
              <a:t>10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7874" y="2927399"/>
            <a:ext cx="3815715" cy="905510"/>
          </a:xfrm>
          <a:custGeom>
            <a:avLst/>
            <a:gdLst/>
            <a:ahLst/>
            <a:cxnLst/>
            <a:rect l="l" t="t" r="r" b="b"/>
            <a:pathLst>
              <a:path w="3815715" h="905510">
                <a:moveTo>
                  <a:pt x="0" y="150852"/>
                </a:moveTo>
                <a:lnTo>
                  <a:pt x="7690" y="103171"/>
                </a:lnTo>
                <a:lnTo>
                  <a:pt x="29105" y="61761"/>
                </a:lnTo>
                <a:lnTo>
                  <a:pt x="61761" y="29105"/>
                </a:lnTo>
                <a:lnTo>
                  <a:pt x="103171" y="7690"/>
                </a:lnTo>
                <a:lnTo>
                  <a:pt x="150853" y="0"/>
                </a:lnTo>
                <a:lnTo>
                  <a:pt x="1378546" y="0"/>
                </a:lnTo>
                <a:lnTo>
                  <a:pt x="1436275" y="11482"/>
                </a:lnTo>
                <a:lnTo>
                  <a:pt x="1485216" y="44183"/>
                </a:lnTo>
                <a:lnTo>
                  <a:pt x="1517917" y="93124"/>
                </a:lnTo>
                <a:lnTo>
                  <a:pt x="1529399" y="150852"/>
                </a:lnTo>
                <a:lnTo>
                  <a:pt x="1529399" y="754246"/>
                </a:lnTo>
                <a:lnTo>
                  <a:pt x="1521709" y="801928"/>
                </a:lnTo>
                <a:lnTo>
                  <a:pt x="1500294" y="843338"/>
                </a:lnTo>
                <a:lnTo>
                  <a:pt x="1467638" y="875994"/>
                </a:lnTo>
                <a:lnTo>
                  <a:pt x="1426228" y="897409"/>
                </a:lnTo>
                <a:lnTo>
                  <a:pt x="1378546" y="905099"/>
                </a:lnTo>
                <a:lnTo>
                  <a:pt x="150853" y="905099"/>
                </a:lnTo>
                <a:lnTo>
                  <a:pt x="103171" y="897409"/>
                </a:lnTo>
                <a:lnTo>
                  <a:pt x="61761" y="875994"/>
                </a:lnTo>
                <a:lnTo>
                  <a:pt x="29105" y="843338"/>
                </a:lnTo>
                <a:lnTo>
                  <a:pt x="7690" y="801928"/>
                </a:lnTo>
                <a:lnTo>
                  <a:pt x="0" y="754246"/>
                </a:lnTo>
                <a:lnTo>
                  <a:pt x="0" y="150852"/>
                </a:lnTo>
                <a:close/>
              </a:path>
              <a:path w="3815715" h="905510">
                <a:moveTo>
                  <a:pt x="2285999" y="150852"/>
                </a:moveTo>
                <a:lnTo>
                  <a:pt x="2293690" y="103171"/>
                </a:lnTo>
                <a:lnTo>
                  <a:pt x="2315105" y="61761"/>
                </a:lnTo>
                <a:lnTo>
                  <a:pt x="2347761" y="29105"/>
                </a:lnTo>
                <a:lnTo>
                  <a:pt x="2389171" y="7690"/>
                </a:lnTo>
                <a:lnTo>
                  <a:pt x="2436852" y="0"/>
                </a:lnTo>
                <a:lnTo>
                  <a:pt x="3664546" y="0"/>
                </a:lnTo>
                <a:lnTo>
                  <a:pt x="3722275" y="11482"/>
                </a:lnTo>
                <a:lnTo>
                  <a:pt x="3771215" y="44183"/>
                </a:lnTo>
                <a:lnTo>
                  <a:pt x="3803917" y="93124"/>
                </a:lnTo>
                <a:lnTo>
                  <a:pt x="3815399" y="150852"/>
                </a:lnTo>
                <a:lnTo>
                  <a:pt x="3815399" y="754246"/>
                </a:lnTo>
                <a:lnTo>
                  <a:pt x="3807709" y="801928"/>
                </a:lnTo>
                <a:lnTo>
                  <a:pt x="3786294" y="843338"/>
                </a:lnTo>
                <a:lnTo>
                  <a:pt x="3753638" y="875994"/>
                </a:lnTo>
                <a:lnTo>
                  <a:pt x="3712228" y="897409"/>
                </a:lnTo>
                <a:lnTo>
                  <a:pt x="3664546" y="905099"/>
                </a:lnTo>
                <a:lnTo>
                  <a:pt x="2436852" y="905099"/>
                </a:lnTo>
                <a:lnTo>
                  <a:pt x="2389171" y="897409"/>
                </a:lnTo>
                <a:lnTo>
                  <a:pt x="2347761" y="875994"/>
                </a:lnTo>
                <a:lnTo>
                  <a:pt x="2315105" y="843338"/>
                </a:lnTo>
                <a:lnTo>
                  <a:pt x="2293690" y="801928"/>
                </a:lnTo>
                <a:lnTo>
                  <a:pt x="2285999" y="754246"/>
                </a:lnTo>
                <a:lnTo>
                  <a:pt x="2285999" y="150852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92449" y="3188344"/>
            <a:ext cx="8724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IDF</a:t>
            </a:r>
            <a:r>
              <a:rPr sz="2100" spc="-20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=</a:t>
            </a:r>
            <a:r>
              <a:rPr sz="2100" spc="-15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lang="en-IN" sz="2100" spc="-50" dirty="0">
                <a:solidFill>
                  <a:srgbClr val="F6F6F6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05230" y="3180186"/>
            <a:ext cx="2254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10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94850" y="4246824"/>
            <a:ext cx="2353945" cy="487680"/>
          </a:xfrm>
          <a:custGeom>
            <a:avLst/>
            <a:gdLst/>
            <a:ahLst/>
            <a:cxnLst/>
            <a:rect l="l" t="t" r="r" b="b"/>
            <a:pathLst>
              <a:path w="2353945" h="487679">
                <a:moveTo>
                  <a:pt x="2272298" y="487199"/>
                </a:moveTo>
                <a:lnTo>
                  <a:pt x="81201" y="487199"/>
                </a:lnTo>
                <a:lnTo>
                  <a:pt x="49594" y="480818"/>
                </a:lnTo>
                <a:lnTo>
                  <a:pt x="23783" y="463416"/>
                </a:lnTo>
                <a:lnTo>
                  <a:pt x="6381" y="437605"/>
                </a:lnTo>
                <a:lnTo>
                  <a:pt x="0" y="405998"/>
                </a:lnTo>
                <a:lnTo>
                  <a:pt x="0" y="81201"/>
                </a:lnTo>
                <a:lnTo>
                  <a:pt x="6381" y="49594"/>
                </a:lnTo>
                <a:lnTo>
                  <a:pt x="23783" y="23783"/>
                </a:lnTo>
                <a:lnTo>
                  <a:pt x="49594" y="6381"/>
                </a:lnTo>
                <a:lnTo>
                  <a:pt x="81201" y="0"/>
                </a:lnTo>
                <a:lnTo>
                  <a:pt x="2272298" y="0"/>
                </a:lnTo>
                <a:lnTo>
                  <a:pt x="2317349" y="13642"/>
                </a:lnTo>
                <a:lnTo>
                  <a:pt x="2347318" y="50127"/>
                </a:lnTo>
                <a:lnTo>
                  <a:pt x="2353499" y="81201"/>
                </a:lnTo>
                <a:lnTo>
                  <a:pt x="2353499" y="405998"/>
                </a:lnTo>
                <a:lnTo>
                  <a:pt x="2347118" y="437605"/>
                </a:lnTo>
                <a:lnTo>
                  <a:pt x="2329716" y="463416"/>
                </a:lnTo>
                <a:lnTo>
                  <a:pt x="2303905" y="480818"/>
                </a:lnTo>
                <a:lnTo>
                  <a:pt x="2272298" y="4871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40087" y="4299861"/>
            <a:ext cx="2124852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60" dirty="0">
                <a:solidFill>
                  <a:srgbClr val="272528"/>
                </a:solidFill>
                <a:latin typeface="Tahoma"/>
                <a:cs typeface="Tahoma"/>
              </a:rPr>
              <a:t>TF-</a:t>
            </a:r>
            <a:r>
              <a:rPr sz="2200" b="1" spc="-65" dirty="0">
                <a:solidFill>
                  <a:srgbClr val="272528"/>
                </a:solidFill>
                <a:latin typeface="Tahoma"/>
                <a:cs typeface="Tahoma"/>
              </a:rPr>
              <a:t>IDF</a:t>
            </a:r>
            <a:r>
              <a:rPr sz="2200" b="1" spc="-114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2200" b="1" spc="-310" dirty="0">
                <a:solidFill>
                  <a:srgbClr val="272528"/>
                </a:solidFill>
                <a:latin typeface="Tahoma"/>
                <a:cs typeface="Tahoma"/>
              </a:rPr>
              <a:t>=</a:t>
            </a:r>
            <a:r>
              <a:rPr sz="2200" b="1" spc="-114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lang="en-IN" sz="2200" b="1" spc="60" dirty="0">
                <a:solidFill>
                  <a:srgbClr val="272528"/>
                </a:solidFill>
                <a:latin typeface="Tahoma"/>
                <a:cs typeface="Tahoma"/>
              </a:rPr>
              <a:t>.4</a:t>
            </a:r>
            <a:endParaRPr sz="2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574" y="469532"/>
            <a:ext cx="8864602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Tєrm</a:t>
            </a:r>
            <a:r>
              <a:rPr spc="-125" dirty="0"/>
              <a:t> </a:t>
            </a:r>
            <a:r>
              <a:rPr dirty="0"/>
              <a:t>Frєquєncy</a:t>
            </a:r>
            <a:r>
              <a:rPr spc="-125" dirty="0"/>
              <a:t> </a:t>
            </a:r>
            <a:r>
              <a:rPr spc="90" dirty="0"/>
              <a:t>-</a:t>
            </a:r>
            <a:r>
              <a:rPr spc="-120" dirty="0"/>
              <a:t> </a:t>
            </a:r>
            <a:r>
              <a:rPr spc="-50" dirty="0"/>
              <a:t>Invєrsє</a:t>
            </a:r>
            <a:r>
              <a:rPr spc="-125" dirty="0"/>
              <a:t> </a:t>
            </a:r>
            <a:r>
              <a:rPr spc="-25" dirty="0"/>
              <a:t>Documєnt</a:t>
            </a:r>
            <a:r>
              <a:rPr spc="-120" dirty="0"/>
              <a:t> </a:t>
            </a:r>
            <a:r>
              <a:rPr spc="-10" dirty="0"/>
              <a:t>Frєquєncy</a:t>
            </a:r>
          </a:p>
        </p:txBody>
      </p:sp>
      <p:sp>
        <p:nvSpPr>
          <p:cNvPr id="3" name="object 3"/>
          <p:cNvSpPr/>
          <p:nvPr/>
        </p:nvSpPr>
        <p:spPr>
          <a:xfrm>
            <a:off x="2237600" y="1244175"/>
            <a:ext cx="4364355" cy="866775"/>
          </a:xfrm>
          <a:custGeom>
            <a:avLst/>
            <a:gdLst/>
            <a:ahLst/>
            <a:cxnLst/>
            <a:rect l="l" t="t" r="r" b="b"/>
            <a:pathLst>
              <a:path w="4364355" h="866775">
                <a:moveTo>
                  <a:pt x="4219697" y="866399"/>
                </a:moveTo>
                <a:lnTo>
                  <a:pt x="144402" y="866399"/>
                </a:lnTo>
                <a:lnTo>
                  <a:pt x="98760" y="859038"/>
                </a:lnTo>
                <a:lnTo>
                  <a:pt x="59120" y="838538"/>
                </a:lnTo>
                <a:lnTo>
                  <a:pt x="27861" y="807279"/>
                </a:lnTo>
                <a:lnTo>
                  <a:pt x="7361" y="767639"/>
                </a:lnTo>
                <a:lnTo>
                  <a:pt x="0" y="721996"/>
                </a:lnTo>
                <a:lnTo>
                  <a:pt x="0" y="144402"/>
                </a:lnTo>
                <a:lnTo>
                  <a:pt x="7361" y="98760"/>
                </a:lnTo>
                <a:lnTo>
                  <a:pt x="27861" y="59120"/>
                </a:lnTo>
                <a:lnTo>
                  <a:pt x="59120" y="27861"/>
                </a:lnTo>
                <a:lnTo>
                  <a:pt x="98760" y="7361"/>
                </a:lnTo>
                <a:lnTo>
                  <a:pt x="144402" y="0"/>
                </a:lnTo>
                <a:lnTo>
                  <a:pt x="4219697" y="0"/>
                </a:lnTo>
                <a:lnTo>
                  <a:pt x="4274957" y="10992"/>
                </a:lnTo>
                <a:lnTo>
                  <a:pt x="4321805" y="42294"/>
                </a:lnTo>
                <a:lnTo>
                  <a:pt x="4353107" y="89142"/>
                </a:lnTo>
                <a:lnTo>
                  <a:pt x="4364099" y="144402"/>
                </a:lnTo>
                <a:lnTo>
                  <a:pt x="4364099" y="721996"/>
                </a:lnTo>
                <a:lnTo>
                  <a:pt x="4356738" y="767639"/>
                </a:lnTo>
                <a:lnTo>
                  <a:pt x="4336238" y="807279"/>
                </a:lnTo>
                <a:lnTo>
                  <a:pt x="4304979" y="838538"/>
                </a:lnTo>
                <a:lnTo>
                  <a:pt x="4265339" y="859038"/>
                </a:lnTo>
                <a:lnTo>
                  <a:pt x="4219697" y="8663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42509" y="1485858"/>
            <a:ext cx="175196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60" dirty="0">
                <a:solidFill>
                  <a:srgbClr val="FFFFFF"/>
                </a:solidFill>
                <a:latin typeface="Tahoma"/>
                <a:cs typeface="Tahoma"/>
              </a:rPr>
              <a:t>TF</a:t>
            </a:r>
            <a:r>
              <a:rPr sz="2200" b="1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70" dirty="0">
                <a:solidFill>
                  <a:srgbClr val="FFFFFF"/>
                </a:solidFill>
                <a:latin typeface="Tahoma"/>
                <a:cs typeface="Tahoma"/>
              </a:rPr>
              <a:t>=TF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60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50" dirty="0">
                <a:solidFill>
                  <a:srgbClr val="FFFFFF"/>
                </a:solidFill>
                <a:latin typeface="Tahoma"/>
                <a:cs typeface="Tahoma"/>
              </a:rPr>
              <a:t>IDF</a:t>
            </a:r>
            <a:endParaRPr sz="2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5949" y="2265625"/>
            <a:ext cx="4204970" cy="2748280"/>
            <a:chOff x="315949" y="2265625"/>
            <a:chExt cx="4204970" cy="2748280"/>
          </a:xfrm>
        </p:grpSpPr>
        <p:sp>
          <p:nvSpPr>
            <p:cNvPr id="6" name="object 6"/>
            <p:cNvSpPr/>
            <p:nvPr/>
          </p:nvSpPr>
          <p:spPr>
            <a:xfrm>
              <a:off x="325474" y="2325025"/>
              <a:ext cx="4185920" cy="2679065"/>
            </a:xfrm>
            <a:custGeom>
              <a:avLst/>
              <a:gdLst/>
              <a:ahLst/>
              <a:cxnLst/>
              <a:rect l="l" t="t" r="r" b="b"/>
              <a:pathLst>
                <a:path w="4185920" h="2679065">
                  <a:moveTo>
                    <a:pt x="0" y="446508"/>
                  </a:moveTo>
                  <a:lnTo>
                    <a:pt x="2620" y="397856"/>
                  </a:lnTo>
                  <a:lnTo>
                    <a:pt x="10298" y="350722"/>
                  </a:lnTo>
                  <a:lnTo>
                    <a:pt x="22763" y="305377"/>
                  </a:lnTo>
                  <a:lnTo>
                    <a:pt x="39741" y="262095"/>
                  </a:lnTo>
                  <a:lnTo>
                    <a:pt x="60961" y="221147"/>
                  </a:lnTo>
                  <a:lnTo>
                    <a:pt x="86150" y="182806"/>
                  </a:lnTo>
                  <a:lnTo>
                    <a:pt x="115035" y="147345"/>
                  </a:lnTo>
                  <a:lnTo>
                    <a:pt x="147345" y="115035"/>
                  </a:lnTo>
                  <a:lnTo>
                    <a:pt x="182806" y="86150"/>
                  </a:lnTo>
                  <a:lnTo>
                    <a:pt x="221147" y="60961"/>
                  </a:lnTo>
                  <a:lnTo>
                    <a:pt x="262095" y="39741"/>
                  </a:lnTo>
                  <a:lnTo>
                    <a:pt x="305377" y="22763"/>
                  </a:lnTo>
                  <a:lnTo>
                    <a:pt x="350722" y="10298"/>
                  </a:lnTo>
                  <a:lnTo>
                    <a:pt x="397856" y="2620"/>
                  </a:lnTo>
                  <a:lnTo>
                    <a:pt x="446508" y="0"/>
                  </a:lnTo>
                  <a:lnTo>
                    <a:pt x="3739090" y="0"/>
                  </a:lnTo>
                  <a:lnTo>
                    <a:pt x="3789473" y="2849"/>
                  </a:lnTo>
                  <a:lnTo>
                    <a:pt x="3838824" y="11279"/>
                  </a:lnTo>
                  <a:lnTo>
                    <a:pt x="3886708" y="25106"/>
                  </a:lnTo>
                  <a:lnTo>
                    <a:pt x="3932686" y="44151"/>
                  </a:lnTo>
                  <a:lnTo>
                    <a:pt x="3976322" y="68232"/>
                  </a:lnTo>
                  <a:lnTo>
                    <a:pt x="4017179" y="97169"/>
                  </a:lnTo>
                  <a:lnTo>
                    <a:pt x="4054820" y="130779"/>
                  </a:lnTo>
                  <a:lnTo>
                    <a:pt x="4088431" y="168420"/>
                  </a:lnTo>
                  <a:lnTo>
                    <a:pt x="4117367" y="209277"/>
                  </a:lnTo>
                  <a:lnTo>
                    <a:pt x="4141448" y="252913"/>
                  </a:lnTo>
                  <a:lnTo>
                    <a:pt x="4160493" y="298891"/>
                  </a:lnTo>
                  <a:lnTo>
                    <a:pt x="4174320" y="346775"/>
                  </a:lnTo>
                  <a:lnTo>
                    <a:pt x="4182750" y="396126"/>
                  </a:lnTo>
                  <a:lnTo>
                    <a:pt x="4185599" y="446508"/>
                  </a:lnTo>
                  <a:lnTo>
                    <a:pt x="4185599" y="2232490"/>
                  </a:lnTo>
                  <a:lnTo>
                    <a:pt x="4182979" y="2281143"/>
                  </a:lnTo>
                  <a:lnTo>
                    <a:pt x="4175301" y="2328277"/>
                  </a:lnTo>
                  <a:lnTo>
                    <a:pt x="4162836" y="2373622"/>
                  </a:lnTo>
                  <a:lnTo>
                    <a:pt x="4145858" y="2416904"/>
                  </a:lnTo>
                  <a:lnTo>
                    <a:pt x="4124638" y="2457852"/>
                  </a:lnTo>
                  <a:lnTo>
                    <a:pt x="4099449" y="2496193"/>
                  </a:lnTo>
                  <a:lnTo>
                    <a:pt x="4070564" y="2531654"/>
                  </a:lnTo>
                  <a:lnTo>
                    <a:pt x="4038254" y="2563964"/>
                  </a:lnTo>
                  <a:lnTo>
                    <a:pt x="4002793" y="2592849"/>
                  </a:lnTo>
                  <a:lnTo>
                    <a:pt x="3964452" y="2618038"/>
                  </a:lnTo>
                  <a:lnTo>
                    <a:pt x="3923504" y="2639258"/>
                  </a:lnTo>
                  <a:lnTo>
                    <a:pt x="3880222" y="2656236"/>
                  </a:lnTo>
                  <a:lnTo>
                    <a:pt x="3834877" y="2668701"/>
                  </a:lnTo>
                  <a:lnTo>
                    <a:pt x="3787743" y="2676379"/>
                  </a:lnTo>
                  <a:lnTo>
                    <a:pt x="3739090" y="2678999"/>
                  </a:lnTo>
                  <a:lnTo>
                    <a:pt x="446508" y="2678999"/>
                  </a:lnTo>
                  <a:lnTo>
                    <a:pt x="397856" y="2676379"/>
                  </a:lnTo>
                  <a:lnTo>
                    <a:pt x="350722" y="2668701"/>
                  </a:lnTo>
                  <a:lnTo>
                    <a:pt x="305377" y="2656236"/>
                  </a:lnTo>
                  <a:lnTo>
                    <a:pt x="262095" y="2639258"/>
                  </a:lnTo>
                  <a:lnTo>
                    <a:pt x="221147" y="2618038"/>
                  </a:lnTo>
                  <a:lnTo>
                    <a:pt x="182806" y="2592849"/>
                  </a:lnTo>
                  <a:lnTo>
                    <a:pt x="147345" y="2563964"/>
                  </a:lnTo>
                  <a:lnTo>
                    <a:pt x="115035" y="2531654"/>
                  </a:lnTo>
                  <a:lnTo>
                    <a:pt x="86150" y="2496193"/>
                  </a:lnTo>
                  <a:lnTo>
                    <a:pt x="60961" y="2457852"/>
                  </a:lnTo>
                  <a:lnTo>
                    <a:pt x="39741" y="2416904"/>
                  </a:lnTo>
                  <a:lnTo>
                    <a:pt x="22763" y="2373622"/>
                  </a:lnTo>
                  <a:lnTo>
                    <a:pt x="10298" y="2328277"/>
                  </a:lnTo>
                  <a:lnTo>
                    <a:pt x="2620" y="2281143"/>
                  </a:lnTo>
                  <a:lnTo>
                    <a:pt x="0" y="2232490"/>
                  </a:lnTo>
                  <a:lnTo>
                    <a:pt x="0" y="446508"/>
                  </a:lnTo>
                  <a:close/>
                </a:path>
              </a:pathLst>
            </a:custGeom>
            <a:ln w="1904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47251" y="2265625"/>
              <a:ext cx="1529715" cy="487680"/>
            </a:xfrm>
            <a:custGeom>
              <a:avLst/>
              <a:gdLst/>
              <a:ahLst/>
              <a:cxnLst/>
              <a:rect l="l" t="t" r="r" b="b"/>
              <a:pathLst>
                <a:path w="1529714" h="487680">
                  <a:moveTo>
                    <a:pt x="1448198" y="487199"/>
                  </a:moveTo>
                  <a:lnTo>
                    <a:pt x="81201" y="487199"/>
                  </a:lnTo>
                  <a:lnTo>
                    <a:pt x="49594" y="480818"/>
                  </a:lnTo>
                  <a:lnTo>
                    <a:pt x="23783" y="463416"/>
                  </a:lnTo>
                  <a:lnTo>
                    <a:pt x="6381" y="437605"/>
                  </a:lnTo>
                  <a:lnTo>
                    <a:pt x="0" y="405998"/>
                  </a:lnTo>
                  <a:lnTo>
                    <a:pt x="0" y="81201"/>
                  </a:lnTo>
                  <a:lnTo>
                    <a:pt x="6381" y="49594"/>
                  </a:lnTo>
                  <a:lnTo>
                    <a:pt x="23783" y="23783"/>
                  </a:lnTo>
                  <a:lnTo>
                    <a:pt x="49594" y="6381"/>
                  </a:lnTo>
                  <a:lnTo>
                    <a:pt x="81201" y="0"/>
                  </a:lnTo>
                  <a:lnTo>
                    <a:pt x="1448198" y="0"/>
                  </a:lnTo>
                  <a:lnTo>
                    <a:pt x="1493248" y="13642"/>
                  </a:lnTo>
                  <a:lnTo>
                    <a:pt x="1523218" y="50127"/>
                  </a:lnTo>
                  <a:lnTo>
                    <a:pt x="1529399" y="81201"/>
                  </a:lnTo>
                  <a:lnTo>
                    <a:pt x="1529399" y="405998"/>
                  </a:lnTo>
                  <a:lnTo>
                    <a:pt x="1523018" y="437605"/>
                  </a:lnTo>
                  <a:lnTo>
                    <a:pt x="1505616" y="463416"/>
                  </a:lnTo>
                  <a:lnTo>
                    <a:pt x="1479805" y="480818"/>
                  </a:lnTo>
                  <a:lnTo>
                    <a:pt x="1448198" y="4871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88598" y="2318661"/>
            <a:ext cx="4464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20" dirty="0">
                <a:solidFill>
                  <a:srgbClr val="F6F6F6"/>
                </a:solidFill>
                <a:latin typeface="Tahoma"/>
                <a:cs typeface="Tahoma"/>
              </a:rPr>
              <a:t>lifє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60499" y="3386575"/>
            <a:ext cx="626745" cy="13335"/>
          </a:xfrm>
          <a:custGeom>
            <a:avLst/>
            <a:gdLst/>
            <a:ahLst/>
            <a:cxnLst/>
            <a:rect l="l" t="t" r="r" b="b"/>
            <a:pathLst>
              <a:path w="626744" h="13335">
                <a:moveTo>
                  <a:pt x="0" y="12899"/>
                </a:moveTo>
                <a:lnTo>
                  <a:pt x="626399" y="0"/>
                </a:lnTo>
              </a:path>
            </a:pathLst>
          </a:custGeom>
          <a:ln w="19049">
            <a:solidFill>
              <a:srgbClr val="226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3375" y="3179381"/>
            <a:ext cx="57023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10" dirty="0">
                <a:solidFill>
                  <a:srgbClr val="F6F6F6"/>
                </a:solidFill>
                <a:latin typeface="Tahoma"/>
                <a:cs typeface="Tahoma"/>
              </a:rPr>
              <a:t>TF</a:t>
            </a:r>
            <a:r>
              <a:rPr sz="2100" spc="-12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100" spc="-60" dirty="0">
                <a:solidFill>
                  <a:srgbClr val="F6F6F6"/>
                </a:solidFill>
                <a:latin typeface="Times New Roman"/>
                <a:cs typeface="Times New Roman"/>
              </a:rPr>
              <a:t>=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3874" y="2989757"/>
            <a:ext cx="158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0" dirty="0">
                <a:solidFill>
                  <a:srgbClr val="F6F6F6"/>
                </a:solidFill>
                <a:latin typeface="Times New Roman"/>
                <a:cs typeface="Times New Roman"/>
              </a:rPr>
              <a:t>4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1924" y="3386932"/>
            <a:ext cx="2921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5" dirty="0">
                <a:solidFill>
                  <a:srgbClr val="F6F6F6"/>
                </a:solidFill>
                <a:latin typeface="Times New Roman"/>
                <a:cs typeface="Times New Roman"/>
              </a:rPr>
              <a:t>10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7874" y="2927399"/>
            <a:ext cx="3815715" cy="905510"/>
          </a:xfrm>
          <a:custGeom>
            <a:avLst/>
            <a:gdLst/>
            <a:ahLst/>
            <a:cxnLst/>
            <a:rect l="l" t="t" r="r" b="b"/>
            <a:pathLst>
              <a:path w="3815715" h="905510">
                <a:moveTo>
                  <a:pt x="0" y="150852"/>
                </a:moveTo>
                <a:lnTo>
                  <a:pt x="7690" y="103171"/>
                </a:lnTo>
                <a:lnTo>
                  <a:pt x="29105" y="61761"/>
                </a:lnTo>
                <a:lnTo>
                  <a:pt x="61761" y="29105"/>
                </a:lnTo>
                <a:lnTo>
                  <a:pt x="103171" y="7690"/>
                </a:lnTo>
                <a:lnTo>
                  <a:pt x="150853" y="0"/>
                </a:lnTo>
                <a:lnTo>
                  <a:pt x="1378546" y="0"/>
                </a:lnTo>
                <a:lnTo>
                  <a:pt x="1436275" y="11482"/>
                </a:lnTo>
                <a:lnTo>
                  <a:pt x="1485216" y="44183"/>
                </a:lnTo>
                <a:lnTo>
                  <a:pt x="1517917" y="93124"/>
                </a:lnTo>
                <a:lnTo>
                  <a:pt x="1529399" y="150852"/>
                </a:lnTo>
                <a:lnTo>
                  <a:pt x="1529399" y="754246"/>
                </a:lnTo>
                <a:lnTo>
                  <a:pt x="1521709" y="801928"/>
                </a:lnTo>
                <a:lnTo>
                  <a:pt x="1500294" y="843338"/>
                </a:lnTo>
                <a:lnTo>
                  <a:pt x="1467638" y="875994"/>
                </a:lnTo>
                <a:lnTo>
                  <a:pt x="1426228" y="897409"/>
                </a:lnTo>
                <a:lnTo>
                  <a:pt x="1378546" y="905099"/>
                </a:lnTo>
                <a:lnTo>
                  <a:pt x="150853" y="905099"/>
                </a:lnTo>
                <a:lnTo>
                  <a:pt x="103171" y="897409"/>
                </a:lnTo>
                <a:lnTo>
                  <a:pt x="61761" y="875994"/>
                </a:lnTo>
                <a:lnTo>
                  <a:pt x="29105" y="843338"/>
                </a:lnTo>
                <a:lnTo>
                  <a:pt x="7690" y="801928"/>
                </a:lnTo>
                <a:lnTo>
                  <a:pt x="0" y="754246"/>
                </a:lnTo>
                <a:lnTo>
                  <a:pt x="0" y="150852"/>
                </a:lnTo>
                <a:close/>
              </a:path>
              <a:path w="3815715" h="905510">
                <a:moveTo>
                  <a:pt x="2285999" y="150852"/>
                </a:moveTo>
                <a:lnTo>
                  <a:pt x="2293690" y="103171"/>
                </a:lnTo>
                <a:lnTo>
                  <a:pt x="2315105" y="61761"/>
                </a:lnTo>
                <a:lnTo>
                  <a:pt x="2347761" y="29105"/>
                </a:lnTo>
                <a:lnTo>
                  <a:pt x="2389171" y="7690"/>
                </a:lnTo>
                <a:lnTo>
                  <a:pt x="2436852" y="0"/>
                </a:lnTo>
                <a:lnTo>
                  <a:pt x="3664546" y="0"/>
                </a:lnTo>
                <a:lnTo>
                  <a:pt x="3722275" y="11482"/>
                </a:lnTo>
                <a:lnTo>
                  <a:pt x="3771215" y="44183"/>
                </a:lnTo>
                <a:lnTo>
                  <a:pt x="3803917" y="93124"/>
                </a:lnTo>
                <a:lnTo>
                  <a:pt x="3815399" y="150852"/>
                </a:lnTo>
                <a:lnTo>
                  <a:pt x="3815399" y="754246"/>
                </a:lnTo>
                <a:lnTo>
                  <a:pt x="3807709" y="801928"/>
                </a:lnTo>
                <a:lnTo>
                  <a:pt x="3786294" y="843338"/>
                </a:lnTo>
                <a:lnTo>
                  <a:pt x="3753638" y="875994"/>
                </a:lnTo>
                <a:lnTo>
                  <a:pt x="3712228" y="897409"/>
                </a:lnTo>
                <a:lnTo>
                  <a:pt x="3664546" y="905099"/>
                </a:lnTo>
                <a:lnTo>
                  <a:pt x="2436852" y="905099"/>
                </a:lnTo>
                <a:lnTo>
                  <a:pt x="2389171" y="897409"/>
                </a:lnTo>
                <a:lnTo>
                  <a:pt x="2347761" y="875994"/>
                </a:lnTo>
                <a:lnTo>
                  <a:pt x="2315105" y="843338"/>
                </a:lnTo>
                <a:lnTo>
                  <a:pt x="2293690" y="801928"/>
                </a:lnTo>
                <a:lnTo>
                  <a:pt x="2285999" y="754246"/>
                </a:lnTo>
                <a:lnTo>
                  <a:pt x="2285999" y="150852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92449" y="3188344"/>
            <a:ext cx="8724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IDF</a:t>
            </a:r>
            <a:r>
              <a:rPr sz="2100" spc="-20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6F6F6"/>
                </a:solidFill>
                <a:latin typeface="Times New Roman"/>
                <a:cs typeface="Times New Roman"/>
              </a:rPr>
              <a:t>=</a:t>
            </a:r>
            <a:r>
              <a:rPr sz="2100" spc="-15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lang="en-IN" sz="2100" spc="-50" dirty="0">
                <a:solidFill>
                  <a:srgbClr val="F6F6F6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05230" y="3180186"/>
            <a:ext cx="2254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10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endParaRPr sz="22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659350" y="2265625"/>
            <a:ext cx="4204970" cy="2748280"/>
            <a:chOff x="4659350" y="2265625"/>
            <a:chExt cx="4204970" cy="2748280"/>
          </a:xfrm>
        </p:grpSpPr>
        <p:sp>
          <p:nvSpPr>
            <p:cNvPr id="17" name="object 17"/>
            <p:cNvSpPr/>
            <p:nvPr/>
          </p:nvSpPr>
          <p:spPr>
            <a:xfrm>
              <a:off x="4668875" y="2325025"/>
              <a:ext cx="4185920" cy="2679065"/>
            </a:xfrm>
            <a:custGeom>
              <a:avLst/>
              <a:gdLst/>
              <a:ahLst/>
              <a:cxnLst/>
              <a:rect l="l" t="t" r="r" b="b"/>
              <a:pathLst>
                <a:path w="4185920" h="2679065">
                  <a:moveTo>
                    <a:pt x="0" y="446508"/>
                  </a:moveTo>
                  <a:lnTo>
                    <a:pt x="2620" y="397856"/>
                  </a:lnTo>
                  <a:lnTo>
                    <a:pt x="10298" y="350722"/>
                  </a:lnTo>
                  <a:lnTo>
                    <a:pt x="22763" y="305377"/>
                  </a:lnTo>
                  <a:lnTo>
                    <a:pt x="39741" y="262095"/>
                  </a:lnTo>
                  <a:lnTo>
                    <a:pt x="60961" y="221147"/>
                  </a:lnTo>
                  <a:lnTo>
                    <a:pt x="86150" y="182806"/>
                  </a:lnTo>
                  <a:lnTo>
                    <a:pt x="115035" y="147345"/>
                  </a:lnTo>
                  <a:lnTo>
                    <a:pt x="147345" y="115035"/>
                  </a:lnTo>
                  <a:lnTo>
                    <a:pt x="182806" y="86150"/>
                  </a:lnTo>
                  <a:lnTo>
                    <a:pt x="221147" y="60961"/>
                  </a:lnTo>
                  <a:lnTo>
                    <a:pt x="262095" y="39741"/>
                  </a:lnTo>
                  <a:lnTo>
                    <a:pt x="305377" y="22763"/>
                  </a:lnTo>
                  <a:lnTo>
                    <a:pt x="350722" y="10298"/>
                  </a:lnTo>
                  <a:lnTo>
                    <a:pt x="397856" y="2620"/>
                  </a:lnTo>
                  <a:lnTo>
                    <a:pt x="446508" y="0"/>
                  </a:lnTo>
                  <a:lnTo>
                    <a:pt x="3739091" y="0"/>
                  </a:lnTo>
                  <a:lnTo>
                    <a:pt x="3789473" y="2849"/>
                  </a:lnTo>
                  <a:lnTo>
                    <a:pt x="3838824" y="11279"/>
                  </a:lnTo>
                  <a:lnTo>
                    <a:pt x="3886707" y="25106"/>
                  </a:lnTo>
                  <a:lnTo>
                    <a:pt x="3932686" y="44151"/>
                  </a:lnTo>
                  <a:lnTo>
                    <a:pt x="3976322" y="68232"/>
                  </a:lnTo>
                  <a:lnTo>
                    <a:pt x="4017179" y="97169"/>
                  </a:lnTo>
                  <a:lnTo>
                    <a:pt x="4054819" y="130779"/>
                  </a:lnTo>
                  <a:lnTo>
                    <a:pt x="4088430" y="168420"/>
                  </a:lnTo>
                  <a:lnTo>
                    <a:pt x="4117366" y="209277"/>
                  </a:lnTo>
                  <a:lnTo>
                    <a:pt x="4141448" y="252913"/>
                  </a:lnTo>
                  <a:lnTo>
                    <a:pt x="4160492" y="298891"/>
                  </a:lnTo>
                  <a:lnTo>
                    <a:pt x="4174320" y="346775"/>
                  </a:lnTo>
                  <a:lnTo>
                    <a:pt x="4182749" y="396126"/>
                  </a:lnTo>
                  <a:lnTo>
                    <a:pt x="4185599" y="446508"/>
                  </a:lnTo>
                  <a:lnTo>
                    <a:pt x="4185599" y="2232490"/>
                  </a:lnTo>
                  <a:lnTo>
                    <a:pt x="4182979" y="2281143"/>
                  </a:lnTo>
                  <a:lnTo>
                    <a:pt x="4175301" y="2328277"/>
                  </a:lnTo>
                  <a:lnTo>
                    <a:pt x="4162836" y="2373622"/>
                  </a:lnTo>
                  <a:lnTo>
                    <a:pt x="4145858" y="2416904"/>
                  </a:lnTo>
                  <a:lnTo>
                    <a:pt x="4124638" y="2457852"/>
                  </a:lnTo>
                  <a:lnTo>
                    <a:pt x="4099449" y="2496193"/>
                  </a:lnTo>
                  <a:lnTo>
                    <a:pt x="4070564" y="2531654"/>
                  </a:lnTo>
                  <a:lnTo>
                    <a:pt x="4038254" y="2563964"/>
                  </a:lnTo>
                  <a:lnTo>
                    <a:pt x="4002793" y="2592849"/>
                  </a:lnTo>
                  <a:lnTo>
                    <a:pt x="3964452" y="2618038"/>
                  </a:lnTo>
                  <a:lnTo>
                    <a:pt x="3923505" y="2639258"/>
                  </a:lnTo>
                  <a:lnTo>
                    <a:pt x="3880222" y="2656236"/>
                  </a:lnTo>
                  <a:lnTo>
                    <a:pt x="3834878" y="2668701"/>
                  </a:lnTo>
                  <a:lnTo>
                    <a:pt x="3787743" y="2676379"/>
                  </a:lnTo>
                  <a:lnTo>
                    <a:pt x="3739091" y="2678999"/>
                  </a:lnTo>
                  <a:lnTo>
                    <a:pt x="446508" y="2678999"/>
                  </a:lnTo>
                  <a:lnTo>
                    <a:pt x="397856" y="2676379"/>
                  </a:lnTo>
                  <a:lnTo>
                    <a:pt x="350722" y="2668701"/>
                  </a:lnTo>
                  <a:lnTo>
                    <a:pt x="305377" y="2656236"/>
                  </a:lnTo>
                  <a:lnTo>
                    <a:pt x="262095" y="2639258"/>
                  </a:lnTo>
                  <a:lnTo>
                    <a:pt x="221147" y="2618038"/>
                  </a:lnTo>
                  <a:lnTo>
                    <a:pt x="182806" y="2592849"/>
                  </a:lnTo>
                  <a:lnTo>
                    <a:pt x="147345" y="2563964"/>
                  </a:lnTo>
                  <a:lnTo>
                    <a:pt x="115035" y="2531654"/>
                  </a:lnTo>
                  <a:lnTo>
                    <a:pt x="86150" y="2496193"/>
                  </a:lnTo>
                  <a:lnTo>
                    <a:pt x="60961" y="2457852"/>
                  </a:lnTo>
                  <a:lnTo>
                    <a:pt x="39741" y="2416904"/>
                  </a:lnTo>
                  <a:lnTo>
                    <a:pt x="22763" y="2373622"/>
                  </a:lnTo>
                  <a:lnTo>
                    <a:pt x="10298" y="2328277"/>
                  </a:lnTo>
                  <a:lnTo>
                    <a:pt x="2620" y="2281143"/>
                  </a:lnTo>
                  <a:lnTo>
                    <a:pt x="0" y="2232490"/>
                  </a:lnTo>
                  <a:lnTo>
                    <a:pt x="0" y="446508"/>
                  </a:lnTo>
                  <a:close/>
                </a:path>
              </a:pathLst>
            </a:custGeom>
            <a:ln w="1904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90652" y="2265625"/>
              <a:ext cx="1529715" cy="487680"/>
            </a:xfrm>
            <a:custGeom>
              <a:avLst/>
              <a:gdLst/>
              <a:ahLst/>
              <a:cxnLst/>
              <a:rect l="l" t="t" r="r" b="b"/>
              <a:pathLst>
                <a:path w="1529715" h="487680">
                  <a:moveTo>
                    <a:pt x="1448197" y="487199"/>
                  </a:moveTo>
                  <a:lnTo>
                    <a:pt x="81201" y="487199"/>
                  </a:lnTo>
                  <a:lnTo>
                    <a:pt x="49594" y="480818"/>
                  </a:lnTo>
                  <a:lnTo>
                    <a:pt x="23783" y="463416"/>
                  </a:lnTo>
                  <a:lnTo>
                    <a:pt x="6381" y="437605"/>
                  </a:lnTo>
                  <a:lnTo>
                    <a:pt x="0" y="405998"/>
                  </a:lnTo>
                  <a:lnTo>
                    <a:pt x="0" y="81201"/>
                  </a:lnTo>
                  <a:lnTo>
                    <a:pt x="6381" y="49594"/>
                  </a:lnTo>
                  <a:lnTo>
                    <a:pt x="23783" y="23783"/>
                  </a:lnTo>
                  <a:lnTo>
                    <a:pt x="49594" y="6381"/>
                  </a:lnTo>
                  <a:lnTo>
                    <a:pt x="81201" y="0"/>
                  </a:lnTo>
                  <a:lnTo>
                    <a:pt x="1448197" y="0"/>
                  </a:lnTo>
                  <a:lnTo>
                    <a:pt x="1493249" y="13642"/>
                  </a:lnTo>
                  <a:lnTo>
                    <a:pt x="1523218" y="50127"/>
                  </a:lnTo>
                  <a:lnTo>
                    <a:pt x="1529399" y="81201"/>
                  </a:lnTo>
                  <a:lnTo>
                    <a:pt x="1529399" y="405998"/>
                  </a:lnTo>
                  <a:lnTo>
                    <a:pt x="1523018" y="437605"/>
                  </a:lnTo>
                  <a:lnTo>
                    <a:pt x="1505616" y="463416"/>
                  </a:lnTo>
                  <a:lnTo>
                    <a:pt x="1479805" y="480818"/>
                  </a:lnTo>
                  <a:lnTo>
                    <a:pt x="1448197" y="4871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31571" y="2318661"/>
            <a:ext cx="12477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20" dirty="0">
                <a:solidFill>
                  <a:srgbClr val="F6F6F6"/>
                </a:solidFill>
                <a:latin typeface="Tahoma"/>
                <a:cs typeface="Tahoma"/>
              </a:rPr>
              <a:t>bєautiful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03900" y="3386575"/>
            <a:ext cx="626745" cy="13335"/>
          </a:xfrm>
          <a:custGeom>
            <a:avLst/>
            <a:gdLst/>
            <a:ahLst/>
            <a:cxnLst/>
            <a:rect l="l" t="t" r="r" b="b"/>
            <a:pathLst>
              <a:path w="626745" h="13335">
                <a:moveTo>
                  <a:pt x="0" y="12899"/>
                </a:moveTo>
                <a:lnTo>
                  <a:pt x="626399" y="0"/>
                </a:lnTo>
              </a:path>
            </a:pathLst>
          </a:custGeom>
          <a:ln w="19049">
            <a:solidFill>
              <a:srgbClr val="226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836775" y="3179381"/>
            <a:ext cx="57023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10" dirty="0">
                <a:solidFill>
                  <a:srgbClr val="F6F6F6"/>
                </a:solidFill>
                <a:latin typeface="Tahoma"/>
                <a:cs typeface="Tahoma"/>
              </a:rPr>
              <a:t>TF</a:t>
            </a:r>
            <a:r>
              <a:rPr sz="2100" spc="-12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100" spc="-60" dirty="0">
                <a:solidFill>
                  <a:srgbClr val="F6F6F6"/>
                </a:solidFill>
                <a:latin typeface="Times New Roman"/>
                <a:cs typeface="Times New Roman"/>
              </a:rPr>
              <a:t>=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77275" y="2989757"/>
            <a:ext cx="158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0" dirty="0">
                <a:solidFill>
                  <a:srgbClr val="F6F6F6"/>
                </a:solidFill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15325" y="3386932"/>
            <a:ext cx="2921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5" dirty="0">
                <a:solidFill>
                  <a:srgbClr val="F6F6F6"/>
                </a:solidFill>
                <a:latin typeface="Times New Roman"/>
                <a:cs typeface="Times New Roman"/>
              </a:rPr>
              <a:t>10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662050" y="2917874"/>
            <a:ext cx="2984500" cy="1816735"/>
            <a:chOff x="5662050" y="2917874"/>
            <a:chExt cx="2984500" cy="1816735"/>
          </a:xfrm>
        </p:grpSpPr>
        <p:sp>
          <p:nvSpPr>
            <p:cNvPr id="25" name="object 25"/>
            <p:cNvSpPr/>
            <p:nvPr/>
          </p:nvSpPr>
          <p:spPr>
            <a:xfrm>
              <a:off x="7107275" y="2927399"/>
              <a:ext cx="1529715" cy="905510"/>
            </a:xfrm>
            <a:custGeom>
              <a:avLst/>
              <a:gdLst/>
              <a:ahLst/>
              <a:cxnLst/>
              <a:rect l="l" t="t" r="r" b="b"/>
              <a:pathLst>
                <a:path w="1529715" h="905510">
                  <a:moveTo>
                    <a:pt x="0" y="150852"/>
                  </a:moveTo>
                  <a:lnTo>
                    <a:pt x="7690" y="103171"/>
                  </a:lnTo>
                  <a:lnTo>
                    <a:pt x="29105" y="61761"/>
                  </a:lnTo>
                  <a:lnTo>
                    <a:pt x="61761" y="29105"/>
                  </a:lnTo>
                  <a:lnTo>
                    <a:pt x="103171" y="7690"/>
                  </a:lnTo>
                  <a:lnTo>
                    <a:pt x="150852" y="0"/>
                  </a:lnTo>
                  <a:lnTo>
                    <a:pt x="1378546" y="0"/>
                  </a:lnTo>
                  <a:lnTo>
                    <a:pt x="1436275" y="11482"/>
                  </a:lnTo>
                  <a:lnTo>
                    <a:pt x="1485216" y="44183"/>
                  </a:lnTo>
                  <a:lnTo>
                    <a:pt x="1517916" y="93124"/>
                  </a:lnTo>
                  <a:lnTo>
                    <a:pt x="1529399" y="150852"/>
                  </a:lnTo>
                  <a:lnTo>
                    <a:pt x="1529399" y="754246"/>
                  </a:lnTo>
                  <a:lnTo>
                    <a:pt x="1521709" y="801928"/>
                  </a:lnTo>
                  <a:lnTo>
                    <a:pt x="1500294" y="843338"/>
                  </a:lnTo>
                  <a:lnTo>
                    <a:pt x="1467638" y="875994"/>
                  </a:lnTo>
                  <a:lnTo>
                    <a:pt x="1426228" y="897409"/>
                  </a:lnTo>
                  <a:lnTo>
                    <a:pt x="1378546" y="905099"/>
                  </a:lnTo>
                  <a:lnTo>
                    <a:pt x="150852" y="905099"/>
                  </a:lnTo>
                  <a:lnTo>
                    <a:pt x="103171" y="897409"/>
                  </a:lnTo>
                  <a:lnTo>
                    <a:pt x="61761" y="875994"/>
                  </a:lnTo>
                  <a:lnTo>
                    <a:pt x="29105" y="843338"/>
                  </a:lnTo>
                  <a:lnTo>
                    <a:pt x="7690" y="801928"/>
                  </a:lnTo>
                  <a:lnTo>
                    <a:pt x="0" y="754246"/>
                  </a:lnTo>
                  <a:lnTo>
                    <a:pt x="0" y="150852"/>
                  </a:lnTo>
                  <a:close/>
                </a:path>
              </a:pathLst>
            </a:custGeom>
            <a:ln w="1904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62050" y="4246824"/>
              <a:ext cx="2353945" cy="487680"/>
            </a:xfrm>
            <a:custGeom>
              <a:avLst/>
              <a:gdLst/>
              <a:ahLst/>
              <a:cxnLst/>
              <a:rect l="l" t="t" r="r" b="b"/>
              <a:pathLst>
                <a:path w="2353945" h="487679">
                  <a:moveTo>
                    <a:pt x="2272298" y="487199"/>
                  </a:moveTo>
                  <a:lnTo>
                    <a:pt x="81201" y="487199"/>
                  </a:lnTo>
                  <a:lnTo>
                    <a:pt x="49594" y="480818"/>
                  </a:lnTo>
                  <a:lnTo>
                    <a:pt x="23783" y="463416"/>
                  </a:lnTo>
                  <a:lnTo>
                    <a:pt x="6381" y="437605"/>
                  </a:lnTo>
                  <a:lnTo>
                    <a:pt x="0" y="405998"/>
                  </a:lnTo>
                  <a:lnTo>
                    <a:pt x="0" y="81201"/>
                  </a:lnTo>
                  <a:lnTo>
                    <a:pt x="6381" y="49594"/>
                  </a:lnTo>
                  <a:lnTo>
                    <a:pt x="23783" y="23783"/>
                  </a:lnTo>
                  <a:lnTo>
                    <a:pt x="49594" y="6381"/>
                  </a:lnTo>
                  <a:lnTo>
                    <a:pt x="81201" y="0"/>
                  </a:lnTo>
                  <a:lnTo>
                    <a:pt x="2272298" y="0"/>
                  </a:lnTo>
                  <a:lnTo>
                    <a:pt x="2317349" y="13642"/>
                  </a:lnTo>
                  <a:lnTo>
                    <a:pt x="2347318" y="50127"/>
                  </a:lnTo>
                  <a:lnTo>
                    <a:pt x="2353499" y="81201"/>
                  </a:lnTo>
                  <a:lnTo>
                    <a:pt x="2353499" y="405998"/>
                  </a:lnTo>
                  <a:lnTo>
                    <a:pt x="2347118" y="437605"/>
                  </a:lnTo>
                  <a:lnTo>
                    <a:pt x="2329716" y="463416"/>
                  </a:lnTo>
                  <a:lnTo>
                    <a:pt x="2303905" y="480818"/>
                  </a:lnTo>
                  <a:lnTo>
                    <a:pt x="2272298" y="4871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800161" y="4299861"/>
            <a:ext cx="20751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60" dirty="0">
                <a:solidFill>
                  <a:srgbClr val="272528"/>
                </a:solidFill>
                <a:latin typeface="Tahoma"/>
                <a:cs typeface="Tahoma"/>
              </a:rPr>
              <a:t>TF-</a:t>
            </a:r>
            <a:r>
              <a:rPr sz="2200" b="1" spc="-65" dirty="0">
                <a:solidFill>
                  <a:srgbClr val="272528"/>
                </a:solidFill>
                <a:latin typeface="Tahoma"/>
                <a:cs typeface="Tahoma"/>
              </a:rPr>
              <a:t>IDF</a:t>
            </a:r>
            <a:r>
              <a:rPr sz="2200" b="1" spc="-114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2200" b="1" spc="-310" dirty="0">
                <a:solidFill>
                  <a:srgbClr val="272528"/>
                </a:solidFill>
                <a:latin typeface="Tahoma"/>
                <a:cs typeface="Tahoma"/>
              </a:rPr>
              <a:t>=</a:t>
            </a:r>
            <a:r>
              <a:rPr sz="2200" b="1" spc="-114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2200" b="1" spc="-10" dirty="0">
                <a:solidFill>
                  <a:srgbClr val="272528"/>
                </a:solidFill>
                <a:latin typeface="Tahoma"/>
                <a:cs typeface="Tahoma"/>
              </a:rPr>
              <a:t>0.047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48630" y="3180186"/>
            <a:ext cx="18929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6420" algn="l"/>
              </a:tabLst>
            </a:pPr>
            <a:r>
              <a:rPr sz="2200" b="1" spc="10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2200" b="1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3150" baseline="1322" dirty="0">
                <a:solidFill>
                  <a:srgbClr val="F6F6F6"/>
                </a:solidFill>
                <a:latin typeface="Times New Roman"/>
                <a:cs typeface="Times New Roman"/>
              </a:rPr>
              <a:t>IDF</a:t>
            </a:r>
            <a:r>
              <a:rPr sz="3150" spc="-30" baseline="1322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sz="3150" baseline="1322" dirty="0">
                <a:solidFill>
                  <a:srgbClr val="F6F6F6"/>
                </a:solidFill>
                <a:latin typeface="Times New Roman"/>
                <a:cs typeface="Times New Roman"/>
              </a:rPr>
              <a:t>=</a:t>
            </a:r>
            <a:r>
              <a:rPr sz="3150" spc="-22" baseline="1322" dirty="0">
                <a:solidFill>
                  <a:srgbClr val="F6F6F6"/>
                </a:solidFill>
                <a:latin typeface="Times New Roman"/>
                <a:cs typeface="Times New Roman"/>
              </a:rPr>
              <a:t> </a:t>
            </a:r>
            <a:r>
              <a:rPr lang="en-IN" sz="3150" spc="-15" baseline="1322" dirty="0">
                <a:solidFill>
                  <a:srgbClr val="F6F6F6"/>
                </a:solidFill>
                <a:latin typeface="Times New Roman"/>
                <a:cs typeface="Times New Roman"/>
              </a:rPr>
              <a:t>.47</a:t>
            </a:r>
            <a:endParaRPr sz="3150" baseline="1322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821275" y="2927399"/>
            <a:ext cx="1529715" cy="905510"/>
          </a:xfrm>
          <a:custGeom>
            <a:avLst/>
            <a:gdLst/>
            <a:ahLst/>
            <a:cxnLst/>
            <a:rect l="l" t="t" r="r" b="b"/>
            <a:pathLst>
              <a:path w="1529714" h="905510">
                <a:moveTo>
                  <a:pt x="0" y="150852"/>
                </a:moveTo>
                <a:lnTo>
                  <a:pt x="7690" y="103171"/>
                </a:lnTo>
                <a:lnTo>
                  <a:pt x="29105" y="61761"/>
                </a:lnTo>
                <a:lnTo>
                  <a:pt x="61761" y="29105"/>
                </a:lnTo>
                <a:lnTo>
                  <a:pt x="103171" y="7690"/>
                </a:lnTo>
                <a:lnTo>
                  <a:pt x="150852" y="0"/>
                </a:lnTo>
                <a:lnTo>
                  <a:pt x="1378546" y="0"/>
                </a:lnTo>
                <a:lnTo>
                  <a:pt x="1436275" y="11482"/>
                </a:lnTo>
                <a:lnTo>
                  <a:pt x="1485215" y="44183"/>
                </a:lnTo>
                <a:lnTo>
                  <a:pt x="1517917" y="93124"/>
                </a:lnTo>
                <a:lnTo>
                  <a:pt x="1529399" y="150852"/>
                </a:lnTo>
                <a:lnTo>
                  <a:pt x="1529399" y="754246"/>
                </a:lnTo>
                <a:lnTo>
                  <a:pt x="1521709" y="801928"/>
                </a:lnTo>
                <a:lnTo>
                  <a:pt x="1500294" y="843338"/>
                </a:lnTo>
                <a:lnTo>
                  <a:pt x="1467638" y="875994"/>
                </a:lnTo>
                <a:lnTo>
                  <a:pt x="1426228" y="897409"/>
                </a:lnTo>
                <a:lnTo>
                  <a:pt x="1378546" y="905099"/>
                </a:lnTo>
                <a:lnTo>
                  <a:pt x="150852" y="905099"/>
                </a:lnTo>
                <a:lnTo>
                  <a:pt x="103171" y="897409"/>
                </a:lnTo>
                <a:lnTo>
                  <a:pt x="61761" y="875994"/>
                </a:lnTo>
                <a:lnTo>
                  <a:pt x="29105" y="843338"/>
                </a:lnTo>
                <a:lnTo>
                  <a:pt x="7690" y="801928"/>
                </a:lnTo>
                <a:lnTo>
                  <a:pt x="0" y="754246"/>
                </a:lnTo>
                <a:lnTo>
                  <a:pt x="0" y="150852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94850" y="4246824"/>
            <a:ext cx="2353945" cy="487680"/>
          </a:xfrm>
          <a:custGeom>
            <a:avLst/>
            <a:gdLst/>
            <a:ahLst/>
            <a:cxnLst/>
            <a:rect l="l" t="t" r="r" b="b"/>
            <a:pathLst>
              <a:path w="2353945" h="487679">
                <a:moveTo>
                  <a:pt x="2272298" y="487199"/>
                </a:moveTo>
                <a:lnTo>
                  <a:pt x="81201" y="487199"/>
                </a:lnTo>
                <a:lnTo>
                  <a:pt x="49594" y="480818"/>
                </a:lnTo>
                <a:lnTo>
                  <a:pt x="23783" y="463416"/>
                </a:lnTo>
                <a:lnTo>
                  <a:pt x="6381" y="437605"/>
                </a:lnTo>
                <a:lnTo>
                  <a:pt x="0" y="405998"/>
                </a:lnTo>
                <a:lnTo>
                  <a:pt x="0" y="81201"/>
                </a:lnTo>
                <a:lnTo>
                  <a:pt x="6381" y="49594"/>
                </a:lnTo>
                <a:lnTo>
                  <a:pt x="23783" y="23783"/>
                </a:lnTo>
                <a:lnTo>
                  <a:pt x="49594" y="6381"/>
                </a:lnTo>
                <a:lnTo>
                  <a:pt x="81201" y="0"/>
                </a:lnTo>
                <a:lnTo>
                  <a:pt x="2272298" y="0"/>
                </a:lnTo>
                <a:lnTo>
                  <a:pt x="2317349" y="13642"/>
                </a:lnTo>
                <a:lnTo>
                  <a:pt x="2347318" y="50127"/>
                </a:lnTo>
                <a:lnTo>
                  <a:pt x="2353499" y="81201"/>
                </a:lnTo>
                <a:lnTo>
                  <a:pt x="2353499" y="405998"/>
                </a:lnTo>
                <a:lnTo>
                  <a:pt x="2347118" y="437605"/>
                </a:lnTo>
                <a:lnTo>
                  <a:pt x="2329716" y="463416"/>
                </a:lnTo>
                <a:lnTo>
                  <a:pt x="2303905" y="480818"/>
                </a:lnTo>
                <a:lnTo>
                  <a:pt x="2272298" y="4871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403723" y="4308012"/>
            <a:ext cx="2453502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60" dirty="0">
                <a:solidFill>
                  <a:srgbClr val="272528"/>
                </a:solidFill>
                <a:latin typeface="Tahoma"/>
                <a:cs typeface="Tahoma"/>
              </a:rPr>
              <a:t>TF-</a:t>
            </a:r>
            <a:r>
              <a:rPr sz="2200" b="1" spc="-65" dirty="0">
                <a:solidFill>
                  <a:srgbClr val="272528"/>
                </a:solidFill>
                <a:latin typeface="Tahoma"/>
                <a:cs typeface="Tahoma"/>
              </a:rPr>
              <a:t>IDF</a:t>
            </a:r>
            <a:r>
              <a:rPr sz="2200" b="1" spc="-114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2200" b="1" spc="-310" dirty="0">
                <a:solidFill>
                  <a:srgbClr val="272528"/>
                </a:solidFill>
                <a:latin typeface="Tahoma"/>
                <a:cs typeface="Tahoma"/>
              </a:rPr>
              <a:t>=</a:t>
            </a:r>
            <a:r>
              <a:rPr sz="2200" b="1" spc="-114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lang="en-IN" sz="2200" b="1" spc="60" dirty="0">
                <a:solidFill>
                  <a:srgbClr val="272528"/>
                </a:solidFill>
                <a:latin typeface="Tahoma"/>
                <a:cs typeface="Tahoma"/>
              </a:rPr>
              <a:t>.4</a:t>
            </a:r>
            <a:endParaRPr sz="2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61" y="516731"/>
            <a:ext cx="8864602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Tєrm</a:t>
            </a:r>
            <a:r>
              <a:rPr spc="-125" dirty="0"/>
              <a:t> </a:t>
            </a:r>
            <a:r>
              <a:rPr dirty="0"/>
              <a:t>Frєquєncy</a:t>
            </a:r>
            <a:r>
              <a:rPr spc="-125" dirty="0"/>
              <a:t> </a:t>
            </a:r>
            <a:r>
              <a:rPr spc="90" dirty="0"/>
              <a:t>-</a:t>
            </a:r>
            <a:r>
              <a:rPr spc="-120" dirty="0"/>
              <a:t> </a:t>
            </a:r>
            <a:r>
              <a:rPr spc="-50" dirty="0"/>
              <a:t>Invєrsє</a:t>
            </a:r>
            <a:r>
              <a:rPr spc="-125" dirty="0"/>
              <a:t> </a:t>
            </a:r>
            <a:r>
              <a:rPr spc="-25" dirty="0"/>
              <a:t>Documєnt</a:t>
            </a:r>
            <a:r>
              <a:rPr spc="-120" dirty="0"/>
              <a:t> </a:t>
            </a:r>
            <a:r>
              <a:rPr spc="-10" dirty="0"/>
              <a:t>Frєquєncy</a:t>
            </a:r>
          </a:p>
        </p:txBody>
      </p:sp>
      <p:sp>
        <p:nvSpPr>
          <p:cNvPr id="3" name="object 3"/>
          <p:cNvSpPr/>
          <p:nvPr/>
        </p:nvSpPr>
        <p:spPr>
          <a:xfrm>
            <a:off x="2237600" y="1396575"/>
            <a:ext cx="4364355" cy="866775"/>
          </a:xfrm>
          <a:custGeom>
            <a:avLst/>
            <a:gdLst/>
            <a:ahLst/>
            <a:cxnLst/>
            <a:rect l="l" t="t" r="r" b="b"/>
            <a:pathLst>
              <a:path w="4364355" h="866775">
                <a:moveTo>
                  <a:pt x="4219697" y="866399"/>
                </a:moveTo>
                <a:lnTo>
                  <a:pt x="144402" y="866399"/>
                </a:lnTo>
                <a:lnTo>
                  <a:pt x="98760" y="859038"/>
                </a:lnTo>
                <a:lnTo>
                  <a:pt x="59120" y="838538"/>
                </a:lnTo>
                <a:lnTo>
                  <a:pt x="27861" y="807279"/>
                </a:lnTo>
                <a:lnTo>
                  <a:pt x="7361" y="767639"/>
                </a:lnTo>
                <a:lnTo>
                  <a:pt x="0" y="721996"/>
                </a:lnTo>
                <a:lnTo>
                  <a:pt x="0" y="144402"/>
                </a:lnTo>
                <a:lnTo>
                  <a:pt x="7361" y="98760"/>
                </a:lnTo>
                <a:lnTo>
                  <a:pt x="27861" y="59120"/>
                </a:lnTo>
                <a:lnTo>
                  <a:pt x="59120" y="27861"/>
                </a:lnTo>
                <a:lnTo>
                  <a:pt x="98760" y="7361"/>
                </a:lnTo>
                <a:lnTo>
                  <a:pt x="144402" y="0"/>
                </a:lnTo>
                <a:lnTo>
                  <a:pt x="4219697" y="0"/>
                </a:lnTo>
                <a:lnTo>
                  <a:pt x="4274957" y="10992"/>
                </a:lnTo>
                <a:lnTo>
                  <a:pt x="4321805" y="42294"/>
                </a:lnTo>
                <a:lnTo>
                  <a:pt x="4353107" y="89142"/>
                </a:lnTo>
                <a:lnTo>
                  <a:pt x="4364099" y="144402"/>
                </a:lnTo>
                <a:lnTo>
                  <a:pt x="4364099" y="721996"/>
                </a:lnTo>
                <a:lnTo>
                  <a:pt x="4356738" y="767639"/>
                </a:lnTo>
                <a:lnTo>
                  <a:pt x="4336238" y="807279"/>
                </a:lnTo>
                <a:lnTo>
                  <a:pt x="4304979" y="838538"/>
                </a:lnTo>
                <a:lnTo>
                  <a:pt x="4265339" y="859038"/>
                </a:lnTo>
                <a:lnTo>
                  <a:pt x="4219697" y="8663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42509" y="1638259"/>
            <a:ext cx="175196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60" dirty="0">
                <a:solidFill>
                  <a:srgbClr val="FFFFFF"/>
                </a:solidFill>
                <a:latin typeface="Tahoma"/>
                <a:cs typeface="Tahoma"/>
              </a:rPr>
              <a:t>TF</a:t>
            </a:r>
            <a:r>
              <a:rPr sz="2200" b="1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70" dirty="0">
                <a:solidFill>
                  <a:srgbClr val="FFFFFF"/>
                </a:solidFill>
                <a:latin typeface="Tahoma"/>
                <a:cs typeface="Tahoma"/>
              </a:rPr>
              <a:t>=TF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60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50" dirty="0">
                <a:solidFill>
                  <a:srgbClr val="FFFFFF"/>
                </a:solidFill>
                <a:latin typeface="Tahoma"/>
                <a:cs typeface="Tahoma"/>
              </a:rPr>
              <a:t>IDF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308" y="3057838"/>
            <a:ext cx="7661909" cy="691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715" marR="5080" indent="-37465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86715" algn="l"/>
              </a:tabLst>
            </a:pPr>
            <a:r>
              <a:rPr sz="1900" spc="60" dirty="0">
                <a:solidFill>
                  <a:srgbClr val="F6F6F6"/>
                </a:solidFill>
                <a:latin typeface="Tahoma"/>
                <a:cs typeface="Tahoma"/>
              </a:rPr>
              <a:t>TF-</a:t>
            </a:r>
            <a:r>
              <a:rPr sz="1900" spc="65" dirty="0">
                <a:solidFill>
                  <a:srgbClr val="F6F6F6"/>
                </a:solidFill>
                <a:latin typeface="Tahoma"/>
                <a:cs typeface="Tahoma"/>
              </a:rPr>
              <a:t>IDF</a:t>
            </a:r>
            <a:r>
              <a:rPr sz="1900" spc="-5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900" spc="80" dirty="0">
                <a:solidFill>
                  <a:srgbClr val="F6F6F6"/>
                </a:solidFill>
                <a:latin typeface="Tahoma"/>
                <a:cs typeface="Tahoma"/>
              </a:rPr>
              <a:t>increases</a:t>
            </a:r>
            <a:r>
              <a:rPr sz="1900" spc="-5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900" spc="55" dirty="0">
                <a:solidFill>
                  <a:srgbClr val="F6F6F6"/>
                </a:solidFill>
                <a:latin typeface="Tahoma"/>
                <a:cs typeface="Tahoma"/>
              </a:rPr>
              <a:t>with</a:t>
            </a:r>
            <a:r>
              <a:rPr sz="1900" spc="-5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900" spc="75" dirty="0">
                <a:solidFill>
                  <a:srgbClr val="F6F6F6"/>
                </a:solidFill>
                <a:latin typeface="Tahoma"/>
                <a:cs typeface="Tahoma"/>
              </a:rPr>
              <a:t>the</a:t>
            </a:r>
            <a:r>
              <a:rPr sz="1900" spc="-5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900" spc="60" dirty="0">
                <a:solidFill>
                  <a:srgbClr val="F6F6F6"/>
                </a:solidFill>
                <a:latin typeface="Tahoma"/>
                <a:cs typeface="Tahoma"/>
              </a:rPr>
              <a:t>number</a:t>
            </a:r>
            <a:r>
              <a:rPr sz="1900" spc="-5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900" spc="85" dirty="0">
                <a:solidFill>
                  <a:srgbClr val="F6F6F6"/>
                </a:solidFill>
                <a:latin typeface="Tahoma"/>
                <a:cs typeface="Tahoma"/>
              </a:rPr>
              <a:t>of</a:t>
            </a:r>
            <a:r>
              <a:rPr sz="1900" spc="-5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900" spc="90" dirty="0">
                <a:solidFill>
                  <a:srgbClr val="F6F6F6"/>
                </a:solidFill>
                <a:latin typeface="Tahoma"/>
                <a:cs typeface="Tahoma"/>
              </a:rPr>
              <a:t>occurrences</a:t>
            </a:r>
            <a:r>
              <a:rPr sz="1900" spc="-5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900" spc="85" dirty="0">
                <a:solidFill>
                  <a:srgbClr val="F6F6F6"/>
                </a:solidFill>
                <a:latin typeface="Tahoma"/>
                <a:cs typeface="Tahoma"/>
              </a:rPr>
              <a:t>of</a:t>
            </a:r>
            <a:r>
              <a:rPr sz="1900" spc="-5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900" spc="70" dirty="0">
                <a:solidFill>
                  <a:srgbClr val="F6F6F6"/>
                </a:solidFill>
                <a:latin typeface="Tahoma"/>
                <a:cs typeface="Tahoma"/>
              </a:rPr>
              <a:t>a</a:t>
            </a:r>
            <a:r>
              <a:rPr sz="1900" spc="-5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900" spc="65" dirty="0">
                <a:solidFill>
                  <a:srgbClr val="F6F6F6"/>
                </a:solidFill>
                <a:latin typeface="Tahoma"/>
                <a:cs typeface="Tahoma"/>
              </a:rPr>
              <a:t>word</a:t>
            </a:r>
            <a:r>
              <a:rPr sz="1900" spc="-5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6F6F6"/>
                </a:solidFill>
                <a:latin typeface="Tahoma"/>
                <a:cs typeface="Tahoma"/>
              </a:rPr>
              <a:t>in</a:t>
            </a:r>
            <a:r>
              <a:rPr sz="1900" spc="-5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900" spc="20" dirty="0">
                <a:solidFill>
                  <a:srgbClr val="F6F6F6"/>
                </a:solidFill>
                <a:latin typeface="Tahoma"/>
                <a:cs typeface="Tahoma"/>
              </a:rPr>
              <a:t>a </a:t>
            </a:r>
            <a:r>
              <a:rPr sz="1900" spc="95" dirty="0">
                <a:solidFill>
                  <a:srgbClr val="F6F6F6"/>
                </a:solidFill>
                <a:latin typeface="Tahoma"/>
                <a:cs typeface="Tahoma"/>
              </a:rPr>
              <a:t>specific</a:t>
            </a:r>
            <a:r>
              <a:rPr sz="1900" spc="-5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900" spc="75" dirty="0">
                <a:solidFill>
                  <a:srgbClr val="F6F6F6"/>
                </a:solidFill>
                <a:latin typeface="Tahoma"/>
                <a:cs typeface="Tahoma"/>
              </a:rPr>
              <a:t>document</a:t>
            </a:r>
            <a:r>
              <a:rPr sz="1900" spc="-5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900" spc="70" dirty="0">
                <a:solidFill>
                  <a:srgbClr val="F6F6F6"/>
                </a:solidFill>
                <a:latin typeface="Tahoma"/>
                <a:cs typeface="Tahoma"/>
              </a:rPr>
              <a:t>but</a:t>
            </a:r>
            <a:r>
              <a:rPr sz="1900" spc="-4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900" spc="75" dirty="0">
                <a:solidFill>
                  <a:srgbClr val="F6F6F6"/>
                </a:solidFill>
                <a:latin typeface="Tahoma"/>
                <a:cs typeface="Tahoma"/>
              </a:rPr>
              <a:t>offset</a:t>
            </a:r>
            <a:r>
              <a:rPr sz="1900" spc="-5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900" spc="95" dirty="0">
                <a:solidFill>
                  <a:srgbClr val="F6F6F6"/>
                </a:solidFill>
                <a:latin typeface="Tahoma"/>
                <a:cs typeface="Tahoma"/>
              </a:rPr>
              <a:t>by</a:t>
            </a:r>
            <a:r>
              <a:rPr sz="1900" spc="-5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900" spc="80" dirty="0">
                <a:solidFill>
                  <a:srgbClr val="F6F6F6"/>
                </a:solidFill>
                <a:latin typeface="Tahoma"/>
                <a:cs typeface="Tahoma"/>
              </a:rPr>
              <a:t>frequency</a:t>
            </a:r>
            <a:r>
              <a:rPr sz="1900" spc="-4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900" spc="85" dirty="0">
                <a:solidFill>
                  <a:srgbClr val="F6F6F6"/>
                </a:solidFill>
                <a:latin typeface="Tahoma"/>
                <a:cs typeface="Tahoma"/>
              </a:rPr>
              <a:t>of</a:t>
            </a:r>
            <a:r>
              <a:rPr sz="1900" spc="-5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900" spc="65" dirty="0">
                <a:solidFill>
                  <a:srgbClr val="F6F6F6"/>
                </a:solidFill>
                <a:latin typeface="Tahoma"/>
                <a:cs typeface="Tahoma"/>
              </a:rPr>
              <a:t>word</a:t>
            </a:r>
            <a:r>
              <a:rPr sz="1900" spc="-4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6F6F6"/>
                </a:solidFill>
                <a:latin typeface="Tahoma"/>
                <a:cs typeface="Tahoma"/>
              </a:rPr>
              <a:t>in</a:t>
            </a:r>
            <a:r>
              <a:rPr sz="1900" spc="-5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900" spc="55" dirty="0">
                <a:solidFill>
                  <a:srgbClr val="F6F6F6"/>
                </a:solidFill>
                <a:latin typeface="Tahoma"/>
                <a:cs typeface="Tahoma"/>
              </a:rPr>
              <a:t>corpus.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590550"/>
            <a:ext cx="9245602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Tєrm</a:t>
            </a:r>
            <a:r>
              <a:rPr spc="-125" dirty="0"/>
              <a:t> </a:t>
            </a:r>
            <a:r>
              <a:rPr dirty="0"/>
              <a:t>Frєquєncy</a:t>
            </a:r>
            <a:r>
              <a:rPr spc="-125" dirty="0"/>
              <a:t> </a:t>
            </a:r>
            <a:r>
              <a:rPr spc="90" dirty="0"/>
              <a:t>-</a:t>
            </a:r>
            <a:r>
              <a:rPr spc="-120" dirty="0"/>
              <a:t> </a:t>
            </a:r>
            <a:r>
              <a:rPr spc="-50" dirty="0"/>
              <a:t>Invєrsє</a:t>
            </a:r>
            <a:r>
              <a:rPr spc="-125" dirty="0"/>
              <a:t> </a:t>
            </a:r>
            <a:r>
              <a:rPr spc="-25" dirty="0"/>
              <a:t>Documєnt</a:t>
            </a:r>
            <a:r>
              <a:rPr spc="-120" dirty="0"/>
              <a:t> </a:t>
            </a:r>
            <a:r>
              <a:rPr spc="-10" dirty="0"/>
              <a:t>Frєquєncy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89730"/>
              </p:ext>
            </p:extLst>
          </p:nvPr>
        </p:nvGraphicFramePr>
        <p:xfrm>
          <a:off x="584462" y="1899512"/>
          <a:ext cx="8049256" cy="791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7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9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28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43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life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beautiful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surprising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struggle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turn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teaches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resilience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growth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Documents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IN" sz="14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0.4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0.1099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62" y="376673"/>
            <a:ext cx="583813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Importancє</a:t>
            </a:r>
            <a:r>
              <a:rPr spc="-140" dirty="0"/>
              <a:t> </a:t>
            </a:r>
            <a:r>
              <a:rPr spc="-10" dirty="0"/>
              <a:t>of</a:t>
            </a:r>
            <a:r>
              <a:rPr spc="-140" dirty="0"/>
              <a:t> </a:t>
            </a:r>
            <a:r>
              <a:rPr spc="-70" dirty="0"/>
              <a:t>TF-</a:t>
            </a:r>
            <a:r>
              <a:rPr spc="-25" dirty="0"/>
              <a:t>IDF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95487" y="1384637"/>
            <a:ext cx="2254250" cy="721360"/>
            <a:chOff x="1795487" y="1384637"/>
            <a:chExt cx="2254250" cy="721360"/>
          </a:xfrm>
        </p:grpSpPr>
        <p:sp>
          <p:nvSpPr>
            <p:cNvPr id="4" name="object 4"/>
            <p:cNvSpPr/>
            <p:nvPr/>
          </p:nvSpPr>
          <p:spPr>
            <a:xfrm>
              <a:off x="1800249" y="1389399"/>
              <a:ext cx="2244725" cy="711835"/>
            </a:xfrm>
            <a:custGeom>
              <a:avLst/>
              <a:gdLst/>
              <a:ahLst/>
              <a:cxnLst/>
              <a:rect l="l" t="t" r="r" b="b"/>
              <a:pathLst>
                <a:path w="2244725" h="711835">
                  <a:moveTo>
                    <a:pt x="2125997" y="711599"/>
                  </a:moveTo>
                  <a:lnTo>
                    <a:pt x="118602" y="711599"/>
                  </a:lnTo>
                  <a:lnTo>
                    <a:pt x="72436" y="702279"/>
                  </a:lnTo>
                  <a:lnTo>
                    <a:pt x="34737" y="676862"/>
                  </a:lnTo>
                  <a:lnTo>
                    <a:pt x="9320" y="639163"/>
                  </a:lnTo>
                  <a:lnTo>
                    <a:pt x="0" y="592997"/>
                  </a:lnTo>
                  <a:lnTo>
                    <a:pt x="0" y="118602"/>
                  </a:lnTo>
                  <a:lnTo>
                    <a:pt x="9320" y="72436"/>
                  </a:lnTo>
                  <a:lnTo>
                    <a:pt x="34737" y="34737"/>
                  </a:lnTo>
                  <a:lnTo>
                    <a:pt x="72436" y="9320"/>
                  </a:lnTo>
                  <a:lnTo>
                    <a:pt x="118602" y="0"/>
                  </a:lnTo>
                  <a:lnTo>
                    <a:pt x="2125997" y="0"/>
                  </a:lnTo>
                  <a:lnTo>
                    <a:pt x="2171384" y="9028"/>
                  </a:lnTo>
                  <a:lnTo>
                    <a:pt x="2209861" y="34737"/>
                  </a:lnTo>
                  <a:lnTo>
                    <a:pt x="2235571" y="73215"/>
                  </a:lnTo>
                  <a:lnTo>
                    <a:pt x="2244599" y="118602"/>
                  </a:lnTo>
                  <a:lnTo>
                    <a:pt x="2244599" y="592997"/>
                  </a:lnTo>
                  <a:lnTo>
                    <a:pt x="2235279" y="639163"/>
                  </a:lnTo>
                  <a:lnTo>
                    <a:pt x="2209862" y="676862"/>
                  </a:lnTo>
                  <a:lnTo>
                    <a:pt x="2172162" y="702279"/>
                  </a:lnTo>
                  <a:lnTo>
                    <a:pt x="2125997" y="7115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00249" y="1389399"/>
              <a:ext cx="2244725" cy="711835"/>
            </a:xfrm>
            <a:custGeom>
              <a:avLst/>
              <a:gdLst/>
              <a:ahLst/>
              <a:cxnLst/>
              <a:rect l="l" t="t" r="r" b="b"/>
              <a:pathLst>
                <a:path w="2244725" h="711835">
                  <a:moveTo>
                    <a:pt x="0" y="118602"/>
                  </a:moveTo>
                  <a:lnTo>
                    <a:pt x="9320" y="72436"/>
                  </a:lnTo>
                  <a:lnTo>
                    <a:pt x="34737" y="34737"/>
                  </a:lnTo>
                  <a:lnTo>
                    <a:pt x="72436" y="9320"/>
                  </a:lnTo>
                  <a:lnTo>
                    <a:pt x="118602" y="0"/>
                  </a:lnTo>
                  <a:lnTo>
                    <a:pt x="2125997" y="0"/>
                  </a:lnTo>
                  <a:lnTo>
                    <a:pt x="2171384" y="9028"/>
                  </a:lnTo>
                  <a:lnTo>
                    <a:pt x="2209861" y="34737"/>
                  </a:lnTo>
                  <a:lnTo>
                    <a:pt x="2235571" y="73215"/>
                  </a:lnTo>
                  <a:lnTo>
                    <a:pt x="2244599" y="118602"/>
                  </a:lnTo>
                  <a:lnTo>
                    <a:pt x="2244599" y="592997"/>
                  </a:lnTo>
                  <a:lnTo>
                    <a:pt x="2235279" y="639163"/>
                  </a:lnTo>
                  <a:lnTo>
                    <a:pt x="2209862" y="676862"/>
                  </a:lnTo>
                  <a:lnTo>
                    <a:pt x="2172162" y="702279"/>
                  </a:lnTo>
                  <a:lnTo>
                    <a:pt x="2125997" y="711599"/>
                  </a:lnTo>
                  <a:lnTo>
                    <a:pt x="118602" y="711599"/>
                  </a:lnTo>
                  <a:lnTo>
                    <a:pt x="72436" y="702279"/>
                  </a:lnTo>
                  <a:lnTo>
                    <a:pt x="34737" y="676862"/>
                  </a:lnTo>
                  <a:lnTo>
                    <a:pt x="9320" y="639163"/>
                  </a:lnTo>
                  <a:lnTo>
                    <a:pt x="0" y="592997"/>
                  </a:lnTo>
                  <a:lnTo>
                    <a:pt x="0" y="118602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60700" y="1447131"/>
            <a:ext cx="132207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98120" marR="5080" indent="-186055">
              <a:lnSpc>
                <a:spcPct val="100699"/>
              </a:lnSpc>
              <a:spcBef>
                <a:spcPts val="85"/>
              </a:spcBef>
            </a:pPr>
            <a:r>
              <a:rPr sz="1800" b="1" spc="-75" dirty="0">
                <a:solidFill>
                  <a:srgbClr val="F6F6F6"/>
                </a:solidFill>
                <a:latin typeface="Tahoma"/>
                <a:cs typeface="Tahoma"/>
              </a:rPr>
              <a:t>Information </a:t>
            </a:r>
            <a:r>
              <a:rPr sz="1800" b="1" spc="-10" dirty="0">
                <a:solidFill>
                  <a:srgbClr val="F6F6F6"/>
                </a:solidFill>
                <a:latin typeface="Tahoma"/>
                <a:cs typeface="Tahoma"/>
              </a:rPr>
              <a:t>rєtriєval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68687" y="1384637"/>
            <a:ext cx="2254250" cy="721360"/>
            <a:chOff x="4868687" y="1384637"/>
            <a:chExt cx="2254250" cy="721360"/>
          </a:xfrm>
        </p:grpSpPr>
        <p:sp>
          <p:nvSpPr>
            <p:cNvPr id="8" name="object 8"/>
            <p:cNvSpPr/>
            <p:nvPr/>
          </p:nvSpPr>
          <p:spPr>
            <a:xfrm>
              <a:off x="4873449" y="1389399"/>
              <a:ext cx="2244725" cy="711835"/>
            </a:xfrm>
            <a:custGeom>
              <a:avLst/>
              <a:gdLst/>
              <a:ahLst/>
              <a:cxnLst/>
              <a:rect l="l" t="t" r="r" b="b"/>
              <a:pathLst>
                <a:path w="2244725" h="711835">
                  <a:moveTo>
                    <a:pt x="2125997" y="711599"/>
                  </a:moveTo>
                  <a:lnTo>
                    <a:pt x="118602" y="711599"/>
                  </a:lnTo>
                  <a:lnTo>
                    <a:pt x="72436" y="702279"/>
                  </a:lnTo>
                  <a:lnTo>
                    <a:pt x="34737" y="676862"/>
                  </a:lnTo>
                  <a:lnTo>
                    <a:pt x="9320" y="639163"/>
                  </a:lnTo>
                  <a:lnTo>
                    <a:pt x="0" y="592997"/>
                  </a:lnTo>
                  <a:lnTo>
                    <a:pt x="0" y="118602"/>
                  </a:lnTo>
                  <a:lnTo>
                    <a:pt x="9320" y="72436"/>
                  </a:lnTo>
                  <a:lnTo>
                    <a:pt x="34737" y="34737"/>
                  </a:lnTo>
                  <a:lnTo>
                    <a:pt x="72436" y="9320"/>
                  </a:lnTo>
                  <a:lnTo>
                    <a:pt x="118602" y="0"/>
                  </a:lnTo>
                  <a:lnTo>
                    <a:pt x="2125997" y="0"/>
                  </a:lnTo>
                  <a:lnTo>
                    <a:pt x="2171384" y="9028"/>
                  </a:lnTo>
                  <a:lnTo>
                    <a:pt x="2209862" y="34737"/>
                  </a:lnTo>
                  <a:lnTo>
                    <a:pt x="2235572" y="73215"/>
                  </a:lnTo>
                  <a:lnTo>
                    <a:pt x="2244599" y="118602"/>
                  </a:lnTo>
                  <a:lnTo>
                    <a:pt x="2244599" y="592997"/>
                  </a:lnTo>
                  <a:lnTo>
                    <a:pt x="2235279" y="639163"/>
                  </a:lnTo>
                  <a:lnTo>
                    <a:pt x="2209862" y="676862"/>
                  </a:lnTo>
                  <a:lnTo>
                    <a:pt x="2172162" y="702279"/>
                  </a:lnTo>
                  <a:lnTo>
                    <a:pt x="2125997" y="7115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73449" y="1389399"/>
              <a:ext cx="2244725" cy="711835"/>
            </a:xfrm>
            <a:custGeom>
              <a:avLst/>
              <a:gdLst/>
              <a:ahLst/>
              <a:cxnLst/>
              <a:rect l="l" t="t" r="r" b="b"/>
              <a:pathLst>
                <a:path w="2244725" h="711835">
                  <a:moveTo>
                    <a:pt x="0" y="118602"/>
                  </a:moveTo>
                  <a:lnTo>
                    <a:pt x="9320" y="72436"/>
                  </a:lnTo>
                  <a:lnTo>
                    <a:pt x="34737" y="34737"/>
                  </a:lnTo>
                  <a:lnTo>
                    <a:pt x="72436" y="9320"/>
                  </a:lnTo>
                  <a:lnTo>
                    <a:pt x="118602" y="0"/>
                  </a:lnTo>
                  <a:lnTo>
                    <a:pt x="2125997" y="0"/>
                  </a:lnTo>
                  <a:lnTo>
                    <a:pt x="2171384" y="9028"/>
                  </a:lnTo>
                  <a:lnTo>
                    <a:pt x="2209862" y="34737"/>
                  </a:lnTo>
                  <a:lnTo>
                    <a:pt x="2235572" y="73215"/>
                  </a:lnTo>
                  <a:lnTo>
                    <a:pt x="2244599" y="118602"/>
                  </a:lnTo>
                  <a:lnTo>
                    <a:pt x="2244599" y="592997"/>
                  </a:lnTo>
                  <a:lnTo>
                    <a:pt x="2235279" y="639163"/>
                  </a:lnTo>
                  <a:lnTo>
                    <a:pt x="2209862" y="676862"/>
                  </a:lnTo>
                  <a:lnTo>
                    <a:pt x="2172162" y="702279"/>
                  </a:lnTo>
                  <a:lnTo>
                    <a:pt x="2125997" y="711599"/>
                  </a:lnTo>
                  <a:lnTo>
                    <a:pt x="118602" y="711599"/>
                  </a:lnTo>
                  <a:lnTo>
                    <a:pt x="72436" y="702279"/>
                  </a:lnTo>
                  <a:lnTo>
                    <a:pt x="34737" y="676862"/>
                  </a:lnTo>
                  <a:lnTo>
                    <a:pt x="9320" y="639163"/>
                  </a:lnTo>
                  <a:lnTo>
                    <a:pt x="0" y="592997"/>
                  </a:lnTo>
                  <a:lnTo>
                    <a:pt x="0" y="118602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30735" y="1585243"/>
            <a:ext cx="1329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6F6F6"/>
                </a:solidFill>
                <a:latin typeface="Tahoma"/>
                <a:cs typeface="Tahoma"/>
              </a:rPr>
              <a:t>Tєxt</a:t>
            </a:r>
            <a:r>
              <a:rPr sz="1800" b="1" spc="-114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F6F6F6"/>
                </a:solidFill>
                <a:latin typeface="Tahoma"/>
                <a:cs typeface="Tahoma"/>
              </a:rPr>
              <a:t>Mining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1625" y="2596100"/>
            <a:ext cx="2244725" cy="615315"/>
          </a:xfrm>
          <a:custGeom>
            <a:avLst/>
            <a:gdLst/>
            <a:ahLst/>
            <a:cxnLst/>
            <a:rect l="l" t="t" r="r" b="b"/>
            <a:pathLst>
              <a:path w="2244725" h="615314">
                <a:moveTo>
                  <a:pt x="2142047" y="615299"/>
                </a:moveTo>
                <a:lnTo>
                  <a:pt x="102552" y="615299"/>
                </a:lnTo>
                <a:lnTo>
                  <a:pt x="62634" y="607240"/>
                </a:lnTo>
                <a:lnTo>
                  <a:pt x="30036" y="585263"/>
                </a:lnTo>
                <a:lnTo>
                  <a:pt x="8059" y="552665"/>
                </a:lnTo>
                <a:lnTo>
                  <a:pt x="0" y="512747"/>
                </a:lnTo>
                <a:lnTo>
                  <a:pt x="0" y="102552"/>
                </a:lnTo>
                <a:lnTo>
                  <a:pt x="8059" y="62634"/>
                </a:lnTo>
                <a:lnTo>
                  <a:pt x="30036" y="30036"/>
                </a:lnTo>
                <a:lnTo>
                  <a:pt x="62634" y="8059"/>
                </a:lnTo>
                <a:lnTo>
                  <a:pt x="102552" y="0"/>
                </a:lnTo>
                <a:lnTo>
                  <a:pt x="2142047" y="0"/>
                </a:lnTo>
                <a:lnTo>
                  <a:pt x="2181292" y="7806"/>
                </a:lnTo>
                <a:lnTo>
                  <a:pt x="2214563" y="30036"/>
                </a:lnTo>
                <a:lnTo>
                  <a:pt x="2236793" y="63307"/>
                </a:lnTo>
                <a:lnTo>
                  <a:pt x="2244599" y="102552"/>
                </a:lnTo>
                <a:lnTo>
                  <a:pt x="2244599" y="512747"/>
                </a:lnTo>
                <a:lnTo>
                  <a:pt x="2236540" y="552665"/>
                </a:lnTo>
                <a:lnTo>
                  <a:pt x="2214563" y="585263"/>
                </a:lnTo>
                <a:lnTo>
                  <a:pt x="2181965" y="607240"/>
                </a:lnTo>
                <a:lnTo>
                  <a:pt x="2142047" y="6152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18591" y="2607586"/>
            <a:ext cx="1609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 marR="5080" indent="-8509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272528"/>
                </a:solidFill>
                <a:latin typeface="Tahoma"/>
                <a:cs typeface="Tahoma"/>
              </a:rPr>
              <a:t>Search</a:t>
            </a:r>
            <a:r>
              <a:rPr sz="1800" b="1" spc="-70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1800" b="1" spc="-45" dirty="0">
                <a:solidFill>
                  <a:srgbClr val="272528"/>
                </a:solidFill>
                <a:latin typeface="Tahoma"/>
                <a:cs typeface="Tahoma"/>
              </a:rPr>
              <a:t>Engine </a:t>
            </a:r>
            <a:r>
              <a:rPr sz="1800" b="1" spc="-10" dirty="0">
                <a:solidFill>
                  <a:srgbClr val="272528"/>
                </a:solidFill>
                <a:latin typeface="Tahoma"/>
                <a:cs typeface="Tahoma"/>
              </a:rPr>
              <a:t>Optimization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31100" y="2596100"/>
            <a:ext cx="2244725" cy="615315"/>
          </a:xfrm>
          <a:custGeom>
            <a:avLst/>
            <a:gdLst/>
            <a:ahLst/>
            <a:cxnLst/>
            <a:rect l="l" t="t" r="r" b="b"/>
            <a:pathLst>
              <a:path w="2244725" h="615314">
                <a:moveTo>
                  <a:pt x="2142047" y="615299"/>
                </a:moveTo>
                <a:lnTo>
                  <a:pt x="102551" y="615299"/>
                </a:lnTo>
                <a:lnTo>
                  <a:pt x="62634" y="607240"/>
                </a:lnTo>
                <a:lnTo>
                  <a:pt x="30036" y="585263"/>
                </a:lnTo>
                <a:lnTo>
                  <a:pt x="8059" y="552665"/>
                </a:lnTo>
                <a:lnTo>
                  <a:pt x="0" y="512747"/>
                </a:lnTo>
                <a:lnTo>
                  <a:pt x="0" y="102552"/>
                </a:lnTo>
                <a:lnTo>
                  <a:pt x="8059" y="62634"/>
                </a:lnTo>
                <a:lnTo>
                  <a:pt x="30036" y="30036"/>
                </a:lnTo>
                <a:lnTo>
                  <a:pt x="62634" y="8059"/>
                </a:lnTo>
                <a:lnTo>
                  <a:pt x="102551" y="0"/>
                </a:lnTo>
                <a:lnTo>
                  <a:pt x="2142047" y="0"/>
                </a:lnTo>
                <a:lnTo>
                  <a:pt x="2181292" y="7806"/>
                </a:lnTo>
                <a:lnTo>
                  <a:pt x="2214563" y="30036"/>
                </a:lnTo>
                <a:lnTo>
                  <a:pt x="2236793" y="63307"/>
                </a:lnTo>
                <a:lnTo>
                  <a:pt x="2244599" y="102552"/>
                </a:lnTo>
                <a:lnTo>
                  <a:pt x="2244599" y="512747"/>
                </a:lnTo>
                <a:lnTo>
                  <a:pt x="2236540" y="552665"/>
                </a:lnTo>
                <a:lnTo>
                  <a:pt x="2214563" y="585263"/>
                </a:lnTo>
                <a:lnTo>
                  <a:pt x="2181965" y="607240"/>
                </a:lnTo>
                <a:lnTo>
                  <a:pt x="2142047" y="6152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08653" y="2607586"/>
            <a:ext cx="1687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035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272528"/>
                </a:solidFill>
                <a:latin typeface="Tahoma"/>
                <a:cs typeface="Tahoma"/>
              </a:rPr>
              <a:t>Document </a:t>
            </a:r>
            <a:r>
              <a:rPr sz="1800" b="1" spc="-55" dirty="0">
                <a:solidFill>
                  <a:srgbClr val="272528"/>
                </a:solidFill>
                <a:latin typeface="Tahoma"/>
                <a:cs typeface="Tahoma"/>
              </a:rPr>
              <a:t>Summarization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60574" y="2596100"/>
            <a:ext cx="2244725" cy="615315"/>
          </a:xfrm>
          <a:custGeom>
            <a:avLst/>
            <a:gdLst/>
            <a:ahLst/>
            <a:cxnLst/>
            <a:rect l="l" t="t" r="r" b="b"/>
            <a:pathLst>
              <a:path w="2244725" h="615314">
                <a:moveTo>
                  <a:pt x="2142047" y="615299"/>
                </a:moveTo>
                <a:lnTo>
                  <a:pt x="102551" y="615299"/>
                </a:lnTo>
                <a:lnTo>
                  <a:pt x="62634" y="607240"/>
                </a:lnTo>
                <a:lnTo>
                  <a:pt x="30036" y="585263"/>
                </a:lnTo>
                <a:lnTo>
                  <a:pt x="8059" y="552665"/>
                </a:lnTo>
                <a:lnTo>
                  <a:pt x="0" y="512747"/>
                </a:lnTo>
                <a:lnTo>
                  <a:pt x="0" y="102552"/>
                </a:lnTo>
                <a:lnTo>
                  <a:pt x="8059" y="62634"/>
                </a:lnTo>
                <a:lnTo>
                  <a:pt x="30036" y="30036"/>
                </a:lnTo>
                <a:lnTo>
                  <a:pt x="62634" y="8059"/>
                </a:lnTo>
                <a:lnTo>
                  <a:pt x="102551" y="0"/>
                </a:lnTo>
                <a:lnTo>
                  <a:pt x="2142047" y="0"/>
                </a:lnTo>
                <a:lnTo>
                  <a:pt x="2181293" y="7806"/>
                </a:lnTo>
                <a:lnTo>
                  <a:pt x="2214563" y="30036"/>
                </a:lnTo>
                <a:lnTo>
                  <a:pt x="2236793" y="63307"/>
                </a:lnTo>
                <a:lnTo>
                  <a:pt x="2244599" y="102552"/>
                </a:lnTo>
                <a:lnTo>
                  <a:pt x="2244599" y="512747"/>
                </a:lnTo>
                <a:lnTo>
                  <a:pt x="2236540" y="552665"/>
                </a:lnTo>
                <a:lnTo>
                  <a:pt x="2214563" y="585263"/>
                </a:lnTo>
                <a:lnTo>
                  <a:pt x="2181965" y="607240"/>
                </a:lnTo>
                <a:lnTo>
                  <a:pt x="2142047" y="6152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125181" y="2744746"/>
            <a:ext cx="1714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272528"/>
                </a:solidFill>
                <a:latin typeface="Tahoma"/>
                <a:cs typeface="Tahoma"/>
              </a:rPr>
              <a:t>Topic</a:t>
            </a:r>
            <a:r>
              <a:rPr sz="1800" b="1" spc="-95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1800" b="1" spc="-25" dirty="0">
                <a:solidFill>
                  <a:srgbClr val="272528"/>
                </a:solidFill>
                <a:latin typeface="Tahoma"/>
                <a:cs typeface="Tahoma"/>
              </a:rPr>
              <a:t>Modeling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9249" y="2347722"/>
            <a:ext cx="22009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/>
              <a:t>Vєctorization</a:t>
            </a:r>
            <a:endParaRPr sz="2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3568" y="2147542"/>
            <a:ext cx="685799" cy="6857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Vєctorization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31787" y="2083837"/>
            <a:ext cx="4048125" cy="1177290"/>
            <a:chOff x="4531787" y="2083837"/>
            <a:chExt cx="4048125" cy="1177290"/>
          </a:xfrm>
        </p:grpSpPr>
        <p:sp>
          <p:nvSpPr>
            <p:cNvPr id="4" name="object 4"/>
            <p:cNvSpPr/>
            <p:nvPr/>
          </p:nvSpPr>
          <p:spPr>
            <a:xfrm>
              <a:off x="4536549" y="2088600"/>
              <a:ext cx="4038600" cy="1167765"/>
            </a:xfrm>
            <a:custGeom>
              <a:avLst/>
              <a:gdLst/>
              <a:ahLst/>
              <a:cxnLst/>
              <a:rect l="l" t="t" r="r" b="b"/>
              <a:pathLst>
                <a:path w="4038600" h="1167764">
                  <a:moveTo>
                    <a:pt x="3843995" y="1167599"/>
                  </a:moveTo>
                  <a:lnTo>
                    <a:pt x="194603" y="1167599"/>
                  </a:lnTo>
                  <a:lnTo>
                    <a:pt x="149983" y="1162460"/>
                  </a:lnTo>
                  <a:lnTo>
                    <a:pt x="109022" y="1147820"/>
                  </a:lnTo>
                  <a:lnTo>
                    <a:pt x="72889" y="1124847"/>
                  </a:lnTo>
                  <a:lnTo>
                    <a:pt x="42752" y="1094710"/>
                  </a:lnTo>
                  <a:lnTo>
                    <a:pt x="19779" y="1058577"/>
                  </a:lnTo>
                  <a:lnTo>
                    <a:pt x="5139" y="1017616"/>
                  </a:lnTo>
                  <a:lnTo>
                    <a:pt x="0" y="972995"/>
                  </a:lnTo>
                  <a:lnTo>
                    <a:pt x="0" y="194603"/>
                  </a:lnTo>
                  <a:lnTo>
                    <a:pt x="5139" y="149983"/>
                  </a:lnTo>
                  <a:lnTo>
                    <a:pt x="19779" y="109022"/>
                  </a:lnTo>
                  <a:lnTo>
                    <a:pt x="42752" y="72889"/>
                  </a:lnTo>
                  <a:lnTo>
                    <a:pt x="72889" y="42752"/>
                  </a:lnTo>
                  <a:lnTo>
                    <a:pt x="109022" y="19779"/>
                  </a:lnTo>
                  <a:lnTo>
                    <a:pt x="149983" y="5139"/>
                  </a:lnTo>
                  <a:lnTo>
                    <a:pt x="194603" y="0"/>
                  </a:lnTo>
                  <a:lnTo>
                    <a:pt x="3843995" y="0"/>
                  </a:lnTo>
                  <a:lnTo>
                    <a:pt x="3882138" y="3773"/>
                  </a:lnTo>
                  <a:lnTo>
                    <a:pt x="3951962" y="32695"/>
                  </a:lnTo>
                  <a:lnTo>
                    <a:pt x="3981601" y="56998"/>
                  </a:lnTo>
                  <a:lnTo>
                    <a:pt x="4005904" y="86637"/>
                  </a:lnTo>
                  <a:lnTo>
                    <a:pt x="4034826" y="156461"/>
                  </a:lnTo>
                  <a:lnTo>
                    <a:pt x="4038599" y="194603"/>
                  </a:lnTo>
                  <a:lnTo>
                    <a:pt x="4038599" y="972995"/>
                  </a:lnTo>
                  <a:lnTo>
                    <a:pt x="4033460" y="1017616"/>
                  </a:lnTo>
                  <a:lnTo>
                    <a:pt x="4018820" y="1058577"/>
                  </a:lnTo>
                  <a:lnTo>
                    <a:pt x="3995847" y="1094710"/>
                  </a:lnTo>
                  <a:lnTo>
                    <a:pt x="3965710" y="1124847"/>
                  </a:lnTo>
                  <a:lnTo>
                    <a:pt x="3929577" y="1147820"/>
                  </a:lnTo>
                  <a:lnTo>
                    <a:pt x="3888616" y="1162460"/>
                  </a:lnTo>
                  <a:lnTo>
                    <a:pt x="3843995" y="11675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36549" y="2088600"/>
              <a:ext cx="4038600" cy="1167765"/>
            </a:xfrm>
            <a:custGeom>
              <a:avLst/>
              <a:gdLst/>
              <a:ahLst/>
              <a:cxnLst/>
              <a:rect l="l" t="t" r="r" b="b"/>
              <a:pathLst>
                <a:path w="4038600" h="1167764">
                  <a:moveTo>
                    <a:pt x="0" y="194603"/>
                  </a:moveTo>
                  <a:lnTo>
                    <a:pt x="5139" y="149983"/>
                  </a:lnTo>
                  <a:lnTo>
                    <a:pt x="19779" y="109022"/>
                  </a:lnTo>
                  <a:lnTo>
                    <a:pt x="42752" y="72889"/>
                  </a:lnTo>
                  <a:lnTo>
                    <a:pt x="72889" y="42752"/>
                  </a:lnTo>
                  <a:lnTo>
                    <a:pt x="109022" y="19779"/>
                  </a:lnTo>
                  <a:lnTo>
                    <a:pt x="149983" y="5139"/>
                  </a:lnTo>
                  <a:lnTo>
                    <a:pt x="194603" y="0"/>
                  </a:lnTo>
                  <a:lnTo>
                    <a:pt x="3843995" y="0"/>
                  </a:lnTo>
                  <a:lnTo>
                    <a:pt x="3882138" y="3773"/>
                  </a:lnTo>
                  <a:lnTo>
                    <a:pt x="3951962" y="32695"/>
                  </a:lnTo>
                  <a:lnTo>
                    <a:pt x="3981601" y="56998"/>
                  </a:lnTo>
                  <a:lnTo>
                    <a:pt x="4005904" y="86637"/>
                  </a:lnTo>
                  <a:lnTo>
                    <a:pt x="4034826" y="156461"/>
                  </a:lnTo>
                  <a:lnTo>
                    <a:pt x="4038599" y="194603"/>
                  </a:lnTo>
                  <a:lnTo>
                    <a:pt x="4038599" y="972995"/>
                  </a:lnTo>
                  <a:lnTo>
                    <a:pt x="4033460" y="1017616"/>
                  </a:lnTo>
                  <a:lnTo>
                    <a:pt x="4018820" y="1058577"/>
                  </a:lnTo>
                  <a:lnTo>
                    <a:pt x="3995847" y="1094710"/>
                  </a:lnTo>
                  <a:lnTo>
                    <a:pt x="3965710" y="1124847"/>
                  </a:lnTo>
                  <a:lnTo>
                    <a:pt x="3929577" y="1147820"/>
                  </a:lnTo>
                  <a:lnTo>
                    <a:pt x="3888616" y="1162460"/>
                  </a:lnTo>
                  <a:lnTo>
                    <a:pt x="3843995" y="1167599"/>
                  </a:lnTo>
                  <a:lnTo>
                    <a:pt x="194603" y="1167599"/>
                  </a:lnTo>
                  <a:lnTo>
                    <a:pt x="149983" y="1162460"/>
                  </a:lnTo>
                  <a:lnTo>
                    <a:pt x="109022" y="1147820"/>
                  </a:lnTo>
                  <a:lnTo>
                    <a:pt x="72889" y="1124847"/>
                  </a:lnTo>
                  <a:lnTo>
                    <a:pt x="42752" y="1094710"/>
                  </a:lnTo>
                  <a:lnTo>
                    <a:pt x="19779" y="1058577"/>
                  </a:lnTo>
                  <a:lnTo>
                    <a:pt x="5139" y="1017616"/>
                  </a:lnTo>
                  <a:lnTo>
                    <a:pt x="0" y="972995"/>
                  </a:lnTo>
                  <a:lnTo>
                    <a:pt x="0" y="194603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00109" y="2393888"/>
            <a:ext cx="3309620" cy="54165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indent="83820">
              <a:lnSpc>
                <a:spcPts val="2030"/>
              </a:lnSpc>
              <a:spcBef>
                <a:spcPts val="175"/>
              </a:spcBef>
            </a:pPr>
            <a:r>
              <a:rPr sz="1700" b="1" dirty="0">
                <a:solidFill>
                  <a:srgbClr val="F6F6F6"/>
                </a:solidFill>
                <a:latin typeface="Tahoma"/>
                <a:cs typeface="Tahoma"/>
              </a:rPr>
              <a:t>Convєrt</a:t>
            </a:r>
            <a:r>
              <a:rPr sz="1700" b="1" spc="-8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b="1" spc="-30" dirty="0">
                <a:solidFill>
                  <a:srgbClr val="F6F6F6"/>
                </a:solidFill>
                <a:latin typeface="Tahoma"/>
                <a:cs typeface="Tahoma"/>
              </a:rPr>
              <a:t>words</a:t>
            </a:r>
            <a:r>
              <a:rPr sz="1700" b="1" spc="-8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b="1" spc="-45" dirty="0">
                <a:solidFill>
                  <a:srgbClr val="F6F6F6"/>
                </a:solidFill>
                <a:latin typeface="Tahoma"/>
                <a:cs typeface="Tahoma"/>
              </a:rPr>
              <a:t>into</a:t>
            </a:r>
            <a:r>
              <a:rPr sz="1700" b="1" spc="-8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b="1" spc="-10" dirty="0">
                <a:solidFill>
                  <a:srgbClr val="F6F6F6"/>
                </a:solidFill>
                <a:latin typeface="Tahoma"/>
                <a:cs typeface="Tahoma"/>
              </a:rPr>
              <a:t>numєrical rєprєsєntations</a:t>
            </a:r>
            <a:r>
              <a:rPr sz="1700" b="1" spc="-4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b="1" dirty="0">
                <a:solidFill>
                  <a:srgbClr val="F6F6F6"/>
                </a:solidFill>
                <a:latin typeface="Tahoma"/>
                <a:cs typeface="Tahoma"/>
              </a:rPr>
              <a:t>callєd</a:t>
            </a:r>
            <a:r>
              <a:rPr sz="1700" b="1" spc="-4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b="1" spc="-10" dirty="0">
                <a:solidFill>
                  <a:srgbClr val="F6F6F6"/>
                </a:solidFill>
                <a:latin typeface="Tahoma"/>
                <a:cs typeface="Tahoma"/>
              </a:rPr>
              <a:t>vєctors.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286000"/>
            <a:ext cx="3619499" cy="29813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Vєctorization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18974" y="2754619"/>
            <a:ext cx="2691130" cy="677545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175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85"/>
              </a:spcBef>
            </a:pPr>
            <a:r>
              <a:rPr sz="2000" spc="-25" dirty="0">
                <a:solidFill>
                  <a:srgbClr val="FAFFFF"/>
                </a:solidFill>
                <a:latin typeface="Arial MT"/>
                <a:cs typeface="Arial MT"/>
              </a:rPr>
              <a:t>TF-IDF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0666" y="1206501"/>
            <a:ext cx="2702658" cy="393699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18974" y="3545829"/>
            <a:ext cx="2691130" cy="677545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175895" rIns="0" bIns="0" rtlCol="0">
            <a:spAutoFit/>
          </a:bodyPr>
          <a:lstStyle/>
          <a:p>
            <a:pPr marL="366395">
              <a:lnSpc>
                <a:spcPct val="100000"/>
              </a:lnSpc>
              <a:spcBef>
                <a:spcPts val="1385"/>
              </a:spcBef>
            </a:pPr>
            <a:r>
              <a:rPr sz="2000" dirty="0">
                <a:solidFill>
                  <a:srgbClr val="FAFFFF"/>
                </a:solidFill>
                <a:latin typeface="Arial MT"/>
                <a:cs typeface="Arial MT"/>
              </a:rPr>
              <a:t>Word</a:t>
            </a:r>
            <a:r>
              <a:rPr sz="2000" spc="-55" dirty="0">
                <a:solidFill>
                  <a:srgbClr val="FA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AFFFF"/>
                </a:solidFill>
                <a:latin typeface="Arial MT"/>
                <a:cs typeface="Arial MT"/>
              </a:rPr>
              <a:t>Embedding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8974" y="1172199"/>
            <a:ext cx="2691130" cy="677545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175895" rIns="0" bIns="0" rtlCol="0">
            <a:spAutoFit/>
          </a:bodyPr>
          <a:lstStyle/>
          <a:p>
            <a:pPr marL="307340">
              <a:lnSpc>
                <a:spcPct val="100000"/>
              </a:lnSpc>
              <a:spcBef>
                <a:spcPts val="1385"/>
              </a:spcBef>
            </a:pPr>
            <a:r>
              <a:rPr sz="2000" dirty="0">
                <a:solidFill>
                  <a:srgbClr val="FAFFFF"/>
                </a:solidFill>
                <a:latin typeface="Arial MT"/>
                <a:cs typeface="Arial MT"/>
              </a:rPr>
              <a:t>One</a:t>
            </a:r>
            <a:r>
              <a:rPr sz="2000" spc="-15" dirty="0">
                <a:solidFill>
                  <a:srgbClr val="FA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AFFFF"/>
                </a:solidFill>
                <a:latin typeface="Arial MT"/>
                <a:cs typeface="Arial MT"/>
              </a:rPr>
              <a:t>Hot</a:t>
            </a:r>
            <a:r>
              <a:rPr sz="2000" spc="-15" dirty="0">
                <a:solidFill>
                  <a:srgbClr val="FA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AFFFF"/>
                </a:solidFill>
                <a:latin typeface="Arial MT"/>
                <a:cs typeface="Arial MT"/>
              </a:rPr>
              <a:t>Encoding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42D476-F692-9714-628B-F24CED52AF30}"/>
              </a:ext>
            </a:extLst>
          </p:cNvPr>
          <p:cNvSpPr/>
          <p:nvPr/>
        </p:nvSpPr>
        <p:spPr>
          <a:xfrm>
            <a:off x="4918974" y="1962150"/>
            <a:ext cx="2691130" cy="67754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E9E01-BC14-B448-BFCF-337A09386377}"/>
              </a:ext>
            </a:extLst>
          </p:cNvPr>
          <p:cNvSpPr txBox="1"/>
          <p:nvPr/>
        </p:nvSpPr>
        <p:spPr>
          <a:xfrm>
            <a:off x="5140678" y="2114550"/>
            <a:ext cx="23269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Bag of Words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Vєctorization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974" y="2754619"/>
            <a:ext cx="2691130" cy="677545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175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85"/>
              </a:spcBef>
            </a:pPr>
            <a:r>
              <a:rPr sz="2000" spc="-25" dirty="0">
                <a:solidFill>
                  <a:srgbClr val="FAFFFF"/>
                </a:solidFill>
                <a:latin typeface="Arial MT"/>
                <a:cs typeface="Arial MT"/>
              </a:rPr>
              <a:t>TF-IDF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0666" y="1206501"/>
            <a:ext cx="2702658" cy="393699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18974" y="3545829"/>
            <a:ext cx="2691130" cy="677545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175895" rIns="0" bIns="0" rtlCol="0">
            <a:spAutoFit/>
          </a:bodyPr>
          <a:lstStyle/>
          <a:p>
            <a:pPr marL="366395">
              <a:lnSpc>
                <a:spcPct val="100000"/>
              </a:lnSpc>
              <a:spcBef>
                <a:spcPts val="1385"/>
              </a:spcBef>
            </a:pPr>
            <a:r>
              <a:rPr sz="2000" dirty="0">
                <a:solidFill>
                  <a:srgbClr val="FAFFFF"/>
                </a:solidFill>
                <a:latin typeface="Arial MT"/>
                <a:cs typeface="Arial MT"/>
              </a:rPr>
              <a:t>Word</a:t>
            </a:r>
            <a:r>
              <a:rPr sz="2000" spc="-55" dirty="0">
                <a:solidFill>
                  <a:srgbClr val="FA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AFFFF"/>
                </a:solidFill>
                <a:latin typeface="Arial MT"/>
                <a:cs typeface="Arial MT"/>
              </a:rPr>
              <a:t>Embedding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8974" y="1172199"/>
            <a:ext cx="2691130" cy="677545"/>
          </a:xfrm>
          <a:prstGeom prst="rect">
            <a:avLst/>
          </a:prstGeom>
          <a:solidFill>
            <a:srgbClr val="9639B1"/>
          </a:solidFill>
          <a:ln w="38099">
            <a:solidFill>
              <a:srgbClr val="FAFFFF"/>
            </a:solidFill>
          </a:ln>
        </p:spPr>
        <p:txBody>
          <a:bodyPr vert="horz" wrap="square" lIns="0" tIns="186055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1465"/>
              </a:spcBef>
            </a:pPr>
            <a:r>
              <a:rPr sz="1900" b="1" dirty="0">
                <a:solidFill>
                  <a:srgbClr val="FAFFFF"/>
                </a:solidFill>
                <a:latin typeface="Arial"/>
                <a:cs typeface="Arial"/>
              </a:rPr>
              <a:t>One</a:t>
            </a:r>
            <a:r>
              <a:rPr sz="1900" b="1" spc="-45" dirty="0">
                <a:solidFill>
                  <a:srgbClr val="FAFFFF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FAFFFF"/>
                </a:solidFill>
                <a:latin typeface="Arial"/>
                <a:cs typeface="Arial"/>
              </a:rPr>
              <a:t>Hot</a:t>
            </a:r>
            <a:r>
              <a:rPr sz="1900" b="1" spc="-45" dirty="0">
                <a:solidFill>
                  <a:srgbClr val="FAFFFF"/>
                </a:solidFill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FAFFFF"/>
                </a:solidFill>
                <a:latin typeface="Arial"/>
                <a:cs typeface="Arial"/>
              </a:rPr>
              <a:t>Encoding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24BE60-AF9C-BE17-5387-8C00A5680B7C}"/>
              </a:ext>
            </a:extLst>
          </p:cNvPr>
          <p:cNvSpPr/>
          <p:nvPr/>
        </p:nvSpPr>
        <p:spPr>
          <a:xfrm>
            <a:off x="4918974" y="1962150"/>
            <a:ext cx="2691130" cy="67754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D00D68-E55D-BAA7-DD3D-8B9A60F63583}"/>
              </a:ext>
            </a:extLst>
          </p:cNvPr>
          <p:cNvSpPr txBox="1"/>
          <p:nvPr/>
        </p:nvSpPr>
        <p:spPr>
          <a:xfrm>
            <a:off x="5140678" y="2114550"/>
            <a:ext cx="23269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Bag of Words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/>
              <a:t>Onє-Hot</a:t>
            </a:r>
            <a:r>
              <a:rPr spc="-95" dirty="0"/>
              <a:t> </a:t>
            </a:r>
            <a:r>
              <a:rPr spc="-10" dirty="0"/>
              <a:t>Encoding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30712" y="1407762"/>
            <a:ext cx="6971030" cy="667385"/>
            <a:chOff x="1130712" y="1407762"/>
            <a:chExt cx="6971030" cy="667385"/>
          </a:xfrm>
        </p:grpSpPr>
        <p:sp>
          <p:nvSpPr>
            <p:cNvPr id="4" name="object 4"/>
            <p:cNvSpPr/>
            <p:nvPr/>
          </p:nvSpPr>
          <p:spPr>
            <a:xfrm>
              <a:off x="1135474" y="1412525"/>
              <a:ext cx="6961505" cy="657860"/>
            </a:xfrm>
            <a:custGeom>
              <a:avLst/>
              <a:gdLst/>
              <a:ahLst/>
              <a:cxnLst/>
              <a:rect l="l" t="t" r="r" b="b"/>
              <a:pathLst>
                <a:path w="6961505" h="657860">
                  <a:moveTo>
                    <a:pt x="6851947" y="657299"/>
                  </a:moveTo>
                  <a:lnTo>
                    <a:pt x="109552" y="657299"/>
                  </a:lnTo>
                  <a:lnTo>
                    <a:pt x="66909" y="648690"/>
                  </a:lnTo>
                  <a:lnTo>
                    <a:pt x="32087" y="625212"/>
                  </a:lnTo>
                  <a:lnTo>
                    <a:pt x="8609" y="590390"/>
                  </a:lnTo>
                  <a:lnTo>
                    <a:pt x="0" y="547747"/>
                  </a:lnTo>
                  <a:lnTo>
                    <a:pt x="0" y="109552"/>
                  </a:lnTo>
                  <a:lnTo>
                    <a:pt x="8609" y="66909"/>
                  </a:lnTo>
                  <a:lnTo>
                    <a:pt x="32087" y="32087"/>
                  </a:lnTo>
                  <a:lnTo>
                    <a:pt x="66909" y="8609"/>
                  </a:lnTo>
                  <a:lnTo>
                    <a:pt x="109552" y="0"/>
                  </a:lnTo>
                  <a:lnTo>
                    <a:pt x="6851947" y="0"/>
                  </a:lnTo>
                  <a:lnTo>
                    <a:pt x="6893871" y="8339"/>
                  </a:lnTo>
                  <a:lnTo>
                    <a:pt x="6929413" y="32087"/>
                  </a:lnTo>
                  <a:lnTo>
                    <a:pt x="6953160" y="67628"/>
                  </a:lnTo>
                  <a:lnTo>
                    <a:pt x="6961499" y="109552"/>
                  </a:lnTo>
                  <a:lnTo>
                    <a:pt x="6961499" y="547747"/>
                  </a:lnTo>
                  <a:lnTo>
                    <a:pt x="6952890" y="590390"/>
                  </a:lnTo>
                  <a:lnTo>
                    <a:pt x="6929412" y="625212"/>
                  </a:lnTo>
                  <a:lnTo>
                    <a:pt x="6894590" y="648690"/>
                  </a:lnTo>
                  <a:lnTo>
                    <a:pt x="6851947" y="6572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35474" y="1412525"/>
              <a:ext cx="6961505" cy="657860"/>
            </a:xfrm>
            <a:custGeom>
              <a:avLst/>
              <a:gdLst/>
              <a:ahLst/>
              <a:cxnLst/>
              <a:rect l="l" t="t" r="r" b="b"/>
              <a:pathLst>
                <a:path w="6961505" h="657860">
                  <a:moveTo>
                    <a:pt x="0" y="109552"/>
                  </a:moveTo>
                  <a:lnTo>
                    <a:pt x="8609" y="66909"/>
                  </a:lnTo>
                  <a:lnTo>
                    <a:pt x="32087" y="32087"/>
                  </a:lnTo>
                  <a:lnTo>
                    <a:pt x="66909" y="8609"/>
                  </a:lnTo>
                  <a:lnTo>
                    <a:pt x="109552" y="0"/>
                  </a:lnTo>
                  <a:lnTo>
                    <a:pt x="6851947" y="0"/>
                  </a:lnTo>
                  <a:lnTo>
                    <a:pt x="6893871" y="8339"/>
                  </a:lnTo>
                  <a:lnTo>
                    <a:pt x="6929413" y="32087"/>
                  </a:lnTo>
                  <a:lnTo>
                    <a:pt x="6953160" y="67628"/>
                  </a:lnTo>
                  <a:lnTo>
                    <a:pt x="6961499" y="109552"/>
                  </a:lnTo>
                  <a:lnTo>
                    <a:pt x="6961499" y="547747"/>
                  </a:lnTo>
                  <a:lnTo>
                    <a:pt x="6952890" y="590390"/>
                  </a:lnTo>
                  <a:lnTo>
                    <a:pt x="6929412" y="625212"/>
                  </a:lnTo>
                  <a:lnTo>
                    <a:pt x="6894590" y="648690"/>
                  </a:lnTo>
                  <a:lnTo>
                    <a:pt x="6851947" y="657299"/>
                  </a:lnTo>
                  <a:lnTo>
                    <a:pt x="109552" y="657299"/>
                  </a:lnTo>
                  <a:lnTo>
                    <a:pt x="66909" y="648690"/>
                  </a:lnTo>
                  <a:lnTo>
                    <a:pt x="32087" y="625212"/>
                  </a:lnTo>
                  <a:lnTo>
                    <a:pt x="8609" y="590390"/>
                  </a:lnTo>
                  <a:lnTo>
                    <a:pt x="0" y="547747"/>
                  </a:lnTo>
                  <a:lnTo>
                    <a:pt x="0" y="109552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08787" y="1565914"/>
            <a:ext cx="66116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272528"/>
                </a:solidFill>
                <a:latin typeface="Tahoma"/>
                <a:cs typeface="Tahoma"/>
              </a:rPr>
              <a:t>Binary</a:t>
            </a:r>
            <a:r>
              <a:rPr sz="2000" spc="-70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272528"/>
                </a:solidFill>
                <a:latin typeface="Tahoma"/>
                <a:cs typeface="Tahoma"/>
              </a:rPr>
              <a:t>vector</a:t>
            </a:r>
            <a:r>
              <a:rPr sz="2000" spc="-65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272528"/>
                </a:solidFill>
                <a:latin typeface="Tahoma"/>
                <a:cs typeface="Tahoma"/>
              </a:rPr>
              <a:t>to</a:t>
            </a:r>
            <a:r>
              <a:rPr sz="2000" spc="-70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1800" dirty="0">
                <a:latin typeface="Arial MT"/>
                <a:cs typeface="Arial MT"/>
              </a:rPr>
              <a:t>show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whether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word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appears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document.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33524" y="2247924"/>
            <a:ext cx="4307205" cy="657860"/>
          </a:xfrm>
          <a:custGeom>
            <a:avLst/>
            <a:gdLst/>
            <a:ahLst/>
            <a:cxnLst/>
            <a:rect l="l" t="t" r="r" b="b"/>
            <a:pathLst>
              <a:path w="4307205" h="657860">
                <a:moveTo>
                  <a:pt x="0" y="0"/>
                </a:moveTo>
                <a:lnTo>
                  <a:pt x="4306799" y="0"/>
                </a:lnTo>
                <a:lnTo>
                  <a:pt x="4306799" y="657299"/>
                </a:lnTo>
                <a:lnTo>
                  <a:pt x="0" y="657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06550" y="2126868"/>
            <a:ext cx="4070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0" dirty="0">
                <a:solidFill>
                  <a:srgbClr val="FAFFFF"/>
                </a:solidFill>
                <a:latin typeface="Arial"/>
                <a:cs typeface="Arial"/>
              </a:rPr>
              <a:t>1</a:t>
            </a:r>
            <a:endParaRPr sz="5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87399" y="2328399"/>
            <a:ext cx="3334385" cy="487680"/>
          </a:xfrm>
          <a:custGeom>
            <a:avLst/>
            <a:gdLst/>
            <a:ahLst/>
            <a:cxnLst/>
            <a:rect l="l" t="t" r="r" b="b"/>
            <a:pathLst>
              <a:path w="3334385" h="487680">
                <a:moveTo>
                  <a:pt x="3252698" y="487199"/>
                </a:moveTo>
                <a:lnTo>
                  <a:pt x="81201" y="487199"/>
                </a:lnTo>
                <a:lnTo>
                  <a:pt x="49594" y="480818"/>
                </a:lnTo>
                <a:lnTo>
                  <a:pt x="23783" y="463416"/>
                </a:lnTo>
                <a:lnTo>
                  <a:pt x="6381" y="437605"/>
                </a:lnTo>
                <a:lnTo>
                  <a:pt x="0" y="405998"/>
                </a:lnTo>
                <a:lnTo>
                  <a:pt x="0" y="81201"/>
                </a:lnTo>
                <a:lnTo>
                  <a:pt x="6381" y="49594"/>
                </a:lnTo>
                <a:lnTo>
                  <a:pt x="23783" y="23783"/>
                </a:lnTo>
                <a:lnTo>
                  <a:pt x="49594" y="6381"/>
                </a:lnTo>
                <a:lnTo>
                  <a:pt x="81201" y="0"/>
                </a:lnTo>
                <a:lnTo>
                  <a:pt x="3252698" y="0"/>
                </a:lnTo>
                <a:lnTo>
                  <a:pt x="3297749" y="13642"/>
                </a:lnTo>
                <a:lnTo>
                  <a:pt x="3327718" y="50127"/>
                </a:lnTo>
                <a:lnTo>
                  <a:pt x="3333899" y="81201"/>
                </a:lnTo>
                <a:lnTo>
                  <a:pt x="3333899" y="405998"/>
                </a:lnTo>
                <a:lnTo>
                  <a:pt x="3327518" y="437605"/>
                </a:lnTo>
                <a:lnTo>
                  <a:pt x="3310116" y="463416"/>
                </a:lnTo>
                <a:lnTo>
                  <a:pt x="3284305" y="480818"/>
                </a:lnTo>
                <a:lnTo>
                  <a:pt x="3252698" y="4871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67600" y="2381436"/>
            <a:ext cx="21717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70" dirty="0">
                <a:solidFill>
                  <a:srgbClr val="F6F6F6"/>
                </a:solidFill>
                <a:latin typeface="Tahoma"/>
                <a:cs typeface="Tahoma"/>
              </a:rPr>
              <a:t>Word</a:t>
            </a:r>
            <a:r>
              <a:rPr sz="2200" b="1" spc="-13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200" b="1" dirty="0">
                <a:solidFill>
                  <a:srgbClr val="F6F6F6"/>
                </a:solidFill>
                <a:latin typeface="Tahoma"/>
                <a:cs typeface="Tahoma"/>
              </a:rPr>
              <a:t>is</a:t>
            </a:r>
            <a:r>
              <a:rPr sz="2200" b="1" spc="-12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200" b="1" spc="-10" dirty="0">
                <a:solidFill>
                  <a:srgbClr val="F6F6F6"/>
                </a:solidFill>
                <a:latin typeface="Tahoma"/>
                <a:cs typeface="Tahoma"/>
              </a:rPr>
              <a:t>prєsєnt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33524" y="3086124"/>
            <a:ext cx="4307205" cy="657860"/>
          </a:xfrm>
          <a:custGeom>
            <a:avLst/>
            <a:gdLst/>
            <a:ahLst/>
            <a:cxnLst/>
            <a:rect l="l" t="t" r="r" b="b"/>
            <a:pathLst>
              <a:path w="4307205" h="657860">
                <a:moveTo>
                  <a:pt x="0" y="0"/>
                </a:moveTo>
                <a:lnTo>
                  <a:pt x="4306799" y="0"/>
                </a:lnTo>
                <a:lnTo>
                  <a:pt x="4306799" y="657299"/>
                </a:lnTo>
                <a:lnTo>
                  <a:pt x="0" y="657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06550" y="2965068"/>
            <a:ext cx="4070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0" dirty="0">
                <a:solidFill>
                  <a:srgbClr val="FAFFFF"/>
                </a:solidFill>
                <a:latin typeface="Arial"/>
                <a:cs typeface="Arial"/>
              </a:rPr>
              <a:t>0</a:t>
            </a:r>
            <a:endParaRPr sz="5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87399" y="3166599"/>
            <a:ext cx="3334385" cy="487680"/>
          </a:xfrm>
          <a:custGeom>
            <a:avLst/>
            <a:gdLst/>
            <a:ahLst/>
            <a:cxnLst/>
            <a:rect l="l" t="t" r="r" b="b"/>
            <a:pathLst>
              <a:path w="3334385" h="487679">
                <a:moveTo>
                  <a:pt x="3252698" y="487199"/>
                </a:moveTo>
                <a:lnTo>
                  <a:pt x="81201" y="487199"/>
                </a:lnTo>
                <a:lnTo>
                  <a:pt x="49594" y="480818"/>
                </a:lnTo>
                <a:lnTo>
                  <a:pt x="23783" y="463416"/>
                </a:lnTo>
                <a:lnTo>
                  <a:pt x="6381" y="437605"/>
                </a:lnTo>
                <a:lnTo>
                  <a:pt x="0" y="405998"/>
                </a:lnTo>
                <a:lnTo>
                  <a:pt x="0" y="81201"/>
                </a:lnTo>
                <a:lnTo>
                  <a:pt x="6381" y="49594"/>
                </a:lnTo>
                <a:lnTo>
                  <a:pt x="23783" y="23783"/>
                </a:lnTo>
                <a:lnTo>
                  <a:pt x="49594" y="6381"/>
                </a:lnTo>
                <a:lnTo>
                  <a:pt x="81201" y="0"/>
                </a:lnTo>
                <a:lnTo>
                  <a:pt x="3252698" y="0"/>
                </a:lnTo>
                <a:lnTo>
                  <a:pt x="3297749" y="13642"/>
                </a:lnTo>
                <a:lnTo>
                  <a:pt x="3327718" y="50127"/>
                </a:lnTo>
                <a:lnTo>
                  <a:pt x="3333899" y="81201"/>
                </a:lnTo>
                <a:lnTo>
                  <a:pt x="3333899" y="405998"/>
                </a:lnTo>
                <a:lnTo>
                  <a:pt x="3327518" y="437605"/>
                </a:lnTo>
                <a:lnTo>
                  <a:pt x="3310116" y="463416"/>
                </a:lnTo>
                <a:lnTo>
                  <a:pt x="3284305" y="480818"/>
                </a:lnTo>
                <a:lnTo>
                  <a:pt x="3252698" y="4871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723152" y="3219636"/>
            <a:ext cx="20612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70" dirty="0">
                <a:solidFill>
                  <a:srgbClr val="F6F6F6"/>
                </a:solidFill>
                <a:latin typeface="Tahoma"/>
                <a:cs typeface="Tahoma"/>
              </a:rPr>
              <a:t>Word</a:t>
            </a:r>
            <a:r>
              <a:rPr sz="2200" b="1" spc="-13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200" b="1" dirty="0">
                <a:solidFill>
                  <a:srgbClr val="F6F6F6"/>
                </a:solidFill>
                <a:latin typeface="Tahoma"/>
                <a:cs typeface="Tahoma"/>
              </a:rPr>
              <a:t>is</a:t>
            </a:r>
            <a:r>
              <a:rPr sz="2200" b="1" spc="-12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200" b="1" spc="-10" dirty="0">
                <a:solidFill>
                  <a:srgbClr val="F6F6F6"/>
                </a:solidFill>
                <a:latin typeface="Tahoma"/>
                <a:cs typeface="Tahoma"/>
              </a:rPr>
              <a:t>absєnt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/>
              <a:t>Onє</a:t>
            </a:r>
            <a:r>
              <a:rPr spc="-125" dirty="0"/>
              <a:t> </a:t>
            </a:r>
            <a:r>
              <a:rPr spc="-65" dirty="0"/>
              <a:t>Hot</a:t>
            </a:r>
            <a:r>
              <a:rPr spc="-125" dirty="0"/>
              <a:t> </a:t>
            </a:r>
            <a:r>
              <a:rPr spc="-10" dirty="0"/>
              <a:t>Encoding</a:t>
            </a:r>
          </a:p>
        </p:txBody>
      </p:sp>
      <p:sp>
        <p:nvSpPr>
          <p:cNvPr id="3" name="object 3"/>
          <p:cNvSpPr/>
          <p:nvPr/>
        </p:nvSpPr>
        <p:spPr>
          <a:xfrm>
            <a:off x="538349" y="1318700"/>
            <a:ext cx="7912734" cy="1778635"/>
          </a:xfrm>
          <a:custGeom>
            <a:avLst/>
            <a:gdLst/>
            <a:ahLst/>
            <a:cxnLst/>
            <a:rect l="l" t="t" r="r" b="b"/>
            <a:pathLst>
              <a:path w="7912734" h="1778635">
                <a:moveTo>
                  <a:pt x="0" y="296355"/>
                </a:moveTo>
                <a:lnTo>
                  <a:pt x="3878" y="248285"/>
                </a:lnTo>
                <a:lnTo>
                  <a:pt x="15108" y="202684"/>
                </a:lnTo>
                <a:lnTo>
                  <a:pt x="33078" y="160163"/>
                </a:lnTo>
                <a:lnTo>
                  <a:pt x="57179" y="121331"/>
                </a:lnTo>
                <a:lnTo>
                  <a:pt x="86800" y="86800"/>
                </a:lnTo>
                <a:lnTo>
                  <a:pt x="121331" y="57179"/>
                </a:lnTo>
                <a:lnTo>
                  <a:pt x="160163" y="33078"/>
                </a:lnTo>
                <a:lnTo>
                  <a:pt x="202684" y="15108"/>
                </a:lnTo>
                <a:lnTo>
                  <a:pt x="248285" y="3878"/>
                </a:lnTo>
                <a:lnTo>
                  <a:pt x="296355" y="0"/>
                </a:lnTo>
                <a:lnTo>
                  <a:pt x="7615843" y="0"/>
                </a:lnTo>
                <a:lnTo>
                  <a:pt x="7662483" y="3691"/>
                </a:lnTo>
                <a:lnTo>
                  <a:pt x="7707555" y="14547"/>
                </a:lnTo>
                <a:lnTo>
                  <a:pt x="7750262" y="32237"/>
                </a:lnTo>
                <a:lnTo>
                  <a:pt x="7789809" y="56431"/>
                </a:lnTo>
                <a:lnTo>
                  <a:pt x="7825399" y="86800"/>
                </a:lnTo>
                <a:lnTo>
                  <a:pt x="7855768" y="122390"/>
                </a:lnTo>
                <a:lnTo>
                  <a:pt x="7879962" y="161937"/>
                </a:lnTo>
                <a:lnTo>
                  <a:pt x="7897652" y="204644"/>
                </a:lnTo>
                <a:lnTo>
                  <a:pt x="7908508" y="249715"/>
                </a:lnTo>
                <a:lnTo>
                  <a:pt x="7912199" y="296355"/>
                </a:lnTo>
                <a:lnTo>
                  <a:pt x="7912199" y="1481744"/>
                </a:lnTo>
                <a:lnTo>
                  <a:pt x="7908321" y="1529814"/>
                </a:lnTo>
                <a:lnTo>
                  <a:pt x="7897091" y="1575415"/>
                </a:lnTo>
                <a:lnTo>
                  <a:pt x="7879121" y="1617936"/>
                </a:lnTo>
                <a:lnTo>
                  <a:pt x="7855020" y="1656768"/>
                </a:lnTo>
                <a:lnTo>
                  <a:pt x="7825399" y="1691299"/>
                </a:lnTo>
                <a:lnTo>
                  <a:pt x="7790868" y="1720920"/>
                </a:lnTo>
                <a:lnTo>
                  <a:pt x="7752036" y="1745021"/>
                </a:lnTo>
                <a:lnTo>
                  <a:pt x="7709515" y="1762991"/>
                </a:lnTo>
                <a:lnTo>
                  <a:pt x="7663914" y="1774221"/>
                </a:lnTo>
                <a:lnTo>
                  <a:pt x="7615843" y="1778099"/>
                </a:lnTo>
                <a:lnTo>
                  <a:pt x="296355" y="1778099"/>
                </a:lnTo>
                <a:lnTo>
                  <a:pt x="248285" y="1774221"/>
                </a:lnTo>
                <a:lnTo>
                  <a:pt x="202684" y="1762991"/>
                </a:lnTo>
                <a:lnTo>
                  <a:pt x="160163" y="1745021"/>
                </a:lnTo>
                <a:lnTo>
                  <a:pt x="121331" y="1720920"/>
                </a:lnTo>
                <a:lnTo>
                  <a:pt x="86800" y="1691299"/>
                </a:lnTo>
                <a:lnTo>
                  <a:pt x="57179" y="1656768"/>
                </a:lnTo>
                <a:lnTo>
                  <a:pt x="33078" y="1617936"/>
                </a:lnTo>
                <a:lnTo>
                  <a:pt x="15108" y="1575415"/>
                </a:lnTo>
                <a:lnTo>
                  <a:pt x="3878" y="1529814"/>
                </a:lnTo>
                <a:lnTo>
                  <a:pt x="0" y="1481744"/>
                </a:lnTo>
                <a:lnTo>
                  <a:pt x="0" y="296355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6087" y="1346689"/>
            <a:ext cx="7357109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6245" marR="1701164" indent="-635" algn="ctr">
              <a:lnSpc>
                <a:spcPct val="150000"/>
              </a:lnSpc>
              <a:spcBef>
                <a:spcPts val="100"/>
              </a:spcBef>
              <a:tabLst>
                <a:tab pos="4279265" algn="l"/>
              </a:tabLst>
            </a:pPr>
            <a:r>
              <a:rPr sz="2000" spc="70" dirty="0">
                <a:solidFill>
                  <a:srgbClr val="FFFFFF"/>
                </a:solidFill>
                <a:latin typeface="Tahoma"/>
                <a:cs typeface="Tahoma"/>
              </a:rPr>
              <a:t>Document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7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7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 “Life </a:t>
            </a:r>
            <a:r>
              <a:rPr sz="2000" spc="5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beautiful.” </a:t>
            </a:r>
            <a:r>
              <a:rPr sz="2000" spc="70" dirty="0">
                <a:solidFill>
                  <a:srgbClr val="FFFFFF"/>
                </a:solidFill>
                <a:latin typeface="Tahoma"/>
                <a:cs typeface="Tahoma"/>
              </a:rPr>
              <a:t>Document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7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“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Life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surprising.”</a:t>
            </a:r>
            <a:endParaRPr sz="2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2000" spc="70" dirty="0">
                <a:solidFill>
                  <a:srgbClr val="FFFFFF"/>
                </a:solidFill>
                <a:latin typeface="Tahoma"/>
                <a:cs typeface="Tahoma"/>
              </a:rPr>
              <a:t>Document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8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7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Tahoma"/>
                <a:cs typeface="Tahoma"/>
              </a:rPr>
              <a:t>“Struggle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life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Tahoma"/>
                <a:cs typeface="Tahoma"/>
              </a:rPr>
              <a:t>teaches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ahoma"/>
                <a:cs typeface="Tahoma"/>
              </a:rPr>
              <a:t>resilience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growth.</a:t>
            </a:r>
            <a:r>
              <a:rPr sz="2000" spc="-10" dirty="0">
                <a:solidFill>
                  <a:srgbClr val="FAFFFF"/>
                </a:solidFill>
                <a:latin typeface="Tahoma"/>
                <a:cs typeface="Tahoma"/>
              </a:rPr>
              <a:t>”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1116</Words>
  <Application>Microsoft Office PowerPoint</Application>
  <PresentationFormat>On-screen Show (16:9)</PresentationFormat>
  <Paragraphs>308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Arial MT</vt:lpstr>
      <vt:lpstr>Tahoma</vt:lpstr>
      <vt:lpstr>Times New Roman</vt:lpstr>
      <vt:lpstr>Verdana</vt:lpstr>
      <vt:lpstr>Office Theme</vt:lpstr>
      <vt:lpstr>PowerPoint Presentation</vt:lpstr>
      <vt:lpstr>Prєprocєssing Tєchniquєs</vt:lpstr>
      <vt:lpstr>Vocabulary Building</vt:lpstr>
      <vt:lpstr>Vєctorization</vt:lpstr>
      <vt:lpstr>Vєctorization</vt:lpstr>
      <vt:lpstr>Vєctorization</vt:lpstr>
      <vt:lpstr>Vєctorization</vt:lpstr>
      <vt:lpstr>Onє-Hot Encoding</vt:lpstr>
      <vt:lpstr>Onє Hot Encoding</vt:lpstr>
      <vt:lpstr>Onє Hot Encoding</vt:lpstr>
      <vt:lpstr>Onє Hot Encoding</vt:lpstr>
      <vt:lpstr>Onє Hot Encoding</vt:lpstr>
      <vt:lpstr>Onє Hot Encoding</vt:lpstr>
      <vt:lpstr>Vєctorization</vt:lpstr>
      <vt:lpstr>Bag of Words</vt:lpstr>
      <vt:lpstr>Bag of Words</vt:lpstr>
      <vt:lpstr>Bag of Words</vt:lpstr>
      <vt:lpstr>Vєctorization</vt:lpstr>
      <vt:lpstr>Tєrm Frєquєncy - Invєrsє Documєnt Frєquєncy</vt:lpstr>
      <vt:lpstr>Componєnts of TF-IDF</vt:lpstr>
      <vt:lpstr>Tєrm Frєquєncy (TF)</vt:lpstr>
      <vt:lpstr>Tєrm Frєquєncy (TF)</vt:lpstr>
      <vt:lpstr>Tєrm Frєquєncy (TF)</vt:lpstr>
      <vt:lpstr>Tєrm Frєquєncy (TF)</vt:lpstr>
      <vt:lpstr>Tєrm Frєquєncy (TF)</vt:lpstr>
      <vt:lpstr>Tєrm Frєquєncy (TF)</vt:lpstr>
      <vt:lpstr>Componєnts of TF-IDF</vt:lpstr>
      <vt:lpstr>Documєnt Frєquєncy (DF)</vt:lpstr>
      <vt:lpstr>Documєnt Frєquєncy (DF)</vt:lpstr>
      <vt:lpstr>Invєrsє Documєnt Frєquєncy (IDF)</vt:lpstr>
      <vt:lpstr>IDF</vt:lpstr>
      <vt:lpstr>IDF</vt:lpstr>
      <vt:lpstr>Tєrm Frєquєncy - Invєrsє Documєnt Frєquєncy</vt:lpstr>
      <vt:lpstr>Tєrm Frєquєncy - Invєrsє Documєnt Frєquєncy</vt:lpstr>
      <vt:lpstr>Tєrm Frєquєncy - Invєrsє Documєnt Frєquєncy</vt:lpstr>
      <vt:lpstr>Tєrm Frєquєncy - Invєrsє Documєnt Frєquєncy</vt:lpstr>
      <vt:lpstr>Importancє of TF-IDF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M1 V6</dc:title>
  <dc:creator>pinak ai</dc:creator>
  <cp:lastModifiedBy>pinak ai</cp:lastModifiedBy>
  <cp:revision>6</cp:revision>
  <dcterms:created xsi:type="dcterms:W3CDTF">2024-12-17T00:31:15Z</dcterms:created>
  <dcterms:modified xsi:type="dcterms:W3CDTF">2024-12-17T17:36:36Z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2024-12-17T00:00:00Z</vt:filetime>
  </property>
  <property fmtid="{D5CDD505-2E9C-101B-9397-08002B2CF9AE}" pid="3" name="Creator">
    <vt:lpwstr>Google</vt:lpwstr>
  </property>
  <property fmtid="{D5CDD505-2E9C-101B-9397-08002B2CF9AE}" pid="4" name="LastSaved">
    <vt:filetime>2024-12-17T00:00:00Z</vt:filetime>
  </property>
</Properties>
</file>