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10662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62" y="376673"/>
            <a:ext cx="125348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003" y="200953"/>
              <a:ext cx="733784" cy="2113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9399" y="3361738"/>
            <a:ext cx="468820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100" b="1" spc="-70" dirty="0">
                <a:solidFill>
                  <a:srgbClr val="F6F6F6"/>
                </a:solidFill>
                <a:latin typeface="Tahoma"/>
                <a:cs typeface="Tahoma"/>
              </a:rPr>
              <a:t>Building</a:t>
            </a:r>
            <a:r>
              <a:rPr sz="21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70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F6F6F6"/>
                </a:solidFill>
                <a:latin typeface="Tahoma"/>
                <a:cs typeface="Tahoma"/>
              </a:rPr>
              <a:t>basic</a:t>
            </a:r>
            <a:r>
              <a:rPr sz="21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40" dirty="0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F6F6F6"/>
                </a:solidFill>
                <a:latin typeface="Tahoma"/>
                <a:cs typeface="Tahoma"/>
              </a:rPr>
              <a:t>model</a:t>
            </a:r>
            <a:endParaRPr sz="2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spc="50" dirty="0">
                <a:solidFill>
                  <a:srgbClr val="F6F6F6"/>
                </a:solidFill>
                <a:latin typeface="Tahoma"/>
                <a:cs typeface="Tahoma"/>
              </a:rPr>
              <a:t>Understanding</a:t>
            </a:r>
            <a:r>
              <a:rPr sz="17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N-</a:t>
            </a:r>
            <a:r>
              <a:rPr sz="1700" spc="65" dirty="0">
                <a:solidFill>
                  <a:srgbClr val="F6F6F6"/>
                </a:solidFill>
                <a:latin typeface="Tahoma"/>
                <a:cs typeface="Tahoma"/>
              </a:rPr>
              <a:t>grams</a:t>
            </a:r>
            <a:endParaRPr sz="17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N-</a:t>
            </a:r>
            <a:r>
              <a:rPr spc="-55" dirty="0"/>
              <a:t>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4487" y="2153012"/>
            <a:ext cx="6995159" cy="666115"/>
            <a:chOff x="1074487" y="2153012"/>
            <a:chExt cx="6995159" cy="666115"/>
          </a:xfrm>
        </p:grpSpPr>
        <p:sp>
          <p:nvSpPr>
            <p:cNvPr id="4" name="object 4"/>
            <p:cNvSpPr/>
            <p:nvPr/>
          </p:nvSpPr>
          <p:spPr>
            <a:xfrm>
              <a:off x="1079250" y="2157775"/>
              <a:ext cx="6985634" cy="656590"/>
            </a:xfrm>
            <a:custGeom>
              <a:avLst/>
              <a:gdLst/>
              <a:ahLst/>
              <a:cxnLst/>
              <a:rect l="l" t="t" r="r" b="b"/>
              <a:pathLst>
                <a:path w="6985634" h="656589">
                  <a:moveTo>
                    <a:pt x="6876097" y="656399"/>
                  </a:moveTo>
                  <a:lnTo>
                    <a:pt x="109402" y="656399"/>
                  </a:lnTo>
                  <a:lnTo>
                    <a:pt x="66817" y="647802"/>
                  </a:lnTo>
                  <a:lnTo>
                    <a:pt x="32043" y="624356"/>
                  </a:lnTo>
                  <a:lnTo>
                    <a:pt x="8597" y="589582"/>
                  </a:lnTo>
                  <a:lnTo>
                    <a:pt x="0" y="546997"/>
                  </a:lnTo>
                  <a:lnTo>
                    <a:pt x="0" y="109402"/>
                  </a:lnTo>
                  <a:lnTo>
                    <a:pt x="8597" y="66817"/>
                  </a:lnTo>
                  <a:lnTo>
                    <a:pt x="32043" y="32043"/>
                  </a:lnTo>
                  <a:lnTo>
                    <a:pt x="66817" y="8597"/>
                  </a:lnTo>
                  <a:lnTo>
                    <a:pt x="109402" y="0"/>
                  </a:lnTo>
                  <a:lnTo>
                    <a:pt x="6876097" y="0"/>
                  </a:lnTo>
                  <a:lnTo>
                    <a:pt x="6917964" y="8327"/>
                  </a:lnTo>
                  <a:lnTo>
                    <a:pt x="6953456" y="32043"/>
                  </a:lnTo>
                  <a:lnTo>
                    <a:pt x="6977172" y="67535"/>
                  </a:lnTo>
                  <a:lnTo>
                    <a:pt x="6985499" y="109402"/>
                  </a:lnTo>
                  <a:lnTo>
                    <a:pt x="6985499" y="546997"/>
                  </a:lnTo>
                  <a:lnTo>
                    <a:pt x="6976902" y="589582"/>
                  </a:lnTo>
                  <a:lnTo>
                    <a:pt x="6953456" y="624356"/>
                  </a:lnTo>
                  <a:lnTo>
                    <a:pt x="6918681" y="647802"/>
                  </a:lnTo>
                  <a:lnTo>
                    <a:pt x="6876097" y="65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250" y="2157775"/>
              <a:ext cx="6985634" cy="656590"/>
            </a:xfrm>
            <a:custGeom>
              <a:avLst/>
              <a:gdLst/>
              <a:ahLst/>
              <a:cxnLst/>
              <a:rect l="l" t="t" r="r" b="b"/>
              <a:pathLst>
                <a:path w="6985634" h="656589">
                  <a:moveTo>
                    <a:pt x="0" y="109402"/>
                  </a:moveTo>
                  <a:lnTo>
                    <a:pt x="8597" y="66817"/>
                  </a:lnTo>
                  <a:lnTo>
                    <a:pt x="32043" y="32043"/>
                  </a:lnTo>
                  <a:lnTo>
                    <a:pt x="66817" y="8597"/>
                  </a:lnTo>
                  <a:lnTo>
                    <a:pt x="109402" y="0"/>
                  </a:lnTo>
                  <a:lnTo>
                    <a:pt x="6876097" y="0"/>
                  </a:lnTo>
                  <a:lnTo>
                    <a:pt x="6917964" y="8327"/>
                  </a:lnTo>
                  <a:lnTo>
                    <a:pt x="6953456" y="32043"/>
                  </a:lnTo>
                  <a:lnTo>
                    <a:pt x="6977172" y="67535"/>
                  </a:lnTo>
                  <a:lnTo>
                    <a:pt x="6985499" y="109402"/>
                  </a:lnTo>
                  <a:lnTo>
                    <a:pt x="6985499" y="546997"/>
                  </a:lnTo>
                  <a:lnTo>
                    <a:pt x="6976902" y="589582"/>
                  </a:lnTo>
                  <a:lnTo>
                    <a:pt x="6953456" y="624356"/>
                  </a:lnTo>
                  <a:lnTo>
                    <a:pt x="6918681" y="647802"/>
                  </a:lnTo>
                  <a:lnTo>
                    <a:pt x="6876097" y="656399"/>
                  </a:lnTo>
                  <a:lnTo>
                    <a:pt x="109402" y="656399"/>
                  </a:lnTo>
                  <a:lnTo>
                    <a:pt x="66817" y="647802"/>
                  </a:lnTo>
                  <a:lnTo>
                    <a:pt x="32043" y="624356"/>
                  </a:lnTo>
                  <a:lnTo>
                    <a:pt x="8597" y="589582"/>
                  </a:lnTo>
                  <a:lnTo>
                    <a:pt x="0" y="546997"/>
                  </a:lnTo>
                  <a:lnTo>
                    <a:pt x="0" y="1094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17555" y="2336051"/>
            <a:ext cx="61042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Combination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45" dirty="0">
                <a:solidFill>
                  <a:srgbClr val="F6F6F6"/>
                </a:solidFill>
                <a:latin typeface="Tahoma"/>
                <a:cs typeface="Tahoma"/>
              </a:rPr>
              <a:t>that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30" dirty="0">
                <a:solidFill>
                  <a:srgbClr val="F6F6F6"/>
                </a:solidFill>
                <a:latin typeface="Tahoma"/>
                <a:cs typeface="Tahoma"/>
              </a:rPr>
              <a:t>appear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35" dirty="0">
                <a:solidFill>
                  <a:srgbClr val="F6F6F6"/>
                </a:solidFill>
                <a:latin typeface="Tahoma"/>
                <a:cs typeface="Tahoma"/>
              </a:rPr>
              <a:t>together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7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sentence.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5969" y="852552"/>
            <a:ext cx="1433830" cy="604520"/>
            <a:chOff x="585969" y="852552"/>
            <a:chExt cx="1433830" cy="604520"/>
          </a:xfrm>
        </p:grpSpPr>
        <p:sp>
          <p:nvSpPr>
            <p:cNvPr id="8" name="object 8"/>
            <p:cNvSpPr/>
            <p:nvPr/>
          </p:nvSpPr>
          <p:spPr>
            <a:xfrm>
              <a:off x="600256" y="852552"/>
              <a:ext cx="1275715" cy="543560"/>
            </a:xfrm>
            <a:custGeom>
              <a:avLst/>
              <a:gdLst/>
              <a:ahLst/>
              <a:cxnLst/>
              <a:rect l="l" t="t" r="r" b="b"/>
              <a:pathLst>
                <a:path w="1275714" h="543560">
                  <a:moveTo>
                    <a:pt x="0" y="0"/>
                  </a:moveTo>
                  <a:lnTo>
                    <a:pt x="0" y="542977"/>
                  </a:lnTo>
                </a:path>
                <a:path w="1275714" h="543560">
                  <a:moveTo>
                    <a:pt x="0" y="542977"/>
                  </a:moveTo>
                  <a:lnTo>
                    <a:pt x="1275096" y="54297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1065" y="1334044"/>
              <a:ext cx="158251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74750" y="1169649"/>
            <a:ext cx="4185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F6F6F6"/>
                </a:solidFill>
                <a:latin typeface="Verdana"/>
                <a:cs typeface="Verdana"/>
              </a:rPr>
              <a:t>Number</a:t>
            </a:r>
            <a:r>
              <a:rPr sz="2200" spc="-15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6F6F6"/>
                </a:solidFill>
                <a:latin typeface="Verdana"/>
                <a:cs typeface="Verdana"/>
              </a:rPr>
              <a:t>of</a:t>
            </a:r>
            <a:r>
              <a:rPr sz="2200" spc="-15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6F6F6"/>
                </a:solidFill>
                <a:latin typeface="Verdana"/>
                <a:cs typeface="Verdana"/>
              </a:rPr>
              <a:t>words</a:t>
            </a:r>
            <a:r>
              <a:rPr sz="2200" spc="-15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F6F6F6"/>
                </a:solidFill>
                <a:latin typeface="Verdana"/>
                <a:cs typeface="Verdana"/>
              </a:rPr>
              <a:t>in</a:t>
            </a:r>
            <a:r>
              <a:rPr sz="2200" spc="-15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6F6F6"/>
                </a:solidFill>
                <a:latin typeface="Verdana"/>
                <a:cs typeface="Verdana"/>
              </a:rPr>
              <a:t>each</a:t>
            </a:r>
            <a:r>
              <a:rPr sz="2200" spc="-15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6F6F6"/>
                </a:solidFill>
                <a:latin typeface="Verdana"/>
                <a:cs typeface="Verdana"/>
              </a:rPr>
              <a:t>group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249" y="3281374"/>
            <a:ext cx="6985634" cy="615315"/>
          </a:xfrm>
          <a:custGeom>
            <a:avLst/>
            <a:gdLst/>
            <a:ahLst/>
            <a:cxnLst/>
            <a:rect l="l" t="t" r="r" b="b"/>
            <a:pathLst>
              <a:path w="6985634" h="615314">
                <a:moveTo>
                  <a:pt x="6882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882947" y="0"/>
                </a:lnTo>
                <a:lnTo>
                  <a:pt x="6922192" y="7806"/>
                </a:lnTo>
                <a:lnTo>
                  <a:pt x="6955463" y="30036"/>
                </a:lnTo>
                <a:lnTo>
                  <a:pt x="6977693" y="63307"/>
                </a:lnTo>
                <a:lnTo>
                  <a:pt x="6985500" y="102551"/>
                </a:lnTo>
                <a:lnTo>
                  <a:pt x="6985500" y="512747"/>
                </a:lnTo>
                <a:lnTo>
                  <a:pt x="6977441" y="552665"/>
                </a:lnTo>
                <a:lnTo>
                  <a:pt x="6955463" y="585263"/>
                </a:lnTo>
                <a:lnTo>
                  <a:pt x="6922865" y="607240"/>
                </a:lnTo>
                <a:lnTo>
                  <a:pt x="6882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9553" y="3430021"/>
            <a:ext cx="356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272528"/>
                </a:solidFill>
                <a:latin typeface="Tahoma"/>
                <a:cs typeface="Tahoma"/>
              </a:rPr>
              <a:t>Example</a:t>
            </a:r>
            <a:r>
              <a:rPr sz="1800" b="1" spc="-8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272528"/>
                </a:solidFill>
                <a:latin typeface="Tahoma"/>
                <a:cs typeface="Tahoma"/>
              </a:rPr>
              <a:t>:</a:t>
            </a:r>
            <a:r>
              <a:rPr sz="1800" b="1" spc="-8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272528"/>
                </a:solidFill>
                <a:latin typeface="Tahoma"/>
                <a:cs typeface="Tahoma"/>
              </a:rPr>
              <a:t>“Life</a:t>
            </a:r>
            <a:r>
              <a:rPr sz="1800" b="1" spc="-8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800" b="1" spc="-8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800" b="1" spc="-8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72528"/>
                </a:solidFill>
                <a:latin typeface="Tahoma"/>
                <a:cs typeface="Tahoma"/>
              </a:rPr>
              <a:t>beautiful”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417" y="-14287"/>
            <a:ext cx="682625" cy="5172075"/>
            <a:chOff x="369417" y="-14287"/>
            <a:chExt cx="682625" cy="5172075"/>
          </a:xfrm>
        </p:grpSpPr>
        <p:sp>
          <p:nvSpPr>
            <p:cNvPr id="3" name="object 3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832" y="2581156"/>
            <a:ext cx="3759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9417" y="3925668"/>
            <a:ext cx="682625" cy="405765"/>
            <a:chOff x="369417" y="3925668"/>
            <a:chExt cx="682625" cy="405765"/>
          </a:xfrm>
        </p:grpSpPr>
        <p:sp>
          <p:nvSpPr>
            <p:cNvPr id="7" name="object 7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0774" y="4024268"/>
            <a:ext cx="3797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417" y="1101599"/>
            <a:ext cx="1757680" cy="424815"/>
            <a:chOff x="369417" y="1101599"/>
            <a:chExt cx="1757680" cy="424815"/>
          </a:xfrm>
        </p:grpSpPr>
        <p:sp>
          <p:nvSpPr>
            <p:cNvPr id="11" name="object 11"/>
            <p:cNvSpPr/>
            <p:nvPr/>
          </p:nvSpPr>
          <p:spPr>
            <a:xfrm>
              <a:off x="710675" y="1115886"/>
              <a:ext cx="1402080" cy="396240"/>
            </a:xfrm>
            <a:custGeom>
              <a:avLst/>
              <a:gdLst/>
              <a:ahLst/>
              <a:cxnLst/>
              <a:rect l="l" t="t" r="r" b="b"/>
              <a:pathLst>
                <a:path w="1402080" h="396240">
                  <a:moveTo>
                    <a:pt x="0" y="66237"/>
                  </a:moveTo>
                  <a:lnTo>
                    <a:pt x="5182" y="40564"/>
                  </a:lnTo>
                  <a:lnTo>
                    <a:pt x="19316" y="19598"/>
                  </a:lnTo>
                  <a:lnTo>
                    <a:pt x="40280" y="5460"/>
                  </a:lnTo>
                  <a:lnTo>
                    <a:pt x="65951" y="271"/>
                  </a:lnTo>
                  <a:lnTo>
                    <a:pt x="1335648" y="0"/>
                  </a:lnTo>
                  <a:lnTo>
                    <a:pt x="1348575" y="1276"/>
                  </a:lnTo>
                  <a:lnTo>
                    <a:pt x="1382283" y="19306"/>
                  </a:lnTo>
                  <a:lnTo>
                    <a:pt x="1400321" y="53010"/>
                  </a:lnTo>
                  <a:lnTo>
                    <a:pt x="1401599" y="65937"/>
                  </a:lnTo>
                  <a:lnTo>
                    <a:pt x="1401599" y="329734"/>
                  </a:lnTo>
                  <a:lnTo>
                    <a:pt x="1382283" y="376373"/>
                  </a:lnTo>
                  <a:lnTo>
                    <a:pt x="1335648" y="395699"/>
                  </a:lnTo>
                  <a:lnTo>
                    <a:pt x="65951" y="395971"/>
                  </a:lnTo>
                  <a:lnTo>
                    <a:pt x="40280" y="390794"/>
                  </a:lnTo>
                  <a:lnTo>
                    <a:pt x="19316" y="376665"/>
                  </a:lnTo>
                  <a:lnTo>
                    <a:pt x="5182" y="355704"/>
                  </a:lnTo>
                  <a:lnTo>
                    <a:pt x="0" y="330034"/>
                  </a:lnTo>
                  <a:lnTo>
                    <a:pt x="0" y="6623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4179" y="1115999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179" y="1115999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4789" y="43913"/>
            <a:ext cx="920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6F6F6"/>
                </a:solidFill>
                <a:latin typeface="Tahoma"/>
                <a:cs typeface="Tahoma"/>
              </a:rPr>
              <a:t>Unigrams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648" y="1209837"/>
            <a:ext cx="356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14" dirty="0">
                <a:solidFill>
                  <a:srgbClr val="DADCDB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84893" y="1228126"/>
            <a:ext cx="3169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Example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272528"/>
                </a:solidFill>
                <a:latin typeface="Tahoma"/>
                <a:cs typeface="Tahoma"/>
              </a:rPr>
              <a:t>: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“Life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272528"/>
                </a:solidFill>
                <a:latin typeface="Tahoma"/>
                <a:cs typeface="Tahoma"/>
              </a:rPr>
              <a:t>beautiful”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9650" y="2011349"/>
            <a:ext cx="2232025" cy="55245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Single</a:t>
            </a:r>
            <a:r>
              <a:rPr sz="2000" spc="-90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AFFFF"/>
                </a:solidFill>
                <a:latin typeface="Arial MT"/>
                <a:cs typeface="Arial MT"/>
              </a:rPr>
              <a:t>token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95662" y="2812437"/>
            <a:ext cx="1270000" cy="541020"/>
            <a:chOff x="2695662" y="2812437"/>
            <a:chExt cx="1270000" cy="541020"/>
          </a:xfrm>
        </p:grpSpPr>
        <p:sp>
          <p:nvSpPr>
            <p:cNvPr id="20" name="object 20"/>
            <p:cNvSpPr/>
            <p:nvPr/>
          </p:nvSpPr>
          <p:spPr>
            <a:xfrm>
              <a:off x="2700424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00424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57621" y="2958113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08390" y="2812437"/>
            <a:ext cx="1270000" cy="541020"/>
            <a:chOff x="4108390" y="2812437"/>
            <a:chExt cx="1270000" cy="541020"/>
          </a:xfrm>
        </p:grpSpPr>
        <p:sp>
          <p:nvSpPr>
            <p:cNvPr id="24" name="object 24"/>
            <p:cNvSpPr/>
            <p:nvPr/>
          </p:nvSpPr>
          <p:spPr>
            <a:xfrm>
              <a:off x="4113152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3152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56518" y="2958113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21119" y="2812437"/>
            <a:ext cx="1270000" cy="541020"/>
            <a:chOff x="5521119" y="2812437"/>
            <a:chExt cx="1270000" cy="541020"/>
          </a:xfrm>
        </p:grpSpPr>
        <p:sp>
          <p:nvSpPr>
            <p:cNvPr id="28" name="object 28"/>
            <p:cNvSpPr/>
            <p:nvPr/>
          </p:nvSpPr>
          <p:spPr>
            <a:xfrm>
              <a:off x="5525881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5881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49884" y="2958113"/>
            <a:ext cx="412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33847" y="2812437"/>
            <a:ext cx="1270000" cy="541020"/>
            <a:chOff x="6933847" y="28124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6938609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8609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67334" y="2958113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2021" y="4769182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2021" y="4853003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417" y="-14287"/>
            <a:ext cx="682625" cy="5172075"/>
            <a:chOff x="369417" y="-14287"/>
            <a:chExt cx="682625" cy="5172075"/>
          </a:xfrm>
        </p:grpSpPr>
        <p:sp>
          <p:nvSpPr>
            <p:cNvPr id="3" name="object 3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0774" y="4024268"/>
            <a:ext cx="3797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9417" y="1111237"/>
            <a:ext cx="1678939" cy="1777364"/>
            <a:chOff x="369417" y="1111237"/>
            <a:chExt cx="1678939" cy="1777364"/>
          </a:xfrm>
        </p:grpSpPr>
        <p:sp>
          <p:nvSpPr>
            <p:cNvPr id="7" name="object 7"/>
            <p:cNvSpPr/>
            <p:nvPr/>
          </p:nvSpPr>
          <p:spPr>
            <a:xfrm>
              <a:off x="710675" y="2487498"/>
              <a:ext cx="1333500" cy="396240"/>
            </a:xfrm>
            <a:custGeom>
              <a:avLst/>
              <a:gdLst/>
              <a:ahLst/>
              <a:cxnLst/>
              <a:rect l="l" t="t" r="r" b="b"/>
              <a:pathLst>
                <a:path w="1333500" h="396239">
                  <a:moveTo>
                    <a:pt x="0" y="66236"/>
                  </a:moveTo>
                  <a:lnTo>
                    <a:pt x="5182" y="40564"/>
                  </a:lnTo>
                  <a:lnTo>
                    <a:pt x="19316" y="19597"/>
                  </a:lnTo>
                  <a:lnTo>
                    <a:pt x="40280" y="5458"/>
                  </a:lnTo>
                  <a:lnTo>
                    <a:pt x="65951" y="270"/>
                  </a:lnTo>
                  <a:lnTo>
                    <a:pt x="1266948" y="0"/>
                  </a:lnTo>
                  <a:lnTo>
                    <a:pt x="1279875" y="1276"/>
                  </a:lnTo>
                  <a:lnTo>
                    <a:pt x="1313583" y="19306"/>
                  </a:lnTo>
                  <a:lnTo>
                    <a:pt x="1331621" y="53010"/>
                  </a:lnTo>
                  <a:lnTo>
                    <a:pt x="1332899" y="65936"/>
                  </a:lnTo>
                  <a:lnTo>
                    <a:pt x="1332899" y="329733"/>
                  </a:lnTo>
                  <a:lnTo>
                    <a:pt x="1313583" y="376372"/>
                  </a:lnTo>
                  <a:lnTo>
                    <a:pt x="1266948" y="395699"/>
                  </a:lnTo>
                  <a:lnTo>
                    <a:pt x="65951" y="395970"/>
                  </a:lnTo>
                  <a:lnTo>
                    <a:pt x="40280" y="390793"/>
                  </a:lnTo>
                  <a:lnTo>
                    <a:pt x="19316" y="376664"/>
                  </a:lnTo>
                  <a:lnTo>
                    <a:pt x="5182" y="355704"/>
                  </a:lnTo>
                  <a:lnTo>
                    <a:pt x="0" y="330033"/>
                  </a:lnTo>
                  <a:lnTo>
                    <a:pt x="0" y="6623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0143" y="43913"/>
            <a:ext cx="789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6F6F6"/>
                </a:solidFill>
                <a:latin typeface="Tahoma"/>
                <a:cs typeface="Tahoma"/>
              </a:rPr>
              <a:t>Bigrams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648" y="1209837"/>
            <a:ext cx="356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14" dirty="0">
                <a:solidFill>
                  <a:srgbClr val="DADCDB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4893" y="1228126"/>
            <a:ext cx="3169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Example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272528"/>
                </a:solidFill>
                <a:latin typeface="Tahoma"/>
                <a:cs typeface="Tahoma"/>
              </a:rPr>
              <a:t>: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“Life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272528"/>
                </a:solidFill>
                <a:latin typeface="Tahoma"/>
                <a:cs typeface="Tahoma"/>
              </a:rPr>
              <a:t>beautiful”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9650" y="2011349"/>
            <a:ext cx="2232025" cy="55245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Pairs</a:t>
            </a:r>
            <a:r>
              <a:rPr sz="2000" spc="-3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AFFFF"/>
                </a:solidFill>
                <a:latin typeface="Arial MT"/>
                <a:cs typeface="Arial MT"/>
              </a:rPr>
              <a:t>word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0462" y="2812437"/>
            <a:ext cx="1510665" cy="541020"/>
            <a:chOff x="3000462" y="2812437"/>
            <a:chExt cx="1510665" cy="541020"/>
          </a:xfrm>
        </p:grpSpPr>
        <p:sp>
          <p:nvSpPr>
            <p:cNvPr id="16" name="object 16"/>
            <p:cNvSpPr/>
            <p:nvPr/>
          </p:nvSpPr>
          <p:spPr>
            <a:xfrm>
              <a:off x="3005224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5224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88032" y="2958113"/>
            <a:ext cx="535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r>
              <a:rPr sz="1400" b="1" spc="-7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82733" y="2812437"/>
            <a:ext cx="1510665" cy="541020"/>
            <a:chOff x="4682733" y="2812437"/>
            <a:chExt cx="1510665" cy="541020"/>
          </a:xfrm>
        </p:grpSpPr>
        <p:sp>
          <p:nvSpPr>
            <p:cNvPr id="20" name="object 20"/>
            <p:cNvSpPr/>
            <p:nvPr/>
          </p:nvSpPr>
          <p:spPr>
            <a:xfrm>
              <a:off x="4687496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87496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36352" y="2958113"/>
            <a:ext cx="603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400" b="1" spc="-9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65004" y="2812437"/>
            <a:ext cx="1510665" cy="541020"/>
            <a:chOff x="6365004" y="2812437"/>
            <a:chExt cx="1510665" cy="541020"/>
          </a:xfrm>
        </p:grpSpPr>
        <p:sp>
          <p:nvSpPr>
            <p:cNvPr id="24" name="object 24"/>
            <p:cNvSpPr/>
            <p:nvPr/>
          </p:nvSpPr>
          <p:spPr>
            <a:xfrm>
              <a:off x="6369767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69767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04740" y="2958113"/>
            <a:ext cx="1231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400" b="1" spc="-9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9417" y="2482556"/>
            <a:ext cx="682625" cy="405765"/>
            <a:chOff x="369417" y="2482556"/>
            <a:chExt cx="682625" cy="405765"/>
          </a:xfrm>
        </p:grpSpPr>
        <p:sp>
          <p:nvSpPr>
            <p:cNvPr id="28" name="object 28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2832" y="2581156"/>
            <a:ext cx="3759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95662" y="3498237"/>
            <a:ext cx="1270000" cy="541020"/>
            <a:chOff x="2695662" y="34982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57621" y="3643913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08390" y="3498237"/>
            <a:ext cx="1270000" cy="541020"/>
            <a:chOff x="4108390" y="3498237"/>
            <a:chExt cx="1270000" cy="541020"/>
          </a:xfrm>
        </p:grpSpPr>
        <p:sp>
          <p:nvSpPr>
            <p:cNvPr id="36" name="object 36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56518" y="3643913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1119" y="3498237"/>
            <a:ext cx="1270000" cy="541020"/>
            <a:chOff x="5521119" y="3498237"/>
            <a:chExt cx="1270000" cy="541020"/>
          </a:xfrm>
        </p:grpSpPr>
        <p:sp>
          <p:nvSpPr>
            <p:cNvPr id="40" name="object 40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49884" y="3643913"/>
            <a:ext cx="412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33847" y="3498237"/>
            <a:ext cx="1270000" cy="541020"/>
            <a:chOff x="6933847" y="3498237"/>
            <a:chExt cx="1270000" cy="541020"/>
          </a:xfrm>
        </p:grpSpPr>
        <p:sp>
          <p:nvSpPr>
            <p:cNvPr id="44" name="object 44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167334" y="3643913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2021" y="4769182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" y="4853003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674" y="3935293"/>
            <a:ext cx="1113790" cy="396240"/>
          </a:xfrm>
          <a:custGeom>
            <a:avLst/>
            <a:gdLst/>
            <a:ahLst/>
            <a:cxnLst/>
            <a:rect l="l" t="t" r="r" b="b"/>
            <a:pathLst>
              <a:path w="1113789" h="396239">
                <a:moveTo>
                  <a:pt x="0" y="66233"/>
                </a:moveTo>
                <a:lnTo>
                  <a:pt x="5182" y="40561"/>
                </a:lnTo>
                <a:lnTo>
                  <a:pt x="19316" y="19593"/>
                </a:lnTo>
                <a:lnTo>
                  <a:pt x="40280" y="5454"/>
                </a:lnTo>
                <a:lnTo>
                  <a:pt x="65951" y="264"/>
                </a:lnTo>
                <a:lnTo>
                  <a:pt x="1047648" y="0"/>
                </a:lnTo>
                <a:lnTo>
                  <a:pt x="1060575" y="1275"/>
                </a:lnTo>
                <a:lnTo>
                  <a:pt x="1094283" y="19304"/>
                </a:lnTo>
                <a:lnTo>
                  <a:pt x="1112321" y="53007"/>
                </a:lnTo>
                <a:lnTo>
                  <a:pt x="1113599" y="65933"/>
                </a:lnTo>
                <a:lnTo>
                  <a:pt x="1113599" y="329730"/>
                </a:lnTo>
                <a:lnTo>
                  <a:pt x="1094283" y="376370"/>
                </a:lnTo>
                <a:lnTo>
                  <a:pt x="1047648" y="395699"/>
                </a:lnTo>
                <a:lnTo>
                  <a:pt x="65951" y="395964"/>
                </a:lnTo>
                <a:lnTo>
                  <a:pt x="40280" y="390788"/>
                </a:lnTo>
                <a:lnTo>
                  <a:pt x="19316" y="376660"/>
                </a:lnTo>
                <a:lnTo>
                  <a:pt x="5182" y="355700"/>
                </a:lnTo>
                <a:lnTo>
                  <a:pt x="0" y="330030"/>
                </a:lnTo>
                <a:lnTo>
                  <a:pt x="0" y="66233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7692" y="22055"/>
            <a:ext cx="1029897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6F6F6"/>
                </a:solidFill>
                <a:latin typeface="Tahoma"/>
                <a:cs typeface="Tahoma"/>
              </a:rPr>
              <a:t>Trigrams</a:t>
            </a:r>
            <a:endParaRPr sz="1500" b="1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9417" y="1111237"/>
            <a:ext cx="682625" cy="405765"/>
            <a:chOff x="369417" y="1111237"/>
            <a:chExt cx="682625" cy="405765"/>
          </a:xfrm>
        </p:grpSpPr>
        <p:sp>
          <p:nvSpPr>
            <p:cNvPr id="5" name="object 5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2648" y="1209837"/>
            <a:ext cx="356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14" dirty="0">
                <a:solidFill>
                  <a:srgbClr val="DADCDB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4893" y="1228126"/>
            <a:ext cx="3169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Example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272528"/>
                </a:solidFill>
                <a:latin typeface="Tahoma"/>
                <a:cs typeface="Tahoma"/>
              </a:rPr>
              <a:t>: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272528"/>
                </a:solidFill>
                <a:latin typeface="Tahoma"/>
                <a:cs typeface="Tahoma"/>
              </a:rPr>
              <a:t>“Life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600" b="1" spc="-6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272528"/>
                </a:solidFill>
                <a:latin typeface="Tahoma"/>
                <a:cs typeface="Tahoma"/>
              </a:rPr>
              <a:t>beautiful”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050" y="2011349"/>
            <a:ext cx="3211195" cy="552450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Group</a:t>
            </a:r>
            <a:r>
              <a:rPr sz="2000" spc="-30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3</a:t>
            </a: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words</a:t>
            </a: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AFFFF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FAFFFF"/>
                </a:solidFill>
                <a:latin typeface="Arial MT"/>
                <a:cs typeface="Arial MT"/>
              </a:rPr>
              <a:t> row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7662" y="2888637"/>
            <a:ext cx="1965325" cy="541020"/>
            <a:chOff x="3457662" y="2888637"/>
            <a:chExt cx="1965325" cy="541020"/>
          </a:xfrm>
        </p:grpSpPr>
        <p:sp>
          <p:nvSpPr>
            <p:cNvPr id="12" name="object 12"/>
            <p:cNvSpPr/>
            <p:nvPr/>
          </p:nvSpPr>
          <p:spPr>
            <a:xfrm>
              <a:off x="3462425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18671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67197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2425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67197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8581" y="3034313"/>
            <a:ext cx="962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r>
              <a:rPr sz="1400" b="1" spc="-8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400" b="1" spc="-7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49650" y="2888637"/>
            <a:ext cx="1965325" cy="541020"/>
            <a:chOff x="5649650" y="2888637"/>
            <a:chExt cx="1965325" cy="541020"/>
          </a:xfrm>
        </p:grpSpPr>
        <p:sp>
          <p:nvSpPr>
            <p:cNvPr id="16" name="object 16"/>
            <p:cNvSpPr/>
            <p:nvPr/>
          </p:nvSpPr>
          <p:spPr>
            <a:xfrm>
              <a:off x="5654412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18671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867198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4412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867198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21340" y="3034313"/>
            <a:ext cx="142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400" b="1" spc="-9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400" b="1" spc="-9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9417" y="2482556"/>
            <a:ext cx="682625" cy="405765"/>
            <a:chOff x="369417" y="2482556"/>
            <a:chExt cx="682625" cy="405765"/>
          </a:xfrm>
        </p:grpSpPr>
        <p:sp>
          <p:nvSpPr>
            <p:cNvPr id="20" name="object 20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2832" y="2581156"/>
            <a:ext cx="3759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9417" y="3925668"/>
            <a:ext cx="682625" cy="405765"/>
            <a:chOff x="369417" y="3925668"/>
            <a:chExt cx="682625" cy="405765"/>
          </a:xfrm>
        </p:grpSpPr>
        <p:sp>
          <p:nvSpPr>
            <p:cNvPr id="24" name="object 24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0774" y="4024268"/>
            <a:ext cx="3797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DADCDB"/>
                </a:solidFill>
                <a:latin typeface="Tahoma"/>
                <a:cs typeface="Tahoma"/>
              </a:rPr>
              <a:t>=</a:t>
            </a:r>
            <a:r>
              <a:rPr sz="1100" b="1" spc="-65" dirty="0">
                <a:solidFill>
                  <a:srgbClr val="DADCDB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DADCDB"/>
                </a:solidFill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95662" y="3498237"/>
            <a:ext cx="1270000" cy="541020"/>
            <a:chOff x="2695662" y="3498237"/>
            <a:chExt cx="1270000" cy="541020"/>
          </a:xfrm>
        </p:grpSpPr>
        <p:sp>
          <p:nvSpPr>
            <p:cNvPr id="28" name="object 28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57621" y="3643913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08390" y="3498237"/>
            <a:ext cx="1270000" cy="541020"/>
            <a:chOff x="4108390" y="34982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56518" y="3643913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21119" y="3498237"/>
            <a:ext cx="1270000" cy="541020"/>
            <a:chOff x="5521119" y="3498237"/>
            <a:chExt cx="1270000" cy="541020"/>
          </a:xfrm>
        </p:grpSpPr>
        <p:sp>
          <p:nvSpPr>
            <p:cNvPr id="36" name="object 36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949884" y="3643913"/>
            <a:ext cx="412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33847" y="3498237"/>
            <a:ext cx="1270000" cy="541020"/>
            <a:chOff x="6933847" y="3498237"/>
            <a:chExt cx="1270000" cy="541020"/>
          </a:xfrm>
        </p:grpSpPr>
        <p:sp>
          <p:nvSpPr>
            <p:cNvPr id="40" name="object 40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67334" y="3643913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24262" y="4107837"/>
            <a:ext cx="1510665" cy="541020"/>
            <a:chOff x="2924262" y="4107837"/>
            <a:chExt cx="1510665" cy="541020"/>
          </a:xfrm>
        </p:grpSpPr>
        <p:sp>
          <p:nvSpPr>
            <p:cNvPr id="44" name="object 44"/>
            <p:cNvSpPr/>
            <p:nvPr/>
          </p:nvSpPr>
          <p:spPr>
            <a:xfrm>
              <a:off x="2929024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29024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11832" y="4253513"/>
            <a:ext cx="535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272528"/>
                </a:solidFill>
                <a:latin typeface="Tahoma"/>
                <a:cs typeface="Tahoma"/>
              </a:rPr>
              <a:t>Life</a:t>
            </a:r>
            <a:r>
              <a:rPr sz="1400" b="1" spc="-7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06533" y="4107837"/>
            <a:ext cx="1510665" cy="541020"/>
            <a:chOff x="4606533" y="4107837"/>
            <a:chExt cx="1510665" cy="541020"/>
          </a:xfrm>
        </p:grpSpPr>
        <p:sp>
          <p:nvSpPr>
            <p:cNvPr id="48" name="object 48"/>
            <p:cNvSpPr/>
            <p:nvPr/>
          </p:nvSpPr>
          <p:spPr>
            <a:xfrm>
              <a:off x="4611296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1296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060152" y="4253513"/>
            <a:ext cx="603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r>
              <a:rPr sz="1400" b="1" spc="-9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88804" y="4107837"/>
            <a:ext cx="1510665" cy="541020"/>
            <a:chOff x="6288804" y="4107837"/>
            <a:chExt cx="1510665" cy="541020"/>
          </a:xfrm>
        </p:grpSpPr>
        <p:sp>
          <p:nvSpPr>
            <p:cNvPr id="52" name="object 52"/>
            <p:cNvSpPr/>
            <p:nvPr/>
          </p:nvSpPr>
          <p:spPr>
            <a:xfrm>
              <a:off x="6293567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3567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28540" y="4253513"/>
            <a:ext cx="1231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very</a:t>
            </a:r>
            <a:r>
              <a:rPr sz="1400" b="1" spc="-9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72528"/>
                </a:solidFill>
                <a:latin typeface="Tahoma"/>
                <a:cs typeface="Tahoma"/>
              </a:rPr>
              <a:t>beautiful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2021" y="4769182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" y="4853003"/>
            <a:ext cx="67310" cy="1949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134</Words>
  <Application>Microsoft Office PowerPoint</Application>
  <PresentationFormat>On-screen Show (16:9)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MT</vt:lpstr>
      <vt:lpstr>Calibri</vt:lpstr>
      <vt:lpstr>Tahoma</vt:lpstr>
      <vt:lpstr>Verdana</vt:lpstr>
      <vt:lpstr>Office Theme</vt:lpstr>
      <vt:lpstr>PowerPoint Presentation</vt:lpstr>
      <vt:lpstr>N-gram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V4</dc:title>
  <dc:creator>pinak ai</dc:creator>
  <cp:lastModifiedBy>pinak ai</cp:lastModifiedBy>
  <cp:revision>1</cp:revision>
  <dcterms:created xsi:type="dcterms:W3CDTF">2024-12-17T01:23:16Z</dcterms:created>
  <dcterms:modified xsi:type="dcterms:W3CDTF">2024-12-17T01:45:12Z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2024-12-17T00:00:00Z</vt:filetime>
  </property>
</Properties>
</file>