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322" r:id="rId3"/>
    <p:sldId id="324" r:id="rId4"/>
    <p:sldId id="326" r:id="rId5"/>
    <p:sldId id="319" r:id="rId6"/>
    <p:sldId id="327" r:id="rId7"/>
    <p:sldId id="328" r:id="rId8"/>
    <p:sldId id="329" r:id="rId9"/>
    <p:sldId id="33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96-4CDD-B563-26D3EFB5E8C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196-4CDD-B563-26D3EFB5E8C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196-4CDD-B563-26D3EFB5E8C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196-4CDD-B563-26D3EFB5E8C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49A-44D2-82CF-4529117D23E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196-4CDD-B563-26D3EFB5E8CC}"/>
              </c:ext>
            </c:extLst>
          </c:dPt>
          <c:cat>
            <c:strRef>
              <c:f>Sheet1!$A$2:$A$7</c:f>
              <c:strCache>
                <c:ptCount val="6"/>
                <c:pt idx="0">
                  <c:v>1st Qtr</c:v>
                </c:pt>
                <c:pt idx="1">
                  <c:v>link</c:v>
                </c:pt>
                <c:pt idx="2">
                  <c:v>link</c:v>
                </c:pt>
                <c:pt idx="3">
                  <c:v>link</c:v>
                </c:pt>
                <c:pt idx="4">
                  <c:v>link</c:v>
                </c:pt>
                <c:pt idx="5">
                  <c:v>link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9A-44D2-82CF-4529117D23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5E4735-7A4A-4BDA-B16B-3F8DDE9BE57D}" type="doc">
      <dgm:prSet loTypeId="urn:microsoft.com/office/officeart/2005/8/layout/cycle1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C6C8A6-799B-4663-899F-71EF1F5F2541}">
      <dgm:prSet phldrT="[Text]"/>
      <dgm:spPr/>
      <dgm:t>
        <a:bodyPr/>
        <a:lstStyle/>
        <a:p>
          <a:r>
            <a:rPr lang="en-US" b="1" dirty="0"/>
            <a:t>Customer</a:t>
          </a:r>
          <a:r>
            <a:rPr lang="en-US" dirty="0"/>
            <a:t>: support calls, forums, social</a:t>
          </a:r>
        </a:p>
      </dgm:t>
    </dgm:pt>
    <dgm:pt modelId="{85F894E9-D4F4-4273-AA51-07D26D302B2C}" type="parTrans" cxnId="{39F64776-EBE5-4A65-A8B4-265EF64F47C5}">
      <dgm:prSet/>
      <dgm:spPr/>
      <dgm:t>
        <a:bodyPr/>
        <a:lstStyle/>
        <a:p>
          <a:endParaRPr lang="en-US"/>
        </a:p>
      </dgm:t>
    </dgm:pt>
    <dgm:pt modelId="{983616B7-AF88-4FC7-9862-5AD3F8853220}" type="sibTrans" cxnId="{39F64776-EBE5-4A65-A8B4-265EF64F47C5}">
      <dgm:prSet/>
      <dgm:spPr/>
      <dgm:t>
        <a:bodyPr/>
        <a:lstStyle/>
        <a:p>
          <a:endParaRPr lang="en-US"/>
        </a:p>
      </dgm:t>
    </dgm:pt>
    <dgm:pt modelId="{28786DE5-8DF6-45AE-9B57-7516581C325C}">
      <dgm:prSet phldrT="[Text]"/>
      <dgm:spPr/>
      <dgm:t>
        <a:bodyPr/>
        <a:lstStyle/>
        <a:p>
          <a:r>
            <a:rPr lang="en-US" b="1" dirty="0"/>
            <a:t>Content metrics</a:t>
          </a:r>
          <a:r>
            <a:rPr lang="en-US" dirty="0"/>
            <a:t>: page views, search terms</a:t>
          </a:r>
        </a:p>
      </dgm:t>
    </dgm:pt>
    <dgm:pt modelId="{967F8700-2D24-4D1C-8A5E-DED64858DB6B}" type="parTrans" cxnId="{5C0E2AA8-0975-4CA9-A61E-9E7216B6C2DF}">
      <dgm:prSet/>
      <dgm:spPr/>
      <dgm:t>
        <a:bodyPr/>
        <a:lstStyle/>
        <a:p>
          <a:endParaRPr lang="en-US"/>
        </a:p>
      </dgm:t>
    </dgm:pt>
    <dgm:pt modelId="{BC5BC9BD-B1CE-4E7C-A223-E2DFB21950F8}" type="sibTrans" cxnId="{5C0E2AA8-0975-4CA9-A61E-9E7216B6C2DF}">
      <dgm:prSet/>
      <dgm:spPr/>
      <dgm:t>
        <a:bodyPr/>
        <a:lstStyle/>
        <a:p>
          <a:endParaRPr lang="en-US"/>
        </a:p>
      </dgm:t>
    </dgm:pt>
    <dgm:pt modelId="{D3063466-2E5C-48B8-9310-A67525903FC4}">
      <dgm:prSet phldrT="[Text]"/>
      <dgm:spPr/>
      <dgm:t>
        <a:bodyPr/>
        <a:lstStyle/>
        <a:p>
          <a:r>
            <a:rPr lang="en-US" b="1" dirty="0"/>
            <a:t>Support</a:t>
          </a:r>
          <a:r>
            <a:rPr lang="en-US" dirty="0"/>
            <a:t>: ID top issues, post doc links, evaluate content</a:t>
          </a:r>
        </a:p>
      </dgm:t>
    </dgm:pt>
    <dgm:pt modelId="{9C3BDDC9-3649-4560-B95D-AC79D14149B9}" type="parTrans" cxnId="{8D139CE0-F1AC-4F97-BC3D-19E7E26534C9}">
      <dgm:prSet/>
      <dgm:spPr/>
      <dgm:t>
        <a:bodyPr/>
        <a:lstStyle/>
        <a:p>
          <a:endParaRPr lang="en-US"/>
        </a:p>
      </dgm:t>
    </dgm:pt>
    <dgm:pt modelId="{D29B991C-2432-4366-B375-5E06844A8F82}" type="sibTrans" cxnId="{8D139CE0-F1AC-4F97-BC3D-19E7E26534C9}">
      <dgm:prSet/>
      <dgm:spPr/>
      <dgm:t>
        <a:bodyPr/>
        <a:lstStyle/>
        <a:p>
          <a:endParaRPr lang="en-US"/>
        </a:p>
      </dgm:t>
    </dgm:pt>
    <dgm:pt modelId="{5E003292-B848-427C-8C50-5C8813E52422}">
      <dgm:prSet phldrT="[Text]"/>
      <dgm:spPr/>
      <dgm:t>
        <a:bodyPr/>
        <a:lstStyle/>
        <a:p>
          <a:r>
            <a:rPr lang="en-US" b="1" dirty="0"/>
            <a:t>Engineering</a:t>
          </a:r>
          <a:r>
            <a:rPr lang="en-US" dirty="0"/>
            <a:t>: feature changes, tech input</a:t>
          </a:r>
        </a:p>
      </dgm:t>
    </dgm:pt>
    <dgm:pt modelId="{CA628DD7-F341-44B4-AA23-E284DB3A0FF7}" type="parTrans" cxnId="{379271F7-8148-4D41-857B-BB8BBD5D3604}">
      <dgm:prSet/>
      <dgm:spPr/>
      <dgm:t>
        <a:bodyPr/>
        <a:lstStyle/>
        <a:p>
          <a:endParaRPr lang="en-US"/>
        </a:p>
      </dgm:t>
    </dgm:pt>
    <dgm:pt modelId="{F9D947CB-B1B9-49D3-9B7B-4A05A413D0FD}" type="sibTrans" cxnId="{379271F7-8148-4D41-857B-BB8BBD5D3604}">
      <dgm:prSet/>
      <dgm:spPr/>
      <dgm:t>
        <a:bodyPr/>
        <a:lstStyle/>
        <a:p>
          <a:endParaRPr lang="en-US"/>
        </a:p>
      </dgm:t>
    </dgm:pt>
    <dgm:pt modelId="{0D7730EB-24EA-4778-B5BD-868AB7D0351B}">
      <dgm:prSet phldrT="[Text]"/>
      <dgm:spPr/>
      <dgm:t>
        <a:bodyPr/>
        <a:lstStyle/>
        <a:p>
          <a:r>
            <a:rPr lang="en-US" b="1" dirty="0"/>
            <a:t>Docs team</a:t>
          </a:r>
          <a:r>
            <a:rPr lang="en-US" dirty="0"/>
            <a:t>: Evolve the docs</a:t>
          </a:r>
        </a:p>
      </dgm:t>
    </dgm:pt>
    <dgm:pt modelId="{7769AEC5-355A-431A-BD2D-DA7366457527}" type="parTrans" cxnId="{612629DD-BDD2-42F0-B9D5-978FF1ACA9E8}">
      <dgm:prSet/>
      <dgm:spPr/>
      <dgm:t>
        <a:bodyPr/>
        <a:lstStyle/>
        <a:p>
          <a:endParaRPr lang="en-US"/>
        </a:p>
      </dgm:t>
    </dgm:pt>
    <dgm:pt modelId="{4C280570-041B-4EC6-98EE-805CED505770}" type="sibTrans" cxnId="{612629DD-BDD2-42F0-B9D5-978FF1ACA9E8}">
      <dgm:prSet/>
      <dgm:spPr/>
      <dgm:t>
        <a:bodyPr/>
        <a:lstStyle/>
        <a:p>
          <a:endParaRPr lang="en-US"/>
        </a:p>
      </dgm:t>
    </dgm:pt>
    <dgm:pt modelId="{EDB19D2E-EA3E-4414-96A5-E4AB8010FED4}">
      <dgm:prSet phldrT="[Text]"/>
      <dgm:spPr/>
      <dgm:t>
        <a:bodyPr/>
        <a:lstStyle/>
        <a:p>
          <a:r>
            <a:rPr lang="en-US" b="1" dirty="0"/>
            <a:t>Prod Mgmt.</a:t>
          </a:r>
          <a:r>
            <a:rPr lang="en-US" dirty="0"/>
            <a:t>: Set priorities, guide teams</a:t>
          </a:r>
        </a:p>
      </dgm:t>
    </dgm:pt>
    <dgm:pt modelId="{1B9B0E28-C894-47B6-A3E6-58722B74B959}" type="parTrans" cxnId="{62AC3267-D324-4EF7-B0F5-ABDCBC755CBF}">
      <dgm:prSet/>
      <dgm:spPr/>
      <dgm:t>
        <a:bodyPr/>
        <a:lstStyle/>
        <a:p>
          <a:endParaRPr lang="en-US"/>
        </a:p>
      </dgm:t>
    </dgm:pt>
    <dgm:pt modelId="{4F408118-06E6-474D-AD07-790459FDE05F}" type="sibTrans" cxnId="{62AC3267-D324-4EF7-B0F5-ABDCBC755CBF}">
      <dgm:prSet/>
      <dgm:spPr/>
      <dgm:t>
        <a:bodyPr/>
        <a:lstStyle/>
        <a:p>
          <a:endParaRPr lang="en-US"/>
        </a:p>
      </dgm:t>
    </dgm:pt>
    <dgm:pt modelId="{DF78FD12-8814-4829-8256-F03682617B67}" type="pres">
      <dgm:prSet presAssocID="{CF5E4735-7A4A-4BDA-B16B-3F8DDE9BE57D}" presName="cycle" presStyleCnt="0">
        <dgm:presLayoutVars>
          <dgm:dir/>
          <dgm:resizeHandles val="exact"/>
        </dgm:presLayoutVars>
      </dgm:prSet>
      <dgm:spPr/>
    </dgm:pt>
    <dgm:pt modelId="{6DA278EE-90DB-489D-9E12-3E1CB0AA092F}" type="pres">
      <dgm:prSet presAssocID="{3FC6C8A6-799B-4663-899F-71EF1F5F2541}" presName="dummy" presStyleCnt="0"/>
      <dgm:spPr/>
    </dgm:pt>
    <dgm:pt modelId="{E5B1F36A-3EFE-4265-9C88-92E0CEDC7370}" type="pres">
      <dgm:prSet presAssocID="{3FC6C8A6-799B-4663-899F-71EF1F5F2541}" presName="node" presStyleLbl="revTx" presStyleIdx="0" presStyleCnt="6">
        <dgm:presLayoutVars>
          <dgm:bulletEnabled val="1"/>
        </dgm:presLayoutVars>
      </dgm:prSet>
      <dgm:spPr/>
    </dgm:pt>
    <dgm:pt modelId="{547E89AE-1972-44F9-98B8-586EBD1D062E}" type="pres">
      <dgm:prSet presAssocID="{983616B7-AF88-4FC7-9862-5AD3F8853220}" presName="sibTrans" presStyleLbl="node1" presStyleIdx="0" presStyleCnt="6"/>
      <dgm:spPr/>
    </dgm:pt>
    <dgm:pt modelId="{FAB9215A-AA03-49E1-A1A6-9CF5D90DFE36}" type="pres">
      <dgm:prSet presAssocID="{28786DE5-8DF6-45AE-9B57-7516581C325C}" presName="dummy" presStyleCnt="0"/>
      <dgm:spPr/>
    </dgm:pt>
    <dgm:pt modelId="{9DF1D7BD-5F7C-407E-8B6F-4C9E25D260F9}" type="pres">
      <dgm:prSet presAssocID="{28786DE5-8DF6-45AE-9B57-7516581C325C}" presName="node" presStyleLbl="revTx" presStyleIdx="1" presStyleCnt="6">
        <dgm:presLayoutVars>
          <dgm:bulletEnabled val="1"/>
        </dgm:presLayoutVars>
      </dgm:prSet>
      <dgm:spPr/>
    </dgm:pt>
    <dgm:pt modelId="{97755589-B019-45DF-B6D5-0BEE98926DB4}" type="pres">
      <dgm:prSet presAssocID="{BC5BC9BD-B1CE-4E7C-A223-E2DFB21950F8}" presName="sibTrans" presStyleLbl="node1" presStyleIdx="1" presStyleCnt="6"/>
      <dgm:spPr/>
    </dgm:pt>
    <dgm:pt modelId="{3142B669-1A9B-46F7-8679-386979D4D34B}" type="pres">
      <dgm:prSet presAssocID="{D3063466-2E5C-48B8-9310-A67525903FC4}" presName="dummy" presStyleCnt="0"/>
      <dgm:spPr/>
    </dgm:pt>
    <dgm:pt modelId="{DE4F787B-0517-45CE-9F4D-18EC983B3FB8}" type="pres">
      <dgm:prSet presAssocID="{D3063466-2E5C-48B8-9310-A67525903FC4}" presName="node" presStyleLbl="revTx" presStyleIdx="2" presStyleCnt="6">
        <dgm:presLayoutVars>
          <dgm:bulletEnabled val="1"/>
        </dgm:presLayoutVars>
      </dgm:prSet>
      <dgm:spPr/>
    </dgm:pt>
    <dgm:pt modelId="{BE65CD48-EEFE-423C-8A5C-C58D6F20825D}" type="pres">
      <dgm:prSet presAssocID="{D29B991C-2432-4366-B375-5E06844A8F82}" presName="sibTrans" presStyleLbl="node1" presStyleIdx="2" presStyleCnt="6"/>
      <dgm:spPr/>
    </dgm:pt>
    <dgm:pt modelId="{A77A1177-ADF9-4570-8550-30353E3FABCE}" type="pres">
      <dgm:prSet presAssocID="{5E003292-B848-427C-8C50-5C8813E52422}" presName="dummy" presStyleCnt="0"/>
      <dgm:spPr/>
    </dgm:pt>
    <dgm:pt modelId="{6D5CC4A3-5885-4082-8C3B-07F2C0A8B8D3}" type="pres">
      <dgm:prSet presAssocID="{5E003292-B848-427C-8C50-5C8813E52422}" presName="node" presStyleLbl="revTx" presStyleIdx="3" presStyleCnt="6">
        <dgm:presLayoutVars>
          <dgm:bulletEnabled val="1"/>
        </dgm:presLayoutVars>
      </dgm:prSet>
      <dgm:spPr/>
    </dgm:pt>
    <dgm:pt modelId="{52EE9AD1-05BD-4E86-B826-FBFB48B40EA6}" type="pres">
      <dgm:prSet presAssocID="{F9D947CB-B1B9-49D3-9B7B-4A05A413D0FD}" presName="sibTrans" presStyleLbl="node1" presStyleIdx="3" presStyleCnt="6"/>
      <dgm:spPr/>
    </dgm:pt>
    <dgm:pt modelId="{E9C9A9A8-369A-4619-BE6E-9DA570209A86}" type="pres">
      <dgm:prSet presAssocID="{EDB19D2E-EA3E-4414-96A5-E4AB8010FED4}" presName="dummy" presStyleCnt="0"/>
      <dgm:spPr/>
    </dgm:pt>
    <dgm:pt modelId="{1D92CAAA-518E-465B-ABA8-3CE843BC49C1}" type="pres">
      <dgm:prSet presAssocID="{EDB19D2E-EA3E-4414-96A5-E4AB8010FED4}" presName="node" presStyleLbl="revTx" presStyleIdx="4" presStyleCnt="6">
        <dgm:presLayoutVars>
          <dgm:bulletEnabled val="1"/>
        </dgm:presLayoutVars>
      </dgm:prSet>
      <dgm:spPr/>
    </dgm:pt>
    <dgm:pt modelId="{0DF33329-8381-4F67-AEAF-F1C4F537C2C6}" type="pres">
      <dgm:prSet presAssocID="{4F408118-06E6-474D-AD07-790459FDE05F}" presName="sibTrans" presStyleLbl="node1" presStyleIdx="4" presStyleCnt="6"/>
      <dgm:spPr/>
    </dgm:pt>
    <dgm:pt modelId="{5491F94C-C7CA-419E-BC77-21A49CAF9DBF}" type="pres">
      <dgm:prSet presAssocID="{0D7730EB-24EA-4778-B5BD-868AB7D0351B}" presName="dummy" presStyleCnt="0"/>
      <dgm:spPr/>
    </dgm:pt>
    <dgm:pt modelId="{9DE422E9-9FF4-46FD-9BF0-F53926488B2F}" type="pres">
      <dgm:prSet presAssocID="{0D7730EB-24EA-4778-B5BD-868AB7D0351B}" presName="node" presStyleLbl="revTx" presStyleIdx="5" presStyleCnt="6" custRadScaleRad="100537" custRadScaleInc="-2631">
        <dgm:presLayoutVars>
          <dgm:bulletEnabled val="1"/>
        </dgm:presLayoutVars>
      </dgm:prSet>
      <dgm:spPr/>
    </dgm:pt>
    <dgm:pt modelId="{D11A2458-2668-4F82-850C-9602FE7AAE93}" type="pres">
      <dgm:prSet presAssocID="{4C280570-041B-4EC6-98EE-805CED505770}" presName="sibTrans" presStyleLbl="node1" presStyleIdx="5" presStyleCnt="6"/>
      <dgm:spPr/>
    </dgm:pt>
  </dgm:ptLst>
  <dgm:cxnLst>
    <dgm:cxn modelId="{DB07C224-4DFB-4B35-9AB6-18959EBA1D4B}" type="presOf" srcId="{4C280570-041B-4EC6-98EE-805CED505770}" destId="{D11A2458-2668-4F82-850C-9602FE7AAE93}" srcOrd="0" destOrd="0" presId="urn:microsoft.com/office/officeart/2005/8/layout/cycle1"/>
    <dgm:cxn modelId="{D5996332-2953-4C80-A6CE-5A6BA8D2084B}" type="presOf" srcId="{3FC6C8A6-799B-4663-899F-71EF1F5F2541}" destId="{E5B1F36A-3EFE-4265-9C88-92E0CEDC7370}" srcOrd="0" destOrd="0" presId="urn:microsoft.com/office/officeart/2005/8/layout/cycle1"/>
    <dgm:cxn modelId="{28C34640-4AE4-4F59-A074-017B49344AFA}" type="presOf" srcId="{0D7730EB-24EA-4778-B5BD-868AB7D0351B}" destId="{9DE422E9-9FF4-46FD-9BF0-F53926488B2F}" srcOrd="0" destOrd="0" presId="urn:microsoft.com/office/officeart/2005/8/layout/cycle1"/>
    <dgm:cxn modelId="{88138662-E368-4161-B10B-FF1B1CA8A5C6}" type="presOf" srcId="{4F408118-06E6-474D-AD07-790459FDE05F}" destId="{0DF33329-8381-4F67-AEAF-F1C4F537C2C6}" srcOrd="0" destOrd="0" presId="urn:microsoft.com/office/officeart/2005/8/layout/cycle1"/>
    <dgm:cxn modelId="{62AC3267-D324-4EF7-B0F5-ABDCBC755CBF}" srcId="{CF5E4735-7A4A-4BDA-B16B-3F8DDE9BE57D}" destId="{EDB19D2E-EA3E-4414-96A5-E4AB8010FED4}" srcOrd="4" destOrd="0" parTransId="{1B9B0E28-C894-47B6-A3E6-58722B74B959}" sibTransId="{4F408118-06E6-474D-AD07-790459FDE05F}"/>
    <dgm:cxn modelId="{7499234E-B204-490B-823D-3A96C9EA4316}" type="presOf" srcId="{CF5E4735-7A4A-4BDA-B16B-3F8DDE9BE57D}" destId="{DF78FD12-8814-4829-8256-F03682617B67}" srcOrd="0" destOrd="0" presId="urn:microsoft.com/office/officeart/2005/8/layout/cycle1"/>
    <dgm:cxn modelId="{39F64776-EBE5-4A65-A8B4-265EF64F47C5}" srcId="{CF5E4735-7A4A-4BDA-B16B-3F8DDE9BE57D}" destId="{3FC6C8A6-799B-4663-899F-71EF1F5F2541}" srcOrd="0" destOrd="0" parTransId="{85F894E9-D4F4-4273-AA51-07D26D302B2C}" sibTransId="{983616B7-AF88-4FC7-9862-5AD3F8853220}"/>
    <dgm:cxn modelId="{90C28C56-FBC0-4EB6-9845-535794853256}" type="presOf" srcId="{BC5BC9BD-B1CE-4E7C-A223-E2DFB21950F8}" destId="{97755589-B019-45DF-B6D5-0BEE98926DB4}" srcOrd="0" destOrd="0" presId="urn:microsoft.com/office/officeart/2005/8/layout/cycle1"/>
    <dgm:cxn modelId="{5D5DC176-E7AB-4556-B5D6-D1024AA6D46A}" type="presOf" srcId="{EDB19D2E-EA3E-4414-96A5-E4AB8010FED4}" destId="{1D92CAAA-518E-465B-ABA8-3CE843BC49C1}" srcOrd="0" destOrd="0" presId="urn:microsoft.com/office/officeart/2005/8/layout/cycle1"/>
    <dgm:cxn modelId="{C0DF2C8C-A374-4764-8999-1EDA4714931E}" type="presOf" srcId="{28786DE5-8DF6-45AE-9B57-7516581C325C}" destId="{9DF1D7BD-5F7C-407E-8B6F-4C9E25D260F9}" srcOrd="0" destOrd="0" presId="urn:microsoft.com/office/officeart/2005/8/layout/cycle1"/>
    <dgm:cxn modelId="{16FD1C8F-6D22-48E5-A047-183830A25328}" type="presOf" srcId="{F9D947CB-B1B9-49D3-9B7B-4A05A413D0FD}" destId="{52EE9AD1-05BD-4E86-B826-FBFB48B40EA6}" srcOrd="0" destOrd="0" presId="urn:microsoft.com/office/officeart/2005/8/layout/cycle1"/>
    <dgm:cxn modelId="{5C0E2AA8-0975-4CA9-A61E-9E7216B6C2DF}" srcId="{CF5E4735-7A4A-4BDA-B16B-3F8DDE9BE57D}" destId="{28786DE5-8DF6-45AE-9B57-7516581C325C}" srcOrd="1" destOrd="0" parTransId="{967F8700-2D24-4D1C-8A5E-DED64858DB6B}" sibTransId="{BC5BC9BD-B1CE-4E7C-A223-E2DFB21950F8}"/>
    <dgm:cxn modelId="{E8ACDCC4-20F8-4FFF-94F3-643F5905D7ED}" type="presOf" srcId="{983616B7-AF88-4FC7-9862-5AD3F8853220}" destId="{547E89AE-1972-44F9-98B8-586EBD1D062E}" srcOrd="0" destOrd="0" presId="urn:microsoft.com/office/officeart/2005/8/layout/cycle1"/>
    <dgm:cxn modelId="{C602C2D8-FF7C-4231-80F5-3330254AF4C0}" type="presOf" srcId="{5E003292-B848-427C-8C50-5C8813E52422}" destId="{6D5CC4A3-5885-4082-8C3B-07F2C0A8B8D3}" srcOrd="0" destOrd="0" presId="urn:microsoft.com/office/officeart/2005/8/layout/cycle1"/>
    <dgm:cxn modelId="{612629DD-BDD2-42F0-B9D5-978FF1ACA9E8}" srcId="{CF5E4735-7A4A-4BDA-B16B-3F8DDE9BE57D}" destId="{0D7730EB-24EA-4778-B5BD-868AB7D0351B}" srcOrd="5" destOrd="0" parTransId="{7769AEC5-355A-431A-BD2D-DA7366457527}" sibTransId="{4C280570-041B-4EC6-98EE-805CED505770}"/>
    <dgm:cxn modelId="{8D139CE0-F1AC-4F97-BC3D-19E7E26534C9}" srcId="{CF5E4735-7A4A-4BDA-B16B-3F8DDE9BE57D}" destId="{D3063466-2E5C-48B8-9310-A67525903FC4}" srcOrd="2" destOrd="0" parTransId="{9C3BDDC9-3649-4560-B95D-AC79D14149B9}" sibTransId="{D29B991C-2432-4366-B375-5E06844A8F82}"/>
    <dgm:cxn modelId="{8F4B31EF-7D47-4E30-9ACE-80DB8ABE6B6E}" type="presOf" srcId="{D29B991C-2432-4366-B375-5E06844A8F82}" destId="{BE65CD48-EEFE-423C-8A5C-C58D6F20825D}" srcOrd="0" destOrd="0" presId="urn:microsoft.com/office/officeart/2005/8/layout/cycle1"/>
    <dgm:cxn modelId="{379271F7-8148-4D41-857B-BB8BBD5D3604}" srcId="{CF5E4735-7A4A-4BDA-B16B-3F8DDE9BE57D}" destId="{5E003292-B848-427C-8C50-5C8813E52422}" srcOrd="3" destOrd="0" parTransId="{CA628DD7-F341-44B4-AA23-E284DB3A0FF7}" sibTransId="{F9D947CB-B1B9-49D3-9B7B-4A05A413D0FD}"/>
    <dgm:cxn modelId="{07EC00F8-C571-40DA-B992-CC69BA538550}" type="presOf" srcId="{D3063466-2E5C-48B8-9310-A67525903FC4}" destId="{DE4F787B-0517-45CE-9F4D-18EC983B3FB8}" srcOrd="0" destOrd="0" presId="urn:microsoft.com/office/officeart/2005/8/layout/cycle1"/>
    <dgm:cxn modelId="{611FBDD1-1015-42BF-B5D2-87B2A5774E21}" type="presParOf" srcId="{DF78FD12-8814-4829-8256-F03682617B67}" destId="{6DA278EE-90DB-489D-9E12-3E1CB0AA092F}" srcOrd="0" destOrd="0" presId="urn:microsoft.com/office/officeart/2005/8/layout/cycle1"/>
    <dgm:cxn modelId="{D0380C8E-C408-4080-99DF-B5441837755A}" type="presParOf" srcId="{DF78FD12-8814-4829-8256-F03682617B67}" destId="{E5B1F36A-3EFE-4265-9C88-92E0CEDC7370}" srcOrd="1" destOrd="0" presId="urn:microsoft.com/office/officeart/2005/8/layout/cycle1"/>
    <dgm:cxn modelId="{4A1E7E72-BF8A-4A22-8AEF-A827AF2DFD09}" type="presParOf" srcId="{DF78FD12-8814-4829-8256-F03682617B67}" destId="{547E89AE-1972-44F9-98B8-586EBD1D062E}" srcOrd="2" destOrd="0" presId="urn:microsoft.com/office/officeart/2005/8/layout/cycle1"/>
    <dgm:cxn modelId="{3750FC5F-5C9A-482C-BE6C-FA53B62F235C}" type="presParOf" srcId="{DF78FD12-8814-4829-8256-F03682617B67}" destId="{FAB9215A-AA03-49E1-A1A6-9CF5D90DFE36}" srcOrd="3" destOrd="0" presId="urn:microsoft.com/office/officeart/2005/8/layout/cycle1"/>
    <dgm:cxn modelId="{0F871A31-0E6D-4A52-9D3B-52D0185A8AE9}" type="presParOf" srcId="{DF78FD12-8814-4829-8256-F03682617B67}" destId="{9DF1D7BD-5F7C-407E-8B6F-4C9E25D260F9}" srcOrd="4" destOrd="0" presId="urn:microsoft.com/office/officeart/2005/8/layout/cycle1"/>
    <dgm:cxn modelId="{300B4398-D004-4F31-96C3-747129252373}" type="presParOf" srcId="{DF78FD12-8814-4829-8256-F03682617B67}" destId="{97755589-B019-45DF-B6D5-0BEE98926DB4}" srcOrd="5" destOrd="0" presId="urn:microsoft.com/office/officeart/2005/8/layout/cycle1"/>
    <dgm:cxn modelId="{BDEC9DCA-6CF3-491B-ACE4-0761EE3912B3}" type="presParOf" srcId="{DF78FD12-8814-4829-8256-F03682617B67}" destId="{3142B669-1A9B-46F7-8679-386979D4D34B}" srcOrd="6" destOrd="0" presId="urn:microsoft.com/office/officeart/2005/8/layout/cycle1"/>
    <dgm:cxn modelId="{7872DDB4-8484-4CD1-8061-F84AE6E0ED6F}" type="presParOf" srcId="{DF78FD12-8814-4829-8256-F03682617B67}" destId="{DE4F787B-0517-45CE-9F4D-18EC983B3FB8}" srcOrd="7" destOrd="0" presId="urn:microsoft.com/office/officeart/2005/8/layout/cycle1"/>
    <dgm:cxn modelId="{35CEF0BA-7607-49C0-9EAC-3D0B47FE2EA4}" type="presParOf" srcId="{DF78FD12-8814-4829-8256-F03682617B67}" destId="{BE65CD48-EEFE-423C-8A5C-C58D6F20825D}" srcOrd="8" destOrd="0" presId="urn:microsoft.com/office/officeart/2005/8/layout/cycle1"/>
    <dgm:cxn modelId="{AC837A9A-5EED-4591-A6F5-068972D1BE73}" type="presParOf" srcId="{DF78FD12-8814-4829-8256-F03682617B67}" destId="{A77A1177-ADF9-4570-8550-30353E3FABCE}" srcOrd="9" destOrd="0" presId="urn:microsoft.com/office/officeart/2005/8/layout/cycle1"/>
    <dgm:cxn modelId="{E12F4E00-BFB8-4E49-961E-3FB113085101}" type="presParOf" srcId="{DF78FD12-8814-4829-8256-F03682617B67}" destId="{6D5CC4A3-5885-4082-8C3B-07F2C0A8B8D3}" srcOrd="10" destOrd="0" presId="urn:microsoft.com/office/officeart/2005/8/layout/cycle1"/>
    <dgm:cxn modelId="{66FDA87F-52F6-4575-8A33-D1CC5006BDEF}" type="presParOf" srcId="{DF78FD12-8814-4829-8256-F03682617B67}" destId="{52EE9AD1-05BD-4E86-B826-FBFB48B40EA6}" srcOrd="11" destOrd="0" presId="urn:microsoft.com/office/officeart/2005/8/layout/cycle1"/>
    <dgm:cxn modelId="{B4B5BBED-AEF7-48E3-8380-D2306B9C6AF5}" type="presParOf" srcId="{DF78FD12-8814-4829-8256-F03682617B67}" destId="{E9C9A9A8-369A-4619-BE6E-9DA570209A86}" srcOrd="12" destOrd="0" presId="urn:microsoft.com/office/officeart/2005/8/layout/cycle1"/>
    <dgm:cxn modelId="{44AB2451-0607-4264-85A2-C84D74408323}" type="presParOf" srcId="{DF78FD12-8814-4829-8256-F03682617B67}" destId="{1D92CAAA-518E-465B-ABA8-3CE843BC49C1}" srcOrd="13" destOrd="0" presId="urn:microsoft.com/office/officeart/2005/8/layout/cycle1"/>
    <dgm:cxn modelId="{2FF762ED-3DC4-4948-8A38-98A277BEB473}" type="presParOf" srcId="{DF78FD12-8814-4829-8256-F03682617B67}" destId="{0DF33329-8381-4F67-AEAF-F1C4F537C2C6}" srcOrd="14" destOrd="0" presId="urn:microsoft.com/office/officeart/2005/8/layout/cycle1"/>
    <dgm:cxn modelId="{75FA440D-06F0-4DE0-9CAD-61161E298B2E}" type="presParOf" srcId="{DF78FD12-8814-4829-8256-F03682617B67}" destId="{5491F94C-C7CA-419E-BC77-21A49CAF9DBF}" srcOrd="15" destOrd="0" presId="urn:microsoft.com/office/officeart/2005/8/layout/cycle1"/>
    <dgm:cxn modelId="{86824E15-3D44-4230-8755-8FEF2C09C0FA}" type="presParOf" srcId="{DF78FD12-8814-4829-8256-F03682617B67}" destId="{9DE422E9-9FF4-46FD-9BF0-F53926488B2F}" srcOrd="16" destOrd="0" presId="urn:microsoft.com/office/officeart/2005/8/layout/cycle1"/>
    <dgm:cxn modelId="{6A6C7FF3-5DE6-410B-AC0C-45E038CDF9A1}" type="presParOf" srcId="{DF78FD12-8814-4829-8256-F03682617B67}" destId="{D11A2458-2668-4F82-850C-9602FE7AAE93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50907B-C52B-4FDE-A6DD-5BEA0DA4CBF7}" type="doc">
      <dgm:prSet loTypeId="urn:microsoft.com/office/officeart/2005/8/layout/hChevron3" loCatId="process" qsTypeId="urn:microsoft.com/office/officeart/2005/8/quickstyle/simple5" qsCatId="simple" csTypeId="urn:microsoft.com/office/officeart/2005/8/colors/colorful2" csCatId="colorful" phldr="1"/>
      <dgm:spPr/>
    </dgm:pt>
    <dgm:pt modelId="{7F3757E4-4511-4ED1-8CAB-861B07EFED7A}">
      <dgm:prSet phldrT="[Text]"/>
      <dgm:spPr/>
      <dgm:t>
        <a:bodyPr/>
        <a:lstStyle/>
        <a:p>
          <a:r>
            <a:rPr lang="en-US" dirty="0"/>
            <a:t>Nov</a:t>
          </a:r>
        </a:p>
      </dgm:t>
    </dgm:pt>
    <dgm:pt modelId="{A3D6AC2D-F34E-44A6-A5DD-6E1F12A84415}" type="parTrans" cxnId="{B9308B81-DDD4-4973-AB00-E00909DD014D}">
      <dgm:prSet/>
      <dgm:spPr/>
      <dgm:t>
        <a:bodyPr/>
        <a:lstStyle/>
        <a:p>
          <a:endParaRPr lang="en-US"/>
        </a:p>
      </dgm:t>
    </dgm:pt>
    <dgm:pt modelId="{6B15D53E-3BF2-4A45-BF23-F486618D2E79}" type="sibTrans" cxnId="{B9308B81-DDD4-4973-AB00-E00909DD014D}">
      <dgm:prSet/>
      <dgm:spPr/>
      <dgm:t>
        <a:bodyPr/>
        <a:lstStyle/>
        <a:p>
          <a:endParaRPr lang="en-US"/>
        </a:p>
      </dgm:t>
    </dgm:pt>
    <dgm:pt modelId="{A503ADE3-AA6A-4DAA-92D9-C8B5DCC46385}">
      <dgm:prSet phldrT="[Text]"/>
      <dgm:spPr/>
      <dgm:t>
        <a:bodyPr/>
        <a:lstStyle/>
        <a:p>
          <a:r>
            <a:rPr lang="en-US" dirty="0"/>
            <a:t>Jan</a:t>
          </a:r>
        </a:p>
      </dgm:t>
    </dgm:pt>
    <dgm:pt modelId="{CBDB229E-9ACD-4322-936C-F33101A0A4AE}" type="parTrans" cxnId="{ECA10E22-555B-4325-983F-2D1C43DED035}">
      <dgm:prSet/>
      <dgm:spPr/>
      <dgm:t>
        <a:bodyPr/>
        <a:lstStyle/>
        <a:p>
          <a:endParaRPr lang="en-US"/>
        </a:p>
      </dgm:t>
    </dgm:pt>
    <dgm:pt modelId="{30E9732C-EA74-4A9E-870F-A2BE09E18C7E}" type="sibTrans" cxnId="{ECA10E22-555B-4325-983F-2D1C43DED035}">
      <dgm:prSet/>
      <dgm:spPr/>
      <dgm:t>
        <a:bodyPr/>
        <a:lstStyle/>
        <a:p>
          <a:endParaRPr lang="en-US"/>
        </a:p>
      </dgm:t>
    </dgm:pt>
    <dgm:pt modelId="{595CA920-5193-4491-A72F-B7172E1D726C}">
      <dgm:prSet phldrT="[Text]"/>
      <dgm:spPr/>
      <dgm:t>
        <a:bodyPr/>
        <a:lstStyle/>
        <a:p>
          <a:r>
            <a:rPr lang="en-US" dirty="0"/>
            <a:t>Feb</a:t>
          </a:r>
        </a:p>
      </dgm:t>
    </dgm:pt>
    <dgm:pt modelId="{E62CF337-0810-4F0A-9859-BBEAF8E61F5A}" type="parTrans" cxnId="{F97FC743-72C7-403D-A1A0-509E61B4F861}">
      <dgm:prSet/>
      <dgm:spPr/>
      <dgm:t>
        <a:bodyPr/>
        <a:lstStyle/>
        <a:p>
          <a:endParaRPr lang="en-US"/>
        </a:p>
      </dgm:t>
    </dgm:pt>
    <dgm:pt modelId="{65BB9D5F-FF2D-4494-AAD1-D3F1D913819E}" type="sibTrans" cxnId="{F97FC743-72C7-403D-A1A0-509E61B4F861}">
      <dgm:prSet/>
      <dgm:spPr/>
      <dgm:t>
        <a:bodyPr/>
        <a:lstStyle/>
        <a:p>
          <a:endParaRPr lang="en-US"/>
        </a:p>
      </dgm:t>
    </dgm:pt>
    <dgm:pt modelId="{5D197658-E300-46BC-A9D3-E69324259B27}">
      <dgm:prSet phldrT="[Text]"/>
      <dgm:spPr/>
      <dgm:t>
        <a:bodyPr/>
        <a:lstStyle/>
        <a:p>
          <a:r>
            <a:rPr lang="en-US" dirty="0"/>
            <a:t>Dec</a:t>
          </a:r>
        </a:p>
      </dgm:t>
    </dgm:pt>
    <dgm:pt modelId="{29709048-615B-4BD2-AB2D-1B3068BF8019}" type="parTrans" cxnId="{8A83B9A3-6828-4312-8148-62E88B1EE1A4}">
      <dgm:prSet/>
      <dgm:spPr/>
      <dgm:t>
        <a:bodyPr/>
        <a:lstStyle/>
        <a:p>
          <a:endParaRPr lang="en-US"/>
        </a:p>
      </dgm:t>
    </dgm:pt>
    <dgm:pt modelId="{541BAC34-1FA3-4BFD-8273-19453751BC75}" type="sibTrans" cxnId="{8A83B9A3-6828-4312-8148-62E88B1EE1A4}">
      <dgm:prSet/>
      <dgm:spPr/>
      <dgm:t>
        <a:bodyPr/>
        <a:lstStyle/>
        <a:p>
          <a:endParaRPr lang="en-US"/>
        </a:p>
      </dgm:t>
    </dgm:pt>
    <dgm:pt modelId="{5BC97538-F3CF-4315-A9BF-9C31F16C4CCB}">
      <dgm:prSet phldrT="[Text]"/>
      <dgm:spPr/>
      <dgm:t>
        <a:bodyPr/>
        <a:lstStyle/>
        <a:p>
          <a:r>
            <a:rPr lang="en-US" dirty="0"/>
            <a:t>Mar</a:t>
          </a:r>
        </a:p>
      </dgm:t>
    </dgm:pt>
    <dgm:pt modelId="{59401EA6-8885-47DD-B1C3-FCE252734FFB}" type="parTrans" cxnId="{2DC4240C-D25A-4316-945F-6A13E222BC6C}">
      <dgm:prSet/>
      <dgm:spPr/>
      <dgm:t>
        <a:bodyPr/>
        <a:lstStyle/>
        <a:p>
          <a:endParaRPr lang="en-US"/>
        </a:p>
      </dgm:t>
    </dgm:pt>
    <dgm:pt modelId="{59ED57C0-155D-4281-8165-18364F6C0D6B}" type="sibTrans" cxnId="{2DC4240C-D25A-4316-945F-6A13E222BC6C}">
      <dgm:prSet/>
      <dgm:spPr/>
      <dgm:t>
        <a:bodyPr/>
        <a:lstStyle/>
        <a:p>
          <a:endParaRPr lang="en-US"/>
        </a:p>
      </dgm:t>
    </dgm:pt>
    <dgm:pt modelId="{A4A1615E-1939-49A0-A4C7-0C36F01EC574}">
      <dgm:prSet phldrT="[Text]"/>
      <dgm:spPr/>
      <dgm:t>
        <a:bodyPr/>
        <a:lstStyle/>
        <a:p>
          <a:r>
            <a:rPr lang="en-US" dirty="0"/>
            <a:t>April</a:t>
          </a:r>
        </a:p>
      </dgm:t>
    </dgm:pt>
    <dgm:pt modelId="{2ACF4D74-D4B1-49F5-ADF9-925BE3C2DE91}" type="parTrans" cxnId="{E55E6066-BFC2-4781-9B0E-A4E131360200}">
      <dgm:prSet/>
      <dgm:spPr/>
      <dgm:t>
        <a:bodyPr/>
        <a:lstStyle/>
        <a:p>
          <a:endParaRPr lang="en-US"/>
        </a:p>
      </dgm:t>
    </dgm:pt>
    <dgm:pt modelId="{BF47CC4E-AD38-4724-B5D8-34FD27B8F471}" type="sibTrans" cxnId="{E55E6066-BFC2-4781-9B0E-A4E131360200}">
      <dgm:prSet/>
      <dgm:spPr/>
      <dgm:t>
        <a:bodyPr/>
        <a:lstStyle/>
        <a:p>
          <a:endParaRPr lang="en-US"/>
        </a:p>
      </dgm:t>
    </dgm:pt>
    <dgm:pt modelId="{C120086C-0D91-4259-9C9E-1C77B6B3CF4D}" type="pres">
      <dgm:prSet presAssocID="{F150907B-C52B-4FDE-A6DD-5BEA0DA4CBF7}" presName="Name0" presStyleCnt="0">
        <dgm:presLayoutVars>
          <dgm:dir/>
          <dgm:resizeHandles val="exact"/>
        </dgm:presLayoutVars>
      </dgm:prSet>
      <dgm:spPr/>
    </dgm:pt>
    <dgm:pt modelId="{6F3E4DB5-4154-426E-A8D0-7F836EC12EFF}" type="pres">
      <dgm:prSet presAssocID="{7F3757E4-4511-4ED1-8CAB-861B07EFED7A}" presName="parTxOnly" presStyleLbl="node1" presStyleIdx="0" presStyleCnt="6">
        <dgm:presLayoutVars>
          <dgm:bulletEnabled val="1"/>
        </dgm:presLayoutVars>
      </dgm:prSet>
      <dgm:spPr/>
    </dgm:pt>
    <dgm:pt modelId="{6BB03CE2-7127-4A70-AF24-C2B41694E6D9}" type="pres">
      <dgm:prSet presAssocID="{6B15D53E-3BF2-4A45-BF23-F486618D2E79}" presName="parSpace" presStyleCnt="0"/>
      <dgm:spPr/>
    </dgm:pt>
    <dgm:pt modelId="{8A80B78A-382D-4776-A220-CBE1C94A652C}" type="pres">
      <dgm:prSet presAssocID="{5D197658-E300-46BC-A9D3-E69324259B27}" presName="parTxOnly" presStyleLbl="node1" presStyleIdx="1" presStyleCnt="6">
        <dgm:presLayoutVars>
          <dgm:bulletEnabled val="1"/>
        </dgm:presLayoutVars>
      </dgm:prSet>
      <dgm:spPr/>
    </dgm:pt>
    <dgm:pt modelId="{154BDDBC-4D71-4BD1-A45C-ED463426D676}" type="pres">
      <dgm:prSet presAssocID="{541BAC34-1FA3-4BFD-8273-19453751BC75}" presName="parSpace" presStyleCnt="0"/>
      <dgm:spPr/>
    </dgm:pt>
    <dgm:pt modelId="{F707FE63-25A0-4EA2-B086-1FD598377AAD}" type="pres">
      <dgm:prSet presAssocID="{A503ADE3-AA6A-4DAA-92D9-C8B5DCC46385}" presName="parTxOnly" presStyleLbl="node1" presStyleIdx="2" presStyleCnt="6">
        <dgm:presLayoutVars>
          <dgm:bulletEnabled val="1"/>
        </dgm:presLayoutVars>
      </dgm:prSet>
      <dgm:spPr/>
    </dgm:pt>
    <dgm:pt modelId="{0741481F-7ACF-4CF3-8F3F-60D58B0E4FDC}" type="pres">
      <dgm:prSet presAssocID="{30E9732C-EA74-4A9E-870F-A2BE09E18C7E}" presName="parSpace" presStyleCnt="0"/>
      <dgm:spPr/>
    </dgm:pt>
    <dgm:pt modelId="{137C943F-8C28-4C25-94B7-023C20700B22}" type="pres">
      <dgm:prSet presAssocID="{595CA920-5193-4491-A72F-B7172E1D726C}" presName="parTxOnly" presStyleLbl="node1" presStyleIdx="3" presStyleCnt="6">
        <dgm:presLayoutVars>
          <dgm:bulletEnabled val="1"/>
        </dgm:presLayoutVars>
      </dgm:prSet>
      <dgm:spPr/>
    </dgm:pt>
    <dgm:pt modelId="{03D59780-0609-49C4-B1C7-DDDF4E384D2C}" type="pres">
      <dgm:prSet presAssocID="{65BB9D5F-FF2D-4494-AAD1-D3F1D913819E}" presName="parSpace" presStyleCnt="0"/>
      <dgm:spPr/>
    </dgm:pt>
    <dgm:pt modelId="{65C62369-A6D3-499A-AA3C-BA32C4C829BC}" type="pres">
      <dgm:prSet presAssocID="{5BC97538-F3CF-4315-A9BF-9C31F16C4CCB}" presName="parTxOnly" presStyleLbl="node1" presStyleIdx="4" presStyleCnt="6">
        <dgm:presLayoutVars>
          <dgm:bulletEnabled val="1"/>
        </dgm:presLayoutVars>
      </dgm:prSet>
      <dgm:spPr/>
    </dgm:pt>
    <dgm:pt modelId="{7258255C-B4F3-4F5F-8353-00BDF98DAE2D}" type="pres">
      <dgm:prSet presAssocID="{59ED57C0-155D-4281-8165-18364F6C0D6B}" presName="parSpace" presStyleCnt="0"/>
      <dgm:spPr/>
    </dgm:pt>
    <dgm:pt modelId="{7AF4443E-E946-4845-85D5-521CB74E94A4}" type="pres">
      <dgm:prSet presAssocID="{A4A1615E-1939-49A0-A4C7-0C36F01EC574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2DC4240C-D25A-4316-945F-6A13E222BC6C}" srcId="{F150907B-C52B-4FDE-A6DD-5BEA0DA4CBF7}" destId="{5BC97538-F3CF-4315-A9BF-9C31F16C4CCB}" srcOrd="4" destOrd="0" parTransId="{59401EA6-8885-47DD-B1C3-FCE252734FFB}" sibTransId="{59ED57C0-155D-4281-8165-18364F6C0D6B}"/>
    <dgm:cxn modelId="{5C20BB1A-4D91-47AD-879C-A22469C551DE}" type="presOf" srcId="{7F3757E4-4511-4ED1-8CAB-861B07EFED7A}" destId="{6F3E4DB5-4154-426E-A8D0-7F836EC12EFF}" srcOrd="0" destOrd="0" presId="urn:microsoft.com/office/officeart/2005/8/layout/hChevron3"/>
    <dgm:cxn modelId="{ECA10E22-555B-4325-983F-2D1C43DED035}" srcId="{F150907B-C52B-4FDE-A6DD-5BEA0DA4CBF7}" destId="{A503ADE3-AA6A-4DAA-92D9-C8B5DCC46385}" srcOrd="2" destOrd="0" parTransId="{CBDB229E-9ACD-4322-936C-F33101A0A4AE}" sibTransId="{30E9732C-EA74-4A9E-870F-A2BE09E18C7E}"/>
    <dgm:cxn modelId="{A1E44F2C-FD08-4B70-BDA6-A8413016FC1E}" type="presOf" srcId="{A503ADE3-AA6A-4DAA-92D9-C8B5DCC46385}" destId="{F707FE63-25A0-4EA2-B086-1FD598377AAD}" srcOrd="0" destOrd="0" presId="urn:microsoft.com/office/officeart/2005/8/layout/hChevron3"/>
    <dgm:cxn modelId="{F97FC743-72C7-403D-A1A0-509E61B4F861}" srcId="{F150907B-C52B-4FDE-A6DD-5BEA0DA4CBF7}" destId="{595CA920-5193-4491-A72F-B7172E1D726C}" srcOrd="3" destOrd="0" parTransId="{E62CF337-0810-4F0A-9859-BBEAF8E61F5A}" sibTransId="{65BB9D5F-FF2D-4494-AAD1-D3F1D913819E}"/>
    <dgm:cxn modelId="{E55E6066-BFC2-4781-9B0E-A4E131360200}" srcId="{F150907B-C52B-4FDE-A6DD-5BEA0DA4CBF7}" destId="{A4A1615E-1939-49A0-A4C7-0C36F01EC574}" srcOrd="5" destOrd="0" parTransId="{2ACF4D74-D4B1-49F5-ADF9-925BE3C2DE91}" sibTransId="{BF47CC4E-AD38-4724-B5D8-34FD27B8F471}"/>
    <dgm:cxn modelId="{634ED666-F649-4EE4-AE82-33269074A7AA}" type="presOf" srcId="{5D197658-E300-46BC-A9D3-E69324259B27}" destId="{8A80B78A-382D-4776-A220-CBE1C94A652C}" srcOrd="0" destOrd="0" presId="urn:microsoft.com/office/officeart/2005/8/layout/hChevron3"/>
    <dgm:cxn modelId="{75316B6D-A42B-49E3-9979-BAF989003175}" type="presOf" srcId="{F150907B-C52B-4FDE-A6DD-5BEA0DA4CBF7}" destId="{C120086C-0D91-4259-9C9E-1C77B6B3CF4D}" srcOrd="0" destOrd="0" presId="urn:microsoft.com/office/officeart/2005/8/layout/hChevron3"/>
    <dgm:cxn modelId="{C29E4579-74AD-4E22-BF6D-1769913404B4}" type="presOf" srcId="{A4A1615E-1939-49A0-A4C7-0C36F01EC574}" destId="{7AF4443E-E946-4845-85D5-521CB74E94A4}" srcOrd="0" destOrd="0" presId="urn:microsoft.com/office/officeart/2005/8/layout/hChevron3"/>
    <dgm:cxn modelId="{B9308B81-DDD4-4973-AB00-E00909DD014D}" srcId="{F150907B-C52B-4FDE-A6DD-5BEA0DA4CBF7}" destId="{7F3757E4-4511-4ED1-8CAB-861B07EFED7A}" srcOrd="0" destOrd="0" parTransId="{A3D6AC2D-F34E-44A6-A5DD-6E1F12A84415}" sibTransId="{6B15D53E-3BF2-4A45-BF23-F486618D2E79}"/>
    <dgm:cxn modelId="{8A83B9A3-6828-4312-8148-62E88B1EE1A4}" srcId="{F150907B-C52B-4FDE-A6DD-5BEA0DA4CBF7}" destId="{5D197658-E300-46BC-A9D3-E69324259B27}" srcOrd="1" destOrd="0" parTransId="{29709048-615B-4BD2-AB2D-1B3068BF8019}" sibTransId="{541BAC34-1FA3-4BFD-8273-19453751BC75}"/>
    <dgm:cxn modelId="{A690DBDE-0295-44C0-8013-9F8C2ACFAA7C}" type="presOf" srcId="{5BC97538-F3CF-4315-A9BF-9C31F16C4CCB}" destId="{65C62369-A6D3-499A-AA3C-BA32C4C829BC}" srcOrd="0" destOrd="0" presId="urn:microsoft.com/office/officeart/2005/8/layout/hChevron3"/>
    <dgm:cxn modelId="{40B1D4E6-3805-422A-BF86-554C7B70E90D}" type="presOf" srcId="{595CA920-5193-4491-A72F-B7172E1D726C}" destId="{137C943F-8C28-4C25-94B7-023C20700B22}" srcOrd="0" destOrd="0" presId="urn:microsoft.com/office/officeart/2005/8/layout/hChevron3"/>
    <dgm:cxn modelId="{1A9D49DA-CDAE-4A1E-9C8D-A9EC20E751AF}" type="presParOf" srcId="{C120086C-0D91-4259-9C9E-1C77B6B3CF4D}" destId="{6F3E4DB5-4154-426E-A8D0-7F836EC12EFF}" srcOrd="0" destOrd="0" presId="urn:microsoft.com/office/officeart/2005/8/layout/hChevron3"/>
    <dgm:cxn modelId="{1DC782A8-BC98-477C-86D4-8620444BD0A6}" type="presParOf" srcId="{C120086C-0D91-4259-9C9E-1C77B6B3CF4D}" destId="{6BB03CE2-7127-4A70-AF24-C2B41694E6D9}" srcOrd="1" destOrd="0" presId="urn:microsoft.com/office/officeart/2005/8/layout/hChevron3"/>
    <dgm:cxn modelId="{E0845F77-5602-40F7-8177-F72E7B5A7E5B}" type="presParOf" srcId="{C120086C-0D91-4259-9C9E-1C77B6B3CF4D}" destId="{8A80B78A-382D-4776-A220-CBE1C94A652C}" srcOrd="2" destOrd="0" presId="urn:microsoft.com/office/officeart/2005/8/layout/hChevron3"/>
    <dgm:cxn modelId="{4FAF42E8-CC8E-4B90-94FF-1A934A7D7FC5}" type="presParOf" srcId="{C120086C-0D91-4259-9C9E-1C77B6B3CF4D}" destId="{154BDDBC-4D71-4BD1-A45C-ED463426D676}" srcOrd="3" destOrd="0" presId="urn:microsoft.com/office/officeart/2005/8/layout/hChevron3"/>
    <dgm:cxn modelId="{D323585F-F318-4601-B82A-3B400B9309EE}" type="presParOf" srcId="{C120086C-0D91-4259-9C9E-1C77B6B3CF4D}" destId="{F707FE63-25A0-4EA2-B086-1FD598377AAD}" srcOrd="4" destOrd="0" presId="urn:microsoft.com/office/officeart/2005/8/layout/hChevron3"/>
    <dgm:cxn modelId="{307E004A-DD0C-4F38-BA96-F1E48CCBCE6F}" type="presParOf" srcId="{C120086C-0D91-4259-9C9E-1C77B6B3CF4D}" destId="{0741481F-7ACF-4CF3-8F3F-60D58B0E4FDC}" srcOrd="5" destOrd="0" presId="urn:microsoft.com/office/officeart/2005/8/layout/hChevron3"/>
    <dgm:cxn modelId="{13CE4CD4-E867-41A1-87D1-F7C3FFF02E98}" type="presParOf" srcId="{C120086C-0D91-4259-9C9E-1C77B6B3CF4D}" destId="{137C943F-8C28-4C25-94B7-023C20700B22}" srcOrd="6" destOrd="0" presId="urn:microsoft.com/office/officeart/2005/8/layout/hChevron3"/>
    <dgm:cxn modelId="{36ACC4B2-833D-4942-9592-3F4445F46716}" type="presParOf" srcId="{C120086C-0D91-4259-9C9E-1C77B6B3CF4D}" destId="{03D59780-0609-49C4-B1C7-DDDF4E384D2C}" srcOrd="7" destOrd="0" presId="urn:microsoft.com/office/officeart/2005/8/layout/hChevron3"/>
    <dgm:cxn modelId="{4B88F3D8-0950-4374-9911-53258EE3757B}" type="presParOf" srcId="{C120086C-0D91-4259-9C9E-1C77B6B3CF4D}" destId="{65C62369-A6D3-499A-AA3C-BA32C4C829BC}" srcOrd="8" destOrd="0" presId="urn:microsoft.com/office/officeart/2005/8/layout/hChevron3"/>
    <dgm:cxn modelId="{2B323D5E-7925-440B-B910-465D83EF297C}" type="presParOf" srcId="{C120086C-0D91-4259-9C9E-1C77B6B3CF4D}" destId="{7258255C-B4F3-4F5F-8353-00BDF98DAE2D}" srcOrd="9" destOrd="0" presId="urn:microsoft.com/office/officeart/2005/8/layout/hChevron3"/>
    <dgm:cxn modelId="{A7EFBEB1-EACC-47A1-A79B-D5DBB6F85554}" type="presParOf" srcId="{C120086C-0D91-4259-9C9E-1C77B6B3CF4D}" destId="{7AF4443E-E946-4845-85D5-521CB74E94A4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B1F36A-3EFE-4265-9C88-92E0CEDC7370}">
      <dsp:nvSpPr>
        <dsp:cNvPr id="0" name=""/>
        <dsp:cNvSpPr/>
      </dsp:nvSpPr>
      <dsp:spPr>
        <a:xfrm>
          <a:off x="4746930" y="13889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Customer</a:t>
          </a:r>
          <a:r>
            <a:rPr lang="en-US" sz="1400" kern="1200" dirty="0"/>
            <a:t>: support calls, forums, social</a:t>
          </a:r>
        </a:p>
      </dsp:txBody>
      <dsp:txXfrm>
        <a:off x="4746930" y="13889"/>
        <a:ext cx="1107281" cy="1107281"/>
      </dsp:txXfrm>
    </dsp:sp>
    <dsp:sp modelId="{547E89AE-1972-44F9-98B8-586EBD1D062E}">
      <dsp:nvSpPr>
        <dsp:cNvPr id="0" name=""/>
        <dsp:cNvSpPr/>
      </dsp:nvSpPr>
      <dsp:spPr>
        <a:xfrm>
          <a:off x="1356944" y="2278"/>
          <a:ext cx="5414110" cy="5414110"/>
        </a:xfrm>
        <a:prstGeom prst="circularArrow">
          <a:avLst>
            <a:gd name="adj1" fmla="val 3988"/>
            <a:gd name="adj2" fmla="val 250168"/>
            <a:gd name="adj3" fmla="val 20573676"/>
            <a:gd name="adj4" fmla="val 18982452"/>
            <a:gd name="adj5" fmla="val 465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DF1D7BD-5F7C-407E-8B6F-4C9E25D260F9}">
      <dsp:nvSpPr>
        <dsp:cNvPr id="0" name=""/>
        <dsp:cNvSpPr/>
      </dsp:nvSpPr>
      <dsp:spPr>
        <a:xfrm>
          <a:off x="5983501" y="2155692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Content metrics</a:t>
          </a:r>
          <a:r>
            <a:rPr lang="en-US" sz="1400" kern="1200" dirty="0"/>
            <a:t>: page views, search terms</a:t>
          </a:r>
        </a:p>
      </dsp:txBody>
      <dsp:txXfrm>
        <a:off x="5983501" y="2155692"/>
        <a:ext cx="1107281" cy="1107281"/>
      </dsp:txXfrm>
    </dsp:sp>
    <dsp:sp modelId="{97755589-B019-45DF-B6D5-0BEE98926DB4}">
      <dsp:nvSpPr>
        <dsp:cNvPr id="0" name=""/>
        <dsp:cNvSpPr/>
      </dsp:nvSpPr>
      <dsp:spPr>
        <a:xfrm>
          <a:off x="1356944" y="2278"/>
          <a:ext cx="5414110" cy="5414110"/>
        </a:xfrm>
        <a:prstGeom prst="circularArrow">
          <a:avLst>
            <a:gd name="adj1" fmla="val 3988"/>
            <a:gd name="adj2" fmla="val 250168"/>
            <a:gd name="adj3" fmla="val 2367380"/>
            <a:gd name="adj4" fmla="val 776155"/>
            <a:gd name="adj5" fmla="val 465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E4F787B-0517-45CE-9F4D-18EC983B3FB8}">
      <dsp:nvSpPr>
        <dsp:cNvPr id="0" name=""/>
        <dsp:cNvSpPr/>
      </dsp:nvSpPr>
      <dsp:spPr>
        <a:xfrm>
          <a:off x="4746930" y="4297496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Support</a:t>
          </a:r>
          <a:r>
            <a:rPr lang="en-US" sz="1400" kern="1200" dirty="0"/>
            <a:t>: ID top issues, post doc links, evaluate content</a:t>
          </a:r>
        </a:p>
      </dsp:txBody>
      <dsp:txXfrm>
        <a:off x="4746930" y="4297496"/>
        <a:ext cx="1107281" cy="1107281"/>
      </dsp:txXfrm>
    </dsp:sp>
    <dsp:sp modelId="{BE65CD48-EEFE-423C-8A5C-C58D6F20825D}">
      <dsp:nvSpPr>
        <dsp:cNvPr id="0" name=""/>
        <dsp:cNvSpPr/>
      </dsp:nvSpPr>
      <dsp:spPr>
        <a:xfrm>
          <a:off x="1356944" y="2278"/>
          <a:ext cx="5414110" cy="5414110"/>
        </a:xfrm>
        <a:prstGeom prst="circularArrow">
          <a:avLst>
            <a:gd name="adj1" fmla="val 3988"/>
            <a:gd name="adj2" fmla="val 250168"/>
            <a:gd name="adj3" fmla="val 6111625"/>
            <a:gd name="adj4" fmla="val 4438207"/>
            <a:gd name="adj5" fmla="val 465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D5CC4A3-5885-4082-8C3B-07F2C0A8B8D3}">
      <dsp:nvSpPr>
        <dsp:cNvPr id="0" name=""/>
        <dsp:cNvSpPr/>
      </dsp:nvSpPr>
      <dsp:spPr>
        <a:xfrm>
          <a:off x="2273788" y="4297496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Engineering</a:t>
          </a:r>
          <a:r>
            <a:rPr lang="en-US" sz="1400" kern="1200" dirty="0"/>
            <a:t>: feature changes, tech input</a:t>
          </a:r>
        </a:p>
      </dsp:txBody>
      <dsp:txXfrm>
        <a:off x="2273788" y="4297496"/>
        <a:ext cx="1107281" cy="1107281"/>
      </dsp:txXfrm>
    </dsp:sp>
    <dsp:sp modelId="{52EE9AD1-05BD-4E86-B826-FBFB48B40EA6}">
      <dsp:nvSpPr>
        <dsp:cNvPr id="0" name=""/>
        <dsp:cNvSpPr/>
      </dsp:nvSpPr>
      <dsp:spPr>
        <a:xfrm>
          <a:off x="1356944" y="2278"/>
          <a:ext cx="5414110" cy="5414110"/>
        </a:xfrm>
        <a:prstGeom prst="circularArrow">
          <a:avLst>
            <a:gd name="adj1" fmla="val 3988"/>
            <a:gd name="adj2" fmla="val 250168"/>
            <a:gd name="adj3" fmla="val 9773676"/>
            <a:gd name="adj4" fmla="val 8182452"/>
            <a:gd name="adj5" fmla="val 465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D92CAAA-518E-465B-ABA8-3CE843BC49C1}">
      <dsp:nvSpPr>
        <dsp:cNvPr id="0" name=""/>
        <dsp:cNvSpPr/>
      </dsp:nvSpPr>
      <dsp:spPr>
        <a:xfrm>
          <a:off x="1037217" y="2155692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Prod Mgmt.</a:t>
          </a:r>
          <a:r>
            <a:rPr lang="en-US" sz="1400" kern="1200" dirty="0"/>
            <a:t>: Set priorities, guide teams</a:t>
          </a:r>
        </a:p>
      </dsp:txBody>
      <dsp:txXfrm>
        <a:off x="1037217" y="2155692"/>
        <a:ext cx="1107281" cy="1107281"/>
      </dsp:txXfrm>
    </dsp:sp>
    <dsp:sp modelId="{0DF33329-8381-4F67-AEAF-F1C4F537C2C6}">
      <dsp:nvSpPr>
        <dsp:cNvPr id="0" name=""/>
        <dsp:cNvSpPr/>
      </dsp:nvSpPr>
      <dsp:spPr>
        <a:xfrm>
          <a:off x="1362722" y="-23508"/>
          <a:ext cx="5414110" cy="5414110"/>
        </a:xfrm>
        <a:prstGeom prst="circularArrow">
          <a:avLst>
            <a:gd name="adj1" fmla="val 3988"/>
            <a:gd name="adj2" fmla="val 250168"/>
            <a:gd name="adj3" fmla="val 13101968"/>
            <a:gd name="adj4" fmla="val 11539423"/>
            <a:gd name="adj5" fmla="val 465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DE422E9-9FF4-46FD-9BF0-F53926488B2F}">
      <dsp:nvSpPr>
        <dsp:cNvPr id="0" name=""/>
        <dsp:cNvSpPr/>
      </dsp:nvSpPr>
      <dsp:spPr>
        <a:xfrm>
          <a:off x="2247424" y="13895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Docs team</a:t>
          </a:r>
          <a:r>
            <a:rPr lang="en-US" sz="1400" kern="1200" dirty="0"/>
            <a:t>: Evolve the docs</a:t>
          </a:r>
        </a:p>
      </dsp:txBody>
      <dsp:txXfrm>
        <a:off x="2247424" y="13895"/>
        <a:ext cx="1107281" cy="1107281"/>
      </dsp:txXfrm>
    </dsp:sp>
    <dsp:sp modelId="{D11A2458-2668-4F82-850C-9602FE7AAE93}">
      <dsp:nvSpPr>
        <dsp:cNvPr id="0" name=""/>
        <dsp:cNvSpPr/>
      </dsp:nvSpPr>
      <dsp:spPr>
        <a:xfrm>
          <a:off x="1333319" y="-4636"/>
          <a:ext cx="5414110" cy="5414110"/>
        </a:xfrm>
        <a:prstGeom prst="circularArrow">
          <a:avLst>
            <a:gd name="adj1" fmla="val 3988"/>
            <a:gd name="adj2" fmla="val 250168"/>
            <a:gd name="adj3" fmla="val 16945842"/>
            <a:gd name="adj4" fmla="val 15234245"/>
            <a:gd name="adj5" fmla="val 465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3E4DB5-4154-426E-A8D0-7F836EC12EFF}">
      <dsp:nvSpPr>
        <dsp:cNvPr id="0" name=""/>
        <dsp:cNvSpPr/>
      </dsp:nvSpPr>
      <dsp:spPr>
        <a:xfrm>
          <a:off x="1029" y="1016824"/>
          <a:ext cx="1685953" cy="674381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1356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Nov</a:t>
          </a:r>
        </a:p>
      </dsp:txBody>
      <dsp:txXfrm>
        <a:off x="1029" y="1016824"/>
        <a:ext cx="1517358" cy="674381"/>
      </dsp:txXfrm>
    </dsp:sp>
    <dsp:sp modelId="{8A80B78A-382D-4776-A220-CBE1C94A652C}">
      <dsp:nvSpPr>
        <dsp:cNvPr id="0" name=""/>
        <dsp:cNvSpPr/>
      </dsp:nvSpPr>
      <dsp:spPr>
        <a:xfrm>
          <a:off x="1349791" y="1016824"/>
          <a:ext cx="1685953" cy="674381"/>
        </a:xfrm>
        <a:prstGeom prst="chevron">
          <a:avLst/>
        </a:prstGeom>
        <a:gradFill rotWithShape="0">
          <a:gsLst>
            <a:gs pos="0">
              <a:schemeClr val="accent2">
                <a:hueOff val="-291073"/>
                <a:satOff val="-16786"/>
                <a:lumOff val="17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91073"/>
                <a:satOff val="-16786"/>
                <a:lumOff val="17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91073"/>
                <a:satOff val="-16786"/>
                <a:lumOff val="17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Dec</a:t>
          </a:r>
        </a:p>
      </dsp:txBody>
      <dsp:txXfrm>
        <a:off x="1686982" y="1016824"/>
        <a:ext cx="1011572" cy="674381"/>
      </dsp:txXfrm>
    </dsp:sp>
    <dsp:sp modelId="{F707FE63-25A0-4EA2-B086-1FD598377AAD}">
      <dsp:nvSpPr>
        <dsp:cNvPr id="0" name=""/>
        <dsp:cNvSpPr/>
      </dsp:nvSpPr>
      <dsp:spPr>
        <a:xfrm>
          <a:off x="2698554" y="1016824"/>
          <a:ext cx="1685953" cy="674381"/>
        </a:xfrm>
        <a:prstGeom prst="chevron">
          <a:avLst/>
        </a:prstGeom>
        <a:gradFill rotWithShape="0">
          <a:gsLst>
            <a:gs pos="0">
              <a:schemeClr val="accent2">
                <a:hueOff val="-582145"/>
                <a:satOff val="-33571"/>
                <a:lumOff val="34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82145"/>
                <a:satOff val="-33571"/>
                <a:lumOff val="34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82145"/>
                <a:satOff val="-33571"/>
                <a:lumOff val="34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Jan</a:t>
          </a:r>
        </a:p>
      </dsp:txBody>
      <dsp:txXfrm>
        <a:off x="3035745" y="1016824"/>
        <a:ext cx="1011572" cy="674381"/>
      </dsp:txXfrm>
    </dsp:sp>
    <dsp:sp modelId="{137C943F-8C28-4C25-94B7-023C20700B22}">
      <dsp:nvSpPr>
        <dsp:cNvPr id="0" name=""/>
        <dsp:cNvSpPr/>
      </dsp:nvSpPr>
      <dsp:spPr>
        <a:xfrm>
          <a:off x="4047316" y="1016824"/>
          <a:ext cx="1685953" cy="674381"/>
        </a:xfrm>
        <a:prstGeom prst="chevron">
          <a:avLst/>
        </a:prstGeom>
        <a:gradFill rotWithShape="0">
          <a:gsLst>
            <a:gs pos="0">
              <a:schemeClr val="accent2">
                <a:hueOff val="-873218"/>
                <a:satOff val="-50357"/>
                <a:lumOff val="5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73218"/>
                <a:satOff val="-50357"/>
                <a:lumOff val="5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73218"/>
                <a:satOff val="-50357"/>
                <a:lumOff val="5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Feb</a:t>
          </a:r>
        </a:p>
      </dsp:txBody>
      <dsp:txXfrm>
        <a:off x="4384507" y="1016824"/>
        <a:ext cx="1011572" cy="674381"/>
      </dsp:txXfrm>
    </dsp:sp>
    <dsp:sp modelId="{65C62369-A6D3-499A-AA3C-BA32C4C829BC}">
      <dsp:nvSpPr>
        <dsp:cNvPr id="0" name=""/>
        <dsp:cNvSpPr/>
      </dsp:nvSpPr>
      <dsp:spPr>
        <a:xfrm>
          <a:off x="5396079" y="1016824"/>
          <a:ext cx="1685953" cy="674381"/>
        </a:xfrm>
        <a:prstGeom prst="chevron">
          <a:avLst/>
        </a:prstGeom>
        <a:gradFill rotWithShape="0">
          <a:gsLst>
            <a:gs pos="0">
              <a:schemeClr val="accent2">
                <a:hueOff val="-1164290"/>
                <a:satOff val="-67142"/>
                <a:lumOff val="6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164290"/>
                <a:satOff val="-67142"/>
                <a:lumOff val="6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164290"/>
                <a:satOff val="-67142"/>
                <a:lumOff val="6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Mar</a:t>
          </a:r>
        </a:p>
      </dsp:txBody>
      <dsp:txXfrm>
        <a:off x="5733270" y="1016824"/>
        <a:ext cx="1011572" cy="674381"/>
      </dsp:txXfrm>
    </dsp:sp>
    <dsp:sp modelId="{7AF4443E-E946-4845-85D5-521CB74E94A4}">
      <dsp:nvSpPr>
        <dsp:cNvPr id="0" name=""/>
        <dsp:cNvSpPr/>
      </dsp:nvSpPr>
      <dsp:spPr>
        <a:xfrm>
          <a:off x="6744841" y="1016824"/>
          <a:ext cx="1685953" cy="674381"/>
        </a:xfrm>
        <a:prstGeom prst="chevron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6017" tIns="90678" rIns="45339" bIns="9067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April</a:t>
          </a:r>
        </a:p>
      </dsp:txBody>
      <dsp:txXfrm>
        <a:off x="7082032" y="1016824"/>
        <a:ext cx="1011572" cy="674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94BB-DFB4-41F9-8C73-169B0142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EE08B-12C2-4880-8544-A6DF25771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CB036-3671-46AC-8E6C-7A96A68CED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92474" y="6356350"/>
            <a:ext cx="988925" cy="365125"/>
          </a:xfrm>
        </p:spPr>
        <p:txBody>
          <a:bodyPr/>
          <a:lstStyle/>
          <a:p>
            <a:fld id="{BBAD473E-F668-41E8-8816-20E60A167F8B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B8D7D-0572-447E-917F-8D31344BF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A499A-75CD-4519-8272-AC81C887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36C5-00AE-46C9-9134-C8C5B435635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B28FE0-8A58-4EB4-9E73-FBAC3B8E33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762" y="6356350"/>
            <a:ext cx="1295238" cy="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0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65C7-9898-441E-8B31-EDE7655E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320AF-3921-43BA-905F-E6C2D2227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AE2A2-3405-420F-84AD-05D49CB5A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473E-F668-41E8-8816-20E60A167F8B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C9F93-171E-45D3-9B1A-65D320A4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5A25C-BF07-4959-9EA5-BE8713075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36C5-00AE-46C9-9134-C8C5B4356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7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4ACDC2-CDA2-4FA6-BC11-BC4F851CB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2260E-B2CD-4B39-B31D-33DF6F979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CF8F1-BC35-4CA9-9AC7-7CD1767BB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473E-F668-41E8-8816-20E60A167F8B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ECAE7-8005-4E76-B48C-5003B2C6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8DE1C-83DD-4080-83A3-423C5C6B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36C5-00AE-46C9-9134-C8C5B4356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8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E5A2-EB58-40A4-856E-5A4300C63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428B5-A726-4BC5-B34F-498763F9E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FA94A-41F2-431D-9214-E1C8130E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52764" y="6356350"/>
            <a:ext cx="928635" cy="365125"/>
          </a:xfrm>
        </p:spPr>
        <p:txBody>
          <a:bodyPr/>
          <a:lstStyle/>
          <a:p>
            <a:fld id="{BBAD473E-F668-41E8-8816-20E60A167F8B}" type="datetimeFigureOut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9563D-549A-4545-8848-E2916826F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A7096-A376-4567-AF49-5A47E04F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36C5-00AE-46C9-9134-C8C5B435635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8145ED-30FF-4504-A7CE-41FB98BA71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4060" y="6356350"/>
            <a:ext cx="1295238" cy="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3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5A344-5D67-4631-ABD7-18DAF6599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3AA64-6472-4DAD-8CED-713C02C31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9DCE1-6A2E-4C56-8CB5-1C65581AC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473E-F668-41E8-8816-20E60A167F8B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ECB31-824A-42E0-8C3F-2C003A80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330CA-45E6-4072-93C9-5B1BCF4BC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36C5-00AE-46C9-9134-C8C5B4356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4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40885-17CE-4EB6-BF27-DDBBFAB1A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A5C47-67D5-4F41-99A5-EDE54828E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391DF-6DF5-48D6-8A9C-541EEDCED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7302E-1673-43B5-8CC3-716F568F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473E-F668-41E8-8816-20E60A167F8B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7D684-28AD-41FF-AAB9-2DC69DD50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AE447-81D0-4A7B-A028-3832CD7E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36C5-00AE-46C9-9134-C8C5B4356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1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8C516-D7B2-435E-8BE8-7E4427042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87B78-139E-4DFA-BDA9-D04C2C6A8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197F6-5B13-49AC-9246-965326EC7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6C5001-05CF-4451-80BA-231981E41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622F83-E256-4CB9-91DF-9AFA9BE8B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F0AA10-29DF-4B21-80D6-679487F92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473E-F668-41E8-8816-20E60A167F8B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E27618-1646-4F51-B104-2661C57CC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144A56-92E2-48FB-A291-CA95B12B4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36C5-00AE-46C9-9134-C8C5B4356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5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92A76-D372-4655-8BF2-4DF83748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5FB81-8BEB-4839-9026-C3523F36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473E-F668-41E8-8816-20E60A167F8B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536039-8D89-41EF-9658-45AA95B89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A40B80-3952-4AFB-B641-FD6B7E708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36C5-00AE-46C9-9134-C8C5B4356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6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C2C7E3-A220-4253-9A1E-A821BA5E6A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23102" y="6356350"/>
            <a:ext cx="858297" cy="365125"/>
          </a:xfrm>
        </p:spPr>
        <p:txBody>
          <a:bodyPr/>
          <a:lstStyle/>
          <a:p>
            <a:fld id="{BBAD473E-F668-41E8-8816-20E60A167F8B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74C978-6173-432F-9421-BAFF4D29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F0C9A-283D-428A-A1C8-7498A4A28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36C5-00AE-46C9-9134-C8C5B435635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7FF7DD9-E356-4B86-BEEC-43F71A27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07" y="365125"/>
            <a:ext cx="10811193" cy="7703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27DF9B-A4F2-470A-BED3-C6D61852E1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4767" y="6367483"/>
            <a:ext cx="1295238" cy="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0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C272A-3FBC-49FC-A3A0-273C99356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33278-0EC4-4ECA-9648-80E5B4196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35B12-CB7C-436A-8003-8D2279B81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A8DA1-D4DC-4A44-AF16-6CA64EE4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473E-F668-41E8-8816-20E60A167F8B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B3DED-EF8B-4638-9C86-5CB620A7B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7C80C-5074-4B69-BC4C-ACEB9941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36C5-00AE-46C9-9134-C8C5B4356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6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86AF-1612-4C00-A9FC-040E64BAE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72B0B-6A6C-4AEA-9B19-58C26F893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96345-EC19-42A6-A58D-E31082666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E2DD0-2B90-495B-96F1-ED2229967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473E-F668-41E8-8816-20E60A167F8B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14477-E595-4A2A-8CA2-620A6F56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D217D-9DFD-418E-9DAA-C22880237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36C5-00AE-46C9-9134-C8C5B4356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8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55E26-95FD-4DB5-9598-7DE2E7200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53142-7009-434B-A6AA-90715F429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10DE4-5C4E-4165-B5A0-769D37DB9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D473E-F668-41E8-8816-20E60A167F8B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BF4BF-4B01-4861-A2C5-EF0C2BC64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B0F45-0736-4716-B3FF-F4D536F8E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536C5-00AE-46C9-9134-C8C5B4356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2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2815-E3C7-4B19-A999-55E8FE69A8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CABF9-F9B2-4038-A9BD-17EE7248ED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802479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D62F9F5D-E4EB-4147-9F29-9E7D52DEB6E1}"/>
              </a:ext>
            </a:extLst>
          </p:cNvPr>
          <p:cNvSpPr/>
          <p:nvPr/>
        </p:nvSpPr>
        <p:spPr>
          <a:xfrm>
            <a:off x="9579923" y="1517061"/>
            <a:ext cx="2057032" cy="40591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0FFA448-D406-4B96-87E6-DC0A2410274E}"/>
              </a:ext>
            </a:extLst>
          </p:cNvPr>
          <p:cNvSpPr/>
          <p:nvPr/>
        </p:nvSpPr>
        <p:spPr>
          <a:xfrm>
            <a:off x="5039330" y="1517061"/>
            <a:ext cx="2022203" cy="36813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E7793D9-3C6C-4B88-AC48-E31E0D654CE5}"/>
              </a:ext>
            </a:extLst>
          </p:cNvPr>
          <p:cNvSpPr/>
          <p:nvPr/>
        </p:nvSpPr>
        <p:spPr>
          <a:xfrm>
            <a:off x="7159155" y="1517061"/>
            <a:ext cx="2323146" cy="40591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9CDD3A-E51D-4B8F-89FC-A9DD2DEF1901}"/>
              </a:ext>
            </a:extLst>
          </p:cNvPr>
          <p:cNvSpPr/>
          <p:nvPr/>
        </p:nvSpPr>
        <p:spPr>
          <a:xfrm>
            <a:off x="681672" y="1517061"/>
            <a:ext cx="4244867" cy="36813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AF844A-2859-4F10-805A-FC173375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Ben’s Docs: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BF0F3-3F6D-477F-8339-151119A163CF}"/>
              </a:ext>
            </a:extLst>
          </p:cNvPr>
          <p:cNvSpPr txBox="1"/>
          <p:nvPr/>
        </p:nvSpPr>
        <p:spPr>
          <a:xfrm>
            <a:off x="-93785" y="17416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16F976-CE88-4676-99D4-ACBF370D9ACD}"/>
              </a:ext>
            </a:extLst>
          </p:cNvPr>
          <p:cNvSpPr/>
          <p:nvPr/>
        </p:nvSpPr>
        <p:spPr>
          <a:xfrm>
            <a:off x="5691187" y="623581"/>
            <a:ext cx="809625" cy="309893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Doc set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87E4B7-7A00-4905-BE75-BD7CF340549F}"/>
              </a:ext>
            </a:extLst>
          </p:cNvPr>
          <p:cNvSpPr/>
          <p:nvPr/>
        </p:nvSpPr>
        <p:spPr>
          <a:xfrm>
            <a:off x="1346363" y="1786709"/>
            <a:ext cx="1713972" cy="2791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Acrobat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pic>
        <p:nvPicPr>
          <p:cNvPr id="20" name="Graphic 19" descr="Books">
            <a:extLst>
              <a:ext uri="{FF2B5EF4-FFF2-40B4-BE49-F238E27FC236}">
                <a16:creationId xmlns:a16="http://schemas.microsoft.com/office/drawing/2014/main" id="{CEFFE260-5A1F-472D-B825-140C7269F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092" y="1659632"/>
            <a:ext cx="533327" cy="533327"/>
          </a:xfrm>
          <a:prstGeom prst="rect">
            <a:avLst/>
          </a:prstGeom>
        </p:spPr>
      </p:pic>
      <p:pic>
        <p:nvPicPr>
          <p:cNvPr id="21" name="Graphic 20" descr="Books">
            <a:extLst>
              <a:ext uri="{FF2B5EF4-FFF2-40B4-BE49-F238E27FC236}">
                <a16:creationId xmlns:a16="http://schemas.microsoft.com/office/drawing/2014/main" id="{2D6EE3EE-0FCA-4DD5-BF4F-71692B3E1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45976" y="1659632"/>
            <a:ext cx="533327" cy="533327"/>
          </a:xfrm>
          <a:prstGeom prst="rect">
            <a:avLst/>
          </a:prstGeom>
        </p:spPr>
      </p:pic>
      <p:pic>
        <p:nvPicPr>
          <p:cNvPr id="22" name="Graphic 21" descr="Books">
            <a:extLst>
              <a:ext uri="{FF2B5EF4-FFF2-40B4-BE49-F238E27FC236}">
                <a16:creationId xmlns:a16="http://schemas.microsoft.com/office/drawing/2014/main" id="{3C190CE7-083F-4136-8DC8-7135C88BC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76601" y="1659632"/>
            <a:ext cx="533327" cy="533327"/>
          </a:xfrm>
          <a:prstGeom prst="rect">
            <a:avLst/>
          </a:prstGeom>
        </p:spPr>
      </p:pic>
      <p:pic>
        <p:nvPicPr>
          <p:cNvPr id="23" name="Graphic 22" descr="Books">
            <a:extLst>
              <a:ext uri="{FF2B5EF4-FFF2-40B4-BE49-F238E27FC236}">
                <a16:creationId xmlns:a16="http://schemas.microsoft.com/office/drawing/2014/main" id="{2F424DB4-9DDE-4AE5-81B5-59E5D6014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1126" y="1659632"/>
            <a:ext cx="533327" cy="533327"/>
          </a:xfrm>
          <a:prstGeom prst="rect">
            <a:avLst/>
          </a:prstGeom>
        </p:spPr>
      </p:pic>
      <p:pic>
        <p:nvPicPr>
          <p:cNvPr id="24" name="Graphic 23" descr="Books">
            <a:extLst>
              <a:ext uri="{FF2B5EF4-FFF2-40B4-BE49-F238E27FC236}">
                <a16:creationId xmlns:a16="http://schemas.microsoft.com/office/drawing/2014/main" id="{2EA3E25B-164D-4D1E-92E7-7E94536B4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60459" y="1659632"/>
            <a:ext cx="533327" cy="53332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1248A45-DD97-4075-A1C8-326D40D18499}"/>
              </a:ext>
            </a:extLst>
          </p:cNvPr>
          <p:cNvSpPr/>
          <p:nvPr/>
        </p:nvSpPr>
        <p:spPr>
          <a:xfrm>
            <a:off x="3762340" y="1786709"/>
            <a:ext cx="1447799" cy="2791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Mobile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FA9732-5D49-40F2-8F09-DAC55BB3D0D8}"/>
              </a:ext>
            </a:extLst>
          </p:cNvPr>
          <p:cNvSpPr/>
          <p:nvPr/>
        </p:nvSpPr>
        <p:spPr>
          <a:xfrm>
            <a:off x="5664818" y="1786709"/>
            <a:ext cx="1282383" cy="2791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Mobile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Help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1D127E-1D18-483B-8C6D-2F724F100C97}"/>
              </a:ext>
            </a:extLst>
          </p:cNvPr>
          <p:cNvSpPr/>
          <p:nvPr/>
        </p:nvSpPr>
        <p:spPr>
          <a:xfrm>
            <a:off x="7742353" y="1786709"/>
            <a:ext cx="914400" cy="2791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DC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SDKs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F936D6-3031-4F28-80F1-91F116042B1C}"/>
              </a:ext>
            </a:extLst>
          </p:cNvPr>
          <p:cNvSpPr/>
          <p:nvPr/>
        </p:nvSpPr>
        <p:spPr>
          <a:xfrm>
            <a:off x="10232726" y="1786709"/>
            <a:ext cx="1121074" cy="2791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DC </a:t>
            </a:r>
            <a:r>
              <a:rPr lang="en-US" sz="1600" dirty="0" err="1">
                <a:solidFill>
                  <a:schemeClr val="tx1"/>
                </a:solidFill>
              </a:rPr>
              <a:t>adhoc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FD2F9B-31E4-4FD1-8D78-D5FB2EF78811}"/>
              </a:ext>
            </a:extLst>
          </p:cNvPr>
          <p:cNvSpPr/>
          <p:nvPr/>
        </p:nvSpPr>
        <p:spPr>
          <a:xfrm>
            <a:off x="1525327" y="1181914"/>
            <a:ext cx="2637073" cy="2791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Enterprise (Admins and IT)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A65D665-7D59-4E59-BA03-7A5C787109AA}"/>
              </a:ext>
            </a:extLst>
          </p:cNvPr>
          <p:cNvSpPr/>
          <p:nvPr/>
        </p:nvSpPr>
        <p:spPr>
          <a:xfrm>
            <a:off x="5290762" y="1181914"/>
            <a:ext cx="1448633" cy="2791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End user docs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FF7A59-9D1A-4200-B86B-76584295A42D}"/>
              </a:ext>
            </a:extLst>
          </p:cNvPr>
          <p:cNvSpPr/>
          <p:nvPr/>
        </p:nvSpPr>
        <p:spPr>
          <a:xfrm>
            <a:off x="7686949" y="1169589"/>
            <a:ext cx="1267557" cy="2791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Developer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A173CE-8BA7-420A-8253-6A53EE9C7F08}"/>
              </a:ext>
            </a:extLst>
          </p:cNvPr>
          <p:cNvSpPr/>
          <p:nvPr/>
        </p:nvSpPr>
        <p:spPr>
          <a:xfrm>
            <a:off x="9958501" y="1181914"/>
            <a:ext cx="1406318" cy="2791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Team support</a:t>
            </a:r>
          </a:p>
        </p:txBody>
      </p:sp>
      <p:sp>
        <p:nvSpPr>
          <p:cNvPr id="43" name="titles ETK">
            <a:extLst>
              <a:ext uri="{FF2B5EF4-FFF2-40B4-BE49-F238E27FC236}">
                <a16:creationId xmlns:a16="http://schemas.microsoft.com/office/drawing/2014/main" id="{806C923F-E1ED-4E53-8B58-5C022F218A55}"/>
              </a:ext>
            </a:extLst>
          </p:cNvPr>
          <p:cNvSpPr/>
          <p:nvPr/>
        </p:nvSpPr>
        <p:spPr>
          <a:xfrm flipH="1">
            <a:off x="878265" y="2248934"/>
            <a:ext cx="1962090" cy="27231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Admin Guide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Desktop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Virtualized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Macintosh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Registry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Deployment checklists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App Security Guide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Dig Sig Guide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Win Customization Wiz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Mac Customization Wiz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Tools on LABs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Legacy Doc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Release Notes (infrastructure only)</a:t>
            </a:r>
          </a:p>
        </p:txBody>
      </p:sp>
      <p:sp>
        <p:nvSpPr>
          <p:cNvPr id="44" name="titles emm">
            <a:extLst>
              <a:ext uri="{FF2B5EF4-FFF2-40B4-BE49-F238E27FC236}">
                <a16:creationId xmlns:a16="http://schemas.microsoft.com/office/drawing/2014/main" id="{FEFFC9ED-6E7F-4E8A-974A-73102F0D212E}"/>
              </a:ext>
            </a:extLst>
          </p:cNvPr>
          <p:cNvSpPr/>
          <p:nvPr/>
        </p:nvSpPr>
        <p:spPr>
          <a:xfrm flipH="1">
            <a:off x="3100255" y="2248934"/>
            <a:ext cx="1669134" cy="120693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Admin Guide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Enterprise Mobile </a:t>
            </a:r>
            <a:r>
              <a:rPr lang="en-US" sz="1200" dirty="0" err="1">
                <a:solidFill>
                  <a:schemeClr val="tx1"/>
                </a:solidFill>
              </a:rPr>
              <a:t>Mgmt</a:t>
            </a:r>
            <a:endParaRPr lang="en-US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Javascript</a:t>
            </a:r>
            <a:r>
              <a:rPr lang="en-US" sz="1200" dirty="0">
                <a:solidFill>
                  <a:schemeClr val="tx1"/>
                </a:solidFill>
              </a:rPr>
              <a:t> Guide</a:t>
            </a:r>
          </a:p>
        </p:txBody>
      </p:sp>
      <p:sp>
        <p:nvSpPr>
          <p:cNvPr id="45" name="titles mobile help">
            <a:extLst>
              <a:ext uri="{FF2B5EF4-FFF2-40B4-BE49-F238E27FC236}">
                <a16:creationId xmlns:a16="http://schemas.microsoft.com/office/drawing/2014/main" id="{D11E482A-46C7-4A09-93C0-C76BBED85089}"/>
              </a:ext>
            </a:extLst>
          </p:cNvPr>
          <p:cNvSpPr/>
          <p:nvPr/>
        </p:nvSpPr>
        <p:spPr>
          <a:xfrm flipH="1">
            <a:off x="5278068" y="2248934"/>
            <a:ext cx="1669134" cy="151706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Acrobat 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Acrobat 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Scan 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Scan 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Troubleshooting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FAQs: </a:t>
            </a:r>
            <a:r>
              <a:rPr lang="en-US" sz="1200" dirty="0" err="1">
                <a:solidFill>
                  <a:schemeClr val="tx1"/>
                </a:solidFill>
              </a:rPr>
              <a:t>Liq</a:t>
            </a:r>
            <a:r>
              <a:rPr lang="en-US" sz="1200" dirty="0">
                <a:solidFill>
                  <a:schemeClr val="tx1"/>
                </a:solidFill>
              </a:rPr>
              <a:t> Mode, etc. 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titles adhoc">
            <a:extLst>
              <a:ext uri="{FF2B5EF4-FFF2-40B4-BE49-F238E27FC236}">
                <a16:creationId xmlns:a16="http://schemas.microsoft.com/office/drawing/2014/main" id="{DCC4E948-97ED-47D0-A274-41903406360D}"/>
              </a:ext>
            </a:extLst>
          </p:cNvPr>
          <p:cNvSpPr/>
          <p:nvPr/>
        </p:nvSpPr>
        <p:spPr>
          <a:xfrm flipH="1">
            <a:off x="9745884" y="2293934"/>
            <a:ext cx="1764444" cy="177514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Doc archives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Pipeline migration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EOL server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850 go </a:t>
            </a:r>
            <a:r>
              <a:rPr lang="en-US" sz="1200" dirty="0" err="1">
                <a:solidFill>
                  <a:schemeClr val="tx1"/>
                </a:solidFill>
              </a:rPr>
              <a:t>urls</a:t>
            </a:r>
            <a:endParaRPr lang="en-US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Marketing image hosting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Marketing test page hosting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Misc. adobe.com </a:t>
            </a:r>
          </a:p>
        </p:txBody>
      </p:sp>
      <p:sp>
        <p:nvSpPr>
          <p:cNvPr id="47" name="titles emm">
            <a:extLst>
              <a:ext uri="{FF2B5EF4-FFF2-40B4-BE49-F238E27FC236}">
                <a16:creationId xmlns:a16="http://schemas.microsoft.com/office/drawing/2014/main" id="{275B2894-FB70-441E-A132-4B6ADE876510}"/>
              </a:ext>
            </a:extLst>
          </p:cNvPr>
          <p:cNvSpPr/>
          <p:nvPr/>
        </p:nvSpPr>
        <p:spPr>
          <a:xfrm flipH="1">
            <a:off x="7320940" y="2248934"/>
            <a:ext cx="1954606" cy="120693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PDF Embed SDK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PDF Tools SDK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PDF Extract SDK beta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Java, NET, Node API doc and sample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Tutorials, samples</a:t>
            </a:r>
          </a:p>
        </p:txBody>
      </p:sp>
      <p:sp>
        <p:nvSpPr>
          <p:cNvPr id="15" name="Button Feedback">
            <a:extLst>
              <a:ext uri="{FF2B5EF4-FFF2-40B4-BE49-F238E27FC236}">
                <a16:creationId xmlns:a16="http://schemas.microsoft.com/office/drawing/2014/main" id="{96B809F9-70ED-402D-9645-D0B69A0C9B92}"/>
              </a:ext>
            </a:extLst>
          </p:cNvPr>
          <p:cNvSpPr/>
          <p:nvPr/>
        </p:nvSpPr>
        <p:spPr>
          <a:xfrm>
            <a:off x="9955832" y="623581"/>
            <a:ext cx="809625" cy="309893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Feedback</a:t>
            </a:r>
          </a:p>
        </p:txBody>
      </p:sp>
      <p:sp>
        <p:nvSpPr>
          <p:cNvPr id="14" name="Button Workflow">
            <a:extLst>
              <a:ext uri="{FF2B5EF4-FFF2-40B4-BE49-F238E27FC236}">
                <a16:creationId xmlns:a16="http://schemas.microsoft.com/office/drawing/2014/main" id="{534144F9-B3C3-4862-BAF0-28339CA2BBCC}"/>
              </a:ext>
            </a:extLst>
          </p:cNvPr>
          <p:cNvSpPr/>
          <p:nvPr/>
        </p:nvSpPr>
        <p:spPr>
          <a:xfrm>
            <a:off x="9102903" y="623581"/>
            <a:ext cx="809625" cy="309893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Workflow</a:t>
            </a:r>
          </a:p>
        </p:txBody>
      </p:sp>
      <p:sp>
        <p:nvSpPr>
          <p:cNvPr id="12" name="Button Titles">
            <a:extLst>
              <a:ext uri="{FF2B5EF4-FFF2-40B4-BE49-F238E27FC236}">
                <a16:creationId xmlns:a16="http://schemas.microsoft.com/office/drawing/2014/main" id="{ADF80928-589C-44DF-95EF-D8A3170F8B80}"/>
              </a:ext>
            </a:extLst>
          </p:cNvPr>
          <p:cNvSpPr/>
          <p:nvPr/>
        </p:nvSpPr>
        <p:spPr>
          <a:xfrm>
            <a:off x="7397045" y="623581"/>
            <a:ext cx="809625" cy="309893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Titles</a:t>
            </a:r>
          </a:p>
        </p:txBody>
      </p:sp>
      <p:sp>
        <p:nvSpPr>
          <p:cNvPr id="13" name="Button Metrics">
            <a:extLst>
              <a:ext uri="{FF2B5EF4-FFF2-40B4-BE49-F238E27FC236}">
                <a16:creationId xmlns:a16="http://schemas.microsoft.com/office/drawing/2014/main" id="{A7D51434-C045-41BF-888E-F615D3824DF2}"/>
              </a:ext>
            </a:extLst>
          </p:cNvPr>
          <p:cNvSpPr/>
          <p:nvPr/>
        </p:nvSpPr>
        <p:spPr>
          <a:xfrm>
            <a:off x="8249974" y="623581"/>
            <a:ext cx="809625" cy="309893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Metrics</a:t>
            </a:r>
          </a:p>
        </p:txBody>
      </p:sp>
      <p:sp>
        <p:nvSpPr>
          <p:cNvPr id="11" name="Button Apps">
            <a:extLst>
              <a:ext uri="{FF2B5EF4-FFF2-40B4-BE49-F238E27FC236}">
                <a16:creationId xmlns:a16="http://schemas.microsoft.com/office/drawing/2014/main" id="{0F5568BF-E5B9-4452-A3D1-1CA6B35511C8}"/>
              </a:ext>
            </a:extLst>
          </p:cNvPr>
          <p:cNvSpPr/>
          <p:nvPr/>
        </p:nvSpPr>
        <p:spPr>
          <a:xfrm>
            <a:off x="6544116" y="623581"/>
            <a:ext cx="809625" cy="309893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Apps</a:t>
            </a:r>
          </a:p>
        </p:txBody>
      </p:sp>
      <p:pic>
        <p:nvPicPr>
          <p:cNvPr id="33" name="Graphic 32" descr="Books">
            <a:extLst>
              <a:ext uri="{FF2B5EF4-FFF2-40B4-BE49-F238E27FC236}">
                <a16:creationId xmlns:a16="http://schemas.microsoft.com/office/drawing/2014/main" id="{0C7A68EE-4296-466D-A2C8-4B9E155AB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93260" y="3638923"/>
            <a:ext cx="533327" cy="533327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0C509CB3-8AAE-40BA-A698-54E230E02ACD}"/>
              </a:ext>
            </a:extLst>
          </p:cNvPr>
          <p:cNvSpPr/>
          <p:nvPr/>
        </p:nvSpPr>
        <p:spPr>
          <a:xfrm>
            <a:off x="7775153" y="3766000"/>
            <a:ext cx="1707147" cy="2791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PDF-centric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SDKs</a:t>
            </a:r>
          </a:p>
        </p:txBody>
      </p:sp>
      <p:sp>
        <p:nvSpPr>
          <p:cNvPr id="48" name="titles emm">
            <a:extLst>
              <a:ext uri="{FF2B5EF4-FFF2-40B4-BE49-F238E27FC236}">
                <a16:creationId xmlns:a16="http://schemas.microsoft.com/office/drawing/2014/main" id="{A6BD6F3F-5D8E-4C6A-AC0F-251D9B26FA53}"/>
              </a:ext>
            </a:extLst>
          </p:cNvPr>
          <p:cNvSpPr/>
          <p:nvPr/>
        </p:nvSpPr>
        <p:spPr>
          <a:xfrm flipH="1">
            <a:off x="7353741" y="4228225"/>
            <a:ext cx="1954606" cy="120693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Acrobat SDK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PDFL SDK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XMP, SVG,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Legacy: e.g. PDF Ref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167FE0-3273-4E56-B24F-7FFB2FB8EC06}"/>
              </a:ext>
            </a:extLst>
          </p:cNvPr>
          <p:cNvSpPr/>
          <p:nvPr/>
        </p:nvSpPr>
        <p:spPr>
          <a:xfrm>
            <a:off x="3170949" y="4497873"/>
            <a:ext cx="3639140" cy="1347340"/>
          </a:xfrm>
          <a:prstGeom prst="rect">
            <a:avLst/>
          </a:prstGeom>
          <a:solidFill>
            <a:srgbClr val="FFFF00"/>
          </a:solidFill>
          <a:ln w="63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Doc-Code metaphor: 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Docs have bugs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Growing content requires refactoring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Context switching audience, publish pipeline, teams, information architecture</a:t>
            </a:r>
            <a:br>
              <a:rPr lang="en-US" sz="1200" dirty="0">
                <a:solidFill>
                  <a:schemeClr val="tx1"/>
                </a:solidFill>
              </a:rPr>
            </a:b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659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CBF0F3-3F6D-477F-8339-151119A163CF}"/>
              </a:ext>
            </a:extLst>
          </p:cNvPr>
          <p:cNvSpPr txBox="1"/>
          <p:nvPr/>
        </p:nvSpPr>
        <p:spPr>
          <a:xfrm>
            <a:off x="211015" y="42176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ED7355A-883C-4F81-B64C-7C559DBB88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6294278"/>
              </p:ext>
            </p:extLst>
          </p:nvPr>
        </p:nvGraphicFramePr>
        <p:xfrm>
          <a:off x="3221524" y="67111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B2C517E7-8115-4FFA-9FAA-4ADB671828FB}"/>
              </a:ext>
            </a:extLst>
          </p:cNvPr>
          <p:cNvSpPr/>
          <p:nvPr/>
        </p:nvSpPr>
        <p:spPr>
          <a:xfrm>
            <a:off x="6399116" y="2494039"/>
            <a:ext cx="1772816" cy="177281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evolution feedback loop</a:t>
            </a:r>
          </a:p>
        </p:txBody>
      </p:sp>
      <p:pic>
        <p:nvPicPr>
          <p:cNvPr id="11" name="Picture 10" descr="Shape, circle&#10;&#10;Description automatically generated">
            <a:extLst>
              <a:ext uri="{FF2B5EF4-FFF2-40B4-BE49-F238E27FC236}">
                <a16:creationId xmlns:a16="http://schemas.microsoft.com/office/drawing/2014/main" id="{E3567F7C-E43B-4D0B-981F-4D2784D3E8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13" y="3675766"/>
            <a:ext cx="426526" cy="426526"/>
          </a:xfrm>
          <a:prstGeom prst="rect">
            <a:avLst/>
          </a:prstGeom>
        </p:spPr>
      </p:pic>
      <p:pic>
        <p:nvPicPr>
          <p:cNvPr id="12" name="Picture 11" descr="Shape, circle&#10;&#10;Description automatically generated">
            <a:extLst>
              <a:ext uri="{FF2B5EF4-FFF2-40B4-BE49-F238E27FC236}">
                <a16:creationId xmlns:a16="http://schemas.microsoft.com/office/drawing/2014/main" id="{A9A7CB18-3628-40AB-B5CB-5827C77003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13" y="4645461"/>
            <a:ext cx="426526" cy="4265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EE01E9-9A94-4B08-87F0-552E30182A7B}"/>
              </a:ext>
            </a:extLst>
          </p:cNvPr>
          <p:cNvSpPr txBox="1"/>
          <p:nvPr/>
        </p:nvSpPr>
        <p:spPr>
          <a:xfrm>
            <a:off x="1205713" y="3565863"/>
            <a:ext cx="2770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Pooky</a:t>
            </a:r>
            <a:r>
              <a:rPr lang="en-US" sz="1200" dirty="0"/>
              <a:t>: Sends an email heads up for iOS/Android Scan with list of features, release date, main reviewers. (5+ years!)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F19FA5-160B-4DD4-945B-846C3605C2E1}"/>
              </a:ext>
            </a:extLst>
          </p:cNvPr>
          <p:cNvSpPr txBox="1"/>
          <p:nvPr/>
        </p:nvSpPr>
        <p:spPr>
          <a:xfrm>
            <a:off x="509435" y="3233367"/>
            <a:ext cx="170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Consistent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E4C101-EFF0-4467-BD26-916900187ADC}"/>
              </a:ext>
            </a:extLst>
          </p:cNvPr>
          <p:cNvSpPr txBox="1"/>
          <p:nvPr/>
        </p:nvSpPr>
        <p:spPr>
          <a:xfrm>
            <a:off x="1205713" y="4586992"/>
            <a:ext cx="2594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Srijan</a:t>
            </a:r>
            <a:r>
              <a:rPr lang="en-US" sz="1200" dirty="0"/>
              <a:t>: Created update DL, sends announcement, sends JIRA change list.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83A588-5A9C-4109-B8A4-23E675DC587E}"/>
              </a:ext>
            </a:extLst>
          </p:cNvPr>
          <p:cNvSpPr txBox="1"/>
          <p:nvPr/>
        </p:nvSpPr>
        <p:spPr>
          <a:xfrm>
            <a:off x="509435" y="4254496"/>
            <a:ext cx="162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Improved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32E8F12-C255-4E94-A72F-BF15196B6D1B}"/>
              </a:ext>
            </a:extLst>
          </p:cNvPr>
          <p:cNvSpPr/>
          <p:nvPr/>
        </p:nvSpPr>
        <p:spPr>
          <a:xfrm>
            <a:off x="-3738" y="5176605"/>
            <a:ext cx="2594883" cy="646331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Mgmt.</a:t>
            </a:r>
          </a:p>
        </p:txBody>
      </p:sp>
    </p:spTree>
    <p:extLst>
      <p:ext uri="{BB962C8B-B14F-4D97-AF65-F5344CB8AC3E}">
        <p14:creationId xmlns:p14="http://schemas.microsoft.com/office/powerpoint/2010/main" val="427607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F844A-2859-4F10-805A-FC173375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BF0F3-3F6D-477F-8339-151119A163CF}"/>
              </a:ext>
            </a:extLst>
          </p:cNvPr>
          <p:cNvSpPr txBox="1"/>
          <p:nvPr/>
        </p:nvSpPr>
        <p:spPr>
          <a:xfrm>
            <a:off x="211015" y="19493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F3945-D2EA-4438-B7E7-03F7390F5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331" y="1214517"/>
            <a:ext cx="6911337" cy="490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65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F844A-2859-4F10-805A-FC173375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SDK: Git-based auto publish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BF0F3-3F6D-477F-8339-151119A163CF}"/>
              </a:ext>
            </a:extLst>
          </p:cNvPr>
          <p:cNvSpPr txBox="1"/>
          <p:nvPr/>
        </p:nvSpPr>
        <p:spPr>
          <a:xfrm>
            <a:off x="211015" y="19493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EDCEDB-BEE8-46C0-8176-9D03AC7A7077}"/>
              </a:ext>
            </a:extLst>
          </p:cNvPr>
          <p:cNvSpPr/>
          <p:nvPr/>
        </p:nvSpPr>
        <p:spPr>
          <a:xfrm flipH="1">
            <a:off x="461915" y="2160622"/>
            <a:ext cx="4471517" cy="33746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gitcorp</a:t>
            </a:r>
            <a:r>
              <a:rPr lang="en-US" sz="1400" dirty="0">
                <a:solidFill>
                  <a:schemeClr val="tx1"/>
                </a:solidFill>
              </a:rPr>
              <a:t> &gt;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r>
              <a:rPr lang="en-US" sz="1400" dirty="0">
                <a:solidFill>
                  <a:schemeClr val="tx1"/>
                </a:solidFill>
              </a:rPr>
              <a:t>/IO/adobe.com/Azure/anywhere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Simple authoring</a:t>
            </a:r>
            <a:r>
              <a:rPr lang="en-US" sz="1400" dirty="0">
                <a:solidFill>
                  <a:schemeClr val="tx1"/>
                </a:solidFill>
              </a:rPr>
              <a:t>: markdown, RST, ascii &gt;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Easy migration </a:t>
            </a:r>
            <a:r>
              <a:rPr lang="en-US" sz="1400" dirty="0">
                <a:solidFill>
                  <a:schemeClr val="tx1"/>
                </a:solidFill>
              </a:rPr>
              <a:t>from wikis, docs, any to this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effectLst/>
              </a:rPr>
              <a:t>Collaboration</a:t>
            </a:r>
            <a:r>
              <a:rPr lang="en-US" sz="1400" dirty="0">
                <a:solidFill>
                  <a:schemeClr val="tx1"/>
                </a:solidFill>
                <a:effectLst/>
              </a:rPr>
              <a:t> (any engineer can edit docs)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Automatically</a:t>
            </a:r>
            <a:r>
              <a:rPr lang="en-US" sz="1400" dirty="0">
                <a:solidFill>
                  <a:schemeClr val="tx1"/>
                </a:solidFill>
              </a:rPr>
              <a:t> pull in sample code, prettify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All li</a:t>
            </a:r>
            <a:r>
              <a:rPr lang="en-US" sz="1400" b="1" dirty="0">
                <a:solidFill>
                  <a:schemeClr val="tx1"/>
                </a:solidFill>
                <a:effectLst/>
              </a:rPr>
              <a:t>nks work</a:t>
            </a:r>
            <a:r>
              <a:rPr lang="en-US" sz="1400" dirty="0">
                <a:solidFill>
                  <a:schemeClr val="tx1"/>
                </a:solidFill>
                <a:effectLst/>
              </a:rPr>
              <a:t> locally and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Automatic staging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/>
              </a:rPr>
              <a:t>Push to Master makes docs live </a:t>
            </a:r>
            <a:r>
              <a:rPr lang="en-US" sz="1400" b="1" dirty="0">
                <a:solidFill>
                  <a:schemeClr val="tx1"/>
                </a:solidFill>
                <a:effectLst/>
              </a:rPr>
              <a:t>automatically</a:t>
            </a:r>
            <a:r>
              <a:rPr lang="en-US" sz="1400" dirty="0">
                <a:solidFill>
                  <a:schemeClr val="tx1"/>
                </a:solidFill>
                <a:effectLst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/>
              </a:rPr>
              <a:t>QE </a:t>
            </a:r>
            <a:r>
              <a:rPr lang="en-US" sz="1400" b="1" dirty="0">
                <a:solidFill>
                  <a:schemeClr val="tx1"/>
                </a:solidFill>
                <a:effectLst/>
              </a:rPr>
              <a:t>once</a:t>
            </a:r>
            <a:r>
              <a:rPr lang="en-US" sz="1400" dirty="0">
                <a:solidFill>
                  <a:schemeClr val="tx1"/>
                </a:solidFill>
                <a:effectLst/>
              </a:rPr>
              <a:t> at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/>
              </a:rPr>
              <a:t>Localization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</a:t>
            </a:r>
            <a:r>
              <a:rPr lang="en-US" sz="1400" dirty="0">
                <a:solidFill>
                  <a:schemeClr val="tx1"/>
                </a:solidFill>
                <a:effectLst/>
              </a:rPr>
              <a:t>ptionally publish doc source.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100% support of all-of-the Web: any widget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Local doc search, project search, any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Any content feature: back to top, breadcrumbs, </a:t>
            </a:r>
            <a:r>
              <a:rPr lang="en-US" sz="1400" dirty="0" err="1">
                <a:solidFill>
                  <a:schemeClr val="tx1"/>
                </a:solidFill>
              </a:rPr>
              <a:t>prev</a:t>
            </a:r>
            <a:r>
              <a:rPr lang="en-US" sz="1400" dirty="0">
                <a:solidFill>
                  <a:schemeClr val="tx1"/>
                </a:solidFill>
              </a:rPr>
              <a:t>/next, sortable tables, etc.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6D7AC9-08AD-4771-8DD1-FDD375098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428" y="1858946"/>
            <a:ext cx="6527657" cy="399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8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F844A-2859-4F10-805A-FC173375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SDK: Git-based auto publish STATUS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BF0F3-3F6D-477F-8339-151119A163CF}"/>
              </a:ext>
            </a:extLst>
          </p:cNvPr>
          <p:cNvSpPr txBox="1"/>
          <p:nvPr/>
        </p:nvSpPr>
        <p:spPr>
          <a:xfrm>
            <a:off x="211015" y="19493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E50551-7C5F-4706-BA9E-1F97E548C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4225"/>
            <a:ext cx="10695238" cy="4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03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F844A-2859-4F10-805A-FC173375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DC Developer Docs: status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BF0F3-3F6D-477F-8339-151119A163CF}"/>
              </a:ext>
            </a:extLst>
          </p:cNvPr>
          <p:cNvSpPr txBox="1"/>
          <p:nvPr/>
        </p:nvSpPr>
        <p:spPr>
          <a:xfrm>
            <a:off x="211015" y="19493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EDCEDB-BEE8-46C0-8176-9D03AC7A7077}"/>
              </a:ext>
            </a:extLst>
          </p:cNvPr>
          <p:cNvSpPr/>
          <p:nvPr/>
        </p:nvSpPr>
        <p:spPr>
          <a:xfrm flipH="1">
            <a:off x="619518" y="1176455"/>
            <a:ext cx="4471517" cy="15458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Acrobat and Sign Dev docs are orphaned, neglected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Most content 5+ years out of date.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No dedicated owning author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No common or logical process/authoring 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No common source control (some source missing)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No common information architecture/web presence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No or little product or marketing mgmt. guidance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530D83-DE7C-481B-92A4-CE01245F4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876" y="1059386"/>
            <a:ext cx="4471517" cy="543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18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6A9CD-B7A6-4294-9451-BF73F663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50A587B-9FD0-485A-8A75-9EF7643507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2775078"/>
              </p:ext>
            </p:extLst>
          </p:nvPr>
        </p:nvGraphicFramePr>
        <p:xfrm>
          <a:off x="2032000" y="71067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D5C48F8-7F07-482A-9DB5-6C2E4B897363}"/>
              </a:ext>
            </a:extLst>
          </p:cNvPr>
          <p:cNvSpPr txBox="1"/>
          <p:nvPr/>
        </p:nvSpPr>
        <p:spPr>
          <a:xfrm>
            <a:off x="4808881" y="2237232"/>
            <a:ext cx="993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schemeClr val="bg1"/>
                </a:solidFill>
              </a:rPr>
              <a:t>Clickable link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0EA69E-23EE-4894-BD65-8658302262F8}"/>
              </a:ext>
            </a:extLst>
          </p:cNvPr>
          <p:cNvSpPr txBox="1"/>
          <p:nvPr/>
        </p:nvSpPr>
        <p:spPr>
          <a:xfrm>
            <a:off x="5680609" y="4620768"/>
            <a:ext cx="993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schemeClr val="bg1"/>
                </a:solidFill>
              </a:rPr>
              <a:t>Clickable link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9031F0-D2B5-40AA-963A-C03A8C4A2E28}"/>
              </a:ext>
            </a:extLst>
          </p:cNvPr>
          <p:cNvSpPr txBox="1"/>
          <p:nvPr/>
        </p:nvSpPr>
        <p:spPr>
          <a:xfrm>
            <a:off x="6790695" y="3747161"/>
            <a:ext cx="993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schemeClr val="bg1"/>
                </a:solidFill>
              </a:rPr>
              <a:t>Clickable link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515AD1-AA7E-45A6-A705-7480AF47DC5E}"/>
              </a:ext>
            </a:extLst>
          </p:cNvPr>
          <p:cNvSpPr txBox="1"/>
          <p:nvPr/>
        </p:nvSpPr>
        <p:spPr>
          <a:xfrm>
            <a:off x="4312302" y="3615999"/>
            <a:ext cx="993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schemeClr val="bg1"/>
                </a:solidFill>
              </a:rPr>
              <a:t>Clickable link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ADE505-0662-4954-8E63-2BE548796128}"/>
              </a:ext>
            </a:extLst>
          </p:cNvPr>
          <p:cNvSpPr txBox="1"/>
          <p:nvPr/>
        </p:nvSpPr>
        <p:spPr>
          <a:xfrm>
            <a:off x="6468838" y="2237231"/>
            <a:ext cx="993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schemeClr val="bg1"/>
                </a:solidFill>
              </a:rPr>
              <a:t>Clickable link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4009A5-9A93-4AE3-9716-06557696EF29}"/>
              </a:ext>
            </a:extLst>
          </p:cNvPr>
          <p:cNvSpPr/>
          <p:nvPr/>
        </p:nvSpPr>
        <p:spPr>
          <a:xfrm>
            <a:off x="5544312" y="2954312"/>
            <a:ext cx="1103376" cy="110337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Some string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317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57ED70F-C956-45C7-A644-E97F75AE37BD}"/>
              </a:ext>
            </a:extLst>
          </p:cNvPr>
          <p:cNvSpPr/>
          <p:nvPr/>
        </p:nvSpPr>
        <p:spPr>
          <a:xfrm>
            <a:off x="430823" y="4229100"/>
            <a:ext cx="10990385" cy="15034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0AF9E-2BB1-4C13-946D-5EDF9C9E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CA1C993-E133-41F1-865E-837F808B38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8381968"/>
              </p:ext>
            </p:extLst>
          </p:nvPr>
        </p:nvGraphicFramePr>
        <p:xfrm>
          <a:off x="2734406" y="2391508"/>
          <a:ext cx="8431824" cy="2708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F4B236B-67B7-42F3-BA5B-67D7771D1C54}"/>
              </a:ext>
            </a:extLst>
          </p:cNvPr>
          <p:cNvSpPr/>
          <p:nvPr/>
        </p:nvSpPr>
        <p:spPr>
          <a:xfrm>
            <a:off x="2371724" y="4440115"/>
            <a:ext cx="1512044" cy="2813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Migrate Help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744269-9AF1-4C55-915C-5358B10031FC}"/>
              </a:ext>
            </a:extLst>
          </p:cNvPr>
          <p:cNvSpPr/>
          <p:nvPr/>
        </p:nvSpPr>
        <p:spPr>
          <a:xfrm>
            <a:off x="4260815" y="4440115"/>
            <a:ext cx="1483495" cy="2813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Pipeline issues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7CD99-75DF-4F67-A08A-4C8381134FB0}"/>
              </a:ext>
            </a:extLst>
          </p:cNvPr>
          <p:cNvSpPr/>
          <p:nvPr/>
        </p:nvSpPr>
        <p:spPr>
          <a:xfrm>
            <a:off x="3265376" y="4866543"/>
            <a:ext cx="618392" cy="2813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EMM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090B8E-D049-43C2-B918-497127A3B3E7}"/>
              </a:ext>
            </a:extLst>
          </p:cNvPr>
          <p:cNvSpPr/>
          <p:nvPr/>
        </p:nvSpPr>
        <p:spPr>
          <a:xfrm>
            <a:off x="5784312" y="4440115"/>
            <a:ext cx="618392" cy="2813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Staged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98FAF2-8542-4DC7-8CD5-F18C9438E15E}"/>
              </a:ext>
            </a:extLst>
          </p:cNvPr>
          <p:cNvSpPr/>
          <p:nvPr/>
        </p:nvSpPr>
        <p:spPr>
          <a:xfrm>
            <a:off x="6442344" y="4898782"/>
            <a:ext cx="618392" cy="2813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EMM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61280B-31FF-498A-8208-3612E229ED3F}"/>
              </a:ext>
            </a:extLst>
          </p:cNvPr>
          <p:cNvSpPr/>
          <p:nvPr/>
        </p:nvSpPr>
        <p:spPr>
          <a:xfrm>
            <a:off x="5125918" y="4898782"/>
            <a:ext cx="618392" cy="2813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EMM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D13A0E-D101-4DF5-891C-D3BED2A2E2B0}"/>
              </a:ext>
            </a:extLst>
          </p:cNvPr>
          <p:cNvSpPr/>
          <p:nvPr/>
        </p:nvSpPr>
        <p:spPr>
          <a:xfrm>
            <a:off x="6442344" y="4440115"/>
            <a:ext cx="618392" cy="2813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A0E478-93D0-4F4F-A017-681AC9AD9B90}"/>
              </a:ext>
            </a:extLst>
          </p:cNvPr>
          <p:cNvSpPr/>
          <p:nvPr/>
        </p:nvSpPr>
        <p:spPr>
          <a:xfrm>
            <a:off x="7458109" y="4440115"/>
            <a:ext cx="1395012" cy="2813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Restart content dev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5CD7AF-F7AD-48E5-BFD6-28EB8AA9E202}"/>
              </a:ext>
            </a:extLst>
          </p:cNvPr>
          <p:cNvSpPr/>
          <p:nvPr/>
        </p:nvSpPr>
        <p:spPr>
          <a:xfrm>
            <a:off x="10019602" y="4444513"/>
            <a:ext cx="973713" cy="2813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hire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503DB-87AD-4B32-8E5B-89ECC25E3F07}"/>
              </a:ext>
            </a:extLst>
          </p:cNvPr>
          <p:cNvSpPr/>
          <p:nvPr/>
        </p:nvSpPr>
        <p:spPr>
          <a:xfrm>
            <a:off x="6653156" y="5276852"/>
            <a:ext cx="1502459" cy="28135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Discuss UI with PMs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916BAD-2E56-43D0-BA90-5968796091C0}"/>
              </a:ext>
            </a:extLst>
          </p:cNvPr>
          <p:cNvSpPr/>
          <p:nvPr/>
        </p:nvSpPr>
        <p:spPr>
          <a:xfrm>
            <a:off x="1828801" y="2898322"/>
            <a:ext cx="5629308" cy="2813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 DC SDKs: 3000 pages, 10 </a:t>
            </a:r>
            <a:r>
              <a:rPr lang="en-US" sz="1200" dirty="0" err="1"/>
              <a:t>yrs</a:t>
            </a:r>
            <a:r>
              <a:rPr lang="en-US" sz="1200" dirty="0"/>
              <a:t> old, Framemaker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5BFE1F-73BE-42A9-A707-FBE08645BF1F}"/>
              </a:ext>
            </a:extLst>
          </p:cNvPr>
          <p:cNvSpPr/>
          <p:nvPr/>
        </p:nvSpPr>
        <p:spPr>
          <a:xfrm>
            <a:off x="4058347" y="2506435"/>
            <a:ext cx="2037653" cy="2813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Devnet</a:t>
            </a:r>
            <a:r>
              <a:rPr lang="en-US" sz="1200" dirty="0"/>
              <a:t> EOL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740901-0C82-4220-A2E3-6D252A6DA026}"/>
              </a:ext>
            </a:extLst>
          </p:cNvPr>
          <p:cNvSpPr/>
          <p:nvPr/>
        </p:nvSpPr>
        <p:spPr>
          <a:xfrm>
            <a:off x="3574572" y="2152544"/>
            <a:ext cx="1032921" cy="2813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LABs EOL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5B2BAF-5885-427B-BB24-A08AEE40C167}"/>
              </a:ext>
            </a:extLst>
          </p:cNvPr>
          <p:cNvSpPr/>
          <p:nvPr/>
        </p:nvSpPr>
        <p:spPr>
          <a:xfrm>
            <a:off x="4711389" y="2153172"/>
            <a:ext cx="1170665" cy="2813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FTP Server EOL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EB8CAE-6926-486B-9EF8-E7B7E3679167}"/>
              </a:ext>
            </a:extLst>
          </p:cNvPr>
          <p:cNvSpPr/>
          <p:nvPr/>
        </p:nvSpPr>
        <p:spPr>
          <a:xfrm>
            <a:off x="542607" y="4440115"/>
            <a:ext cx="1738997" cy="2813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 month hold/plan/learn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ED6320-28A0-44B5-9150-D2520210DF04}"/>
              </a:ext>
            </a:extLst>
          </p:cNvPr>
          <p:cNvSpPr/>
          <p:nvPr/>
        </p:nvSpPr>
        <p:spPr>
          <a:xfrm rot="16200000">
            <a:off x="-493835" y="4840165"/>
            <a:ext cx="1503485" cy="2813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MOBILE DOCS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25E16C-86A8-446F-87DA-F94B3BFDDF6C}"/>
              </a:ext>
            </a:extLst>
          </p:cNvPr>
          <p:cNvSpPr/>
          <p:nvPr/>
        </p:nvSpPr>
        <p:spPr>
          <a:xfrm>
            <a:off x="6117264" y="2497486"/>
            <a:ext cx="1910348" cy="2813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64-bit/unified app desktop</a:t>
            </a:r>
          </a:p>
        </p:txBody>
      </p:sp>
    </p:spTree>
    <p:extLst>
      <p:ext uri="{BB962C8B-B14F-4D97-AF65-F5344CB8AC3E}">
        <p14:creationId xmlns:p14="http://schemas.microsoft.com/office/powerpoint/2010/main" val="122714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1509</TotalTime>
  <Words>544</Words>
  <Application>Microsoft Office PowerPoint</Application>
  <PresentationFormat>Widescreen</PresentationFormat>
  <Paragraphs>128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Docs</vt:lpstr>
      <vt:lpstr>Ben’s Docs: overview</vt:lpstr>
      <vt:lpstr>PowerPoint Presentation</vt:lpstr>
      <vt:lpstr>Domain view</vt:lpstr>
      <vt:lpstr>DC SDK: Git-based auto publish</vt:lpstr>
      <vt:lpstr>DC SDK: Git-based auto publish STATUS</vt:lpstr>
      <vt:lpstr>DC Developer Docs: status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Rogers</dc:creator>
  <cp:lastModifiedBy>Ben Rogers</cp:lastModifiedBy>
  <cp:revision>41</cp:revision>
  <dcterms:created xsi:type="dcterms:W3CDTF">2020-04-02T02:31:42Z</dcterms:created>
  <dcterms:modified xsi:type="dcterms:W3CDTF">2021-10-06T19:14:38Z</dcterms:modified>
</cp:coreProperties>
</file>