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E4735-7A4A-4BDA-B16B-3F8DDE9BE57D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6C8A6-799B-4663-899F-71EF1F5F2541}">
      <dgm:prSet phldrT="[Text]"/>
      <dgm:spPr/>
      <dgm:t>
        <a:bodyPr/>
        <a:lstStyle/>
        <a:p>
          <a:r>
            <a:rPr lang="en-US" b="1" dirty="0"/>
            <a:t>Customer</a:t>
          </a:r>
          <a:r>
            <a:rPr lang="en-US" dirty="0"/>
            <a:t>: support calls, forums, social</a:t>
          </a:r>
        </a:p>
      </dgm:t>
    </dgm:pt>
    <dgm:pt modelId="{85F894E9-D4F4-4273-AA51-07D26D302B2C}" type="parTrans" cxnId="{39F64776-EBE5-4A65-A8B4-265EF64F47C5}">
      <dgm:prSet/>
      <dgm:spPr/>
      <dgm:t>
        <a:bodyPr/>
        <a:lstStyle/>
        <a:p>
          <a:endParaRPr lang="en-US"/>
        </a:p>
      </dgm:t>
    </dgm:pt>
    <dgm:pt modelId="{983616B7-AF88-4FC7-9862-5AD3F8853220}" type="sibTrans" cxnId="{39F64776-EBE5-4A65-A8B4-265EF64F47C5}">
      <dgm:prSet/>
      <dgm:spPr/>
      <dgm:t>
        <a:bodyPr/>
        <a:lstStyle/>
        <a:p>
          <a:endParaRPr lang="en-US"/>
        </a:p>
      </dgm:t>
    </dgm:pt>
    <dgm:pt modelId="{28786DE5-8DF6-45AE-9B57-7516581C325C}">
      <dgm:prSet phldrT="[Text]"/>
      <dgm:spPr/>
      <dgm:t>
        <a:bodyPr/>
        <a:lstStyle/>
        <a:p>
          <a:r>
            <a:rPr lang="en-US" b="1" dirty="0"/>
            <a:t>Content metrics</a:t>
          </a:r>
          <a:r>
            <a:rPr lang="en-US" dirty="0"/>
            <a:t>: page views, search terms</a:t>
          </a:r>
        </a:p>
      </dgm:t>
    </dgm:pt>
    <dgm:pt modelId="{967F8700-2D24-4D1C-8A5E-DED64858DB6B}" type="parTrans" cxnId="{5C0E2AA8-0975-4CA9-A61E-9E7216B6C2DF}">
      <dgm:prSet/>
      <dgm:spPr/>
      <dgm:t>
        <a:bodyPr/>
        <a:lstStyle/>
        <a:p>
          <a:endParaRPr lang="en-US"/>
        </a:p>
      </dgm:t>
    </dgm:pt>
    <dgm:pt modelId="{BC5BC9BD-B1CE-4E7C-A223-E2DFB21950F8}" type="sibTrans" cxnId="{5C0E2AA8-0975-4CA9-A61E-9E7216B6C2DF}">
      <dgm:prSet/>
      <dgm:spPr/>
      <dgm:t>
        <a:bodyPr/>
        <a:lstStyle/>
        <a:p>
          <a:endParaRPr lang="en-US"/>
        </a:p>
      </dgm:t>
    </dgm:pt>
    <dgm:pt modelId="{D3063466-2E5C-48B8-9310-A67525903FC4}">
      <dgm:prSet phldrT="[Text]"/>
      <dgm:spPr/>
      <dgm:t>
        <a:bodyPr/>
        <a:lstStyle/>
        <a:p>
          <a:r>
            <a:rPr lang="en-US" b="1" dirty="0"/>
            <a:t>Support</a:t>
          </a:r>
          <a:r>
            <a:rPr lang="en-US" dirty="0"/>
            <a:t>: ID top issues, post doc links, evaluate content</a:t>
          </a:r>
        </a:p>
      </dgm:t>
    </dgm:pt>
    <dgm:pt modelId="{9C3BDDC9-3649-4560-B95D-AC79D14149B9}" type="parTrans" cxnId="{8D139CE0-F1AC-4F97-BC3D-19E7E26534C9}">
      <dgm:prSet/>
      <dgm:spPr/>
      <dgm:t>
        <a:bodyPr/>
        <a:lstStyle/>
        <a:p>
          <a:endParaRPr lang="en-US"/>
        </a:p>
      </dgm:t>
    </dgm:pt>
    <dgm:pt modelId="{D29B991C-2432-4366-B375-5E06844A8F82}" type="sibTrans" cxnId="{8D139CE0-F1AC-4F97-BC3D-19E7E26534C9}">
      <dgm:prSet/>
      <dgm:spPr/>
      <dgm:t>
        <a:bodyPr/>
        <a:lstStyle/>
        <a:p>
          <a:endParaRPr lang="en-US"/>
        </a:p>
      </dgm:t>
    </dgm:pt>
    <dgm:pt modelId="{5E003292-B848-427C-8C50-5C8813E52422}">
      <dgm:prSet phldrT="[Text]"/>
      <dgm:spPr/>
      <dgm:t>
        <a:bodyPr/>
        <a:lstStyle/>
        <a:p>
          <a:r>
            <a:rPr lang="en-US" b="1" dirty="0"/>
            <a:t>Engineering</a:t>
          </a:r>
          <a:r>
            <a:rPr lang="en-US" dirty="0"/>
            <a:t>: feature changes, tech input</a:t>
          </a:r>
        </a:p>
      </dgm:t>
    </dgm:pt>
    <dgm:pt modelId="{CA628DD7-F341-44B4-AA23-E284DB3A0FF7}" type="parTrans" cxnId="{379271F7-8148-4D41-857B-BB8BBD5D3604}">
      <dgm:prSet/>
      <dgm:spPr/>
      <dgm:t>
        <a:bodyPr/>
        <a:lstStyle/>
        <a:p>
          <a:endParaRPr lang="en-US"/>
        </a:p>
      </dgm:t>
    </dgm:pt>
    <dgm:pt modelId="{F9D947CB-B1B9-49D3-9B7B-4A05A413D0FD}" type="sibTrans" cxnId="{379271F7-8148-4D41-857B-BB8BBD5D3604}">
      <dgm:prSet/>
      <dgm:spPr/>
      <dgm:t>
        <a:bodyPr/>
        <a:lstStyle/>
        <a:p>
          <a:endParaRPr lang="en-US"/>
        </a:p>
      </dgm:t>
    </dgm:pt>
    <dgm:pt modelId="{0D7730EB-24EA-4778-B5BD-868AB7D0351B}">
      <dgm:prSet phldrT="[Text]"/>
      <dgm:spPr/>
      <dgm:t>
        <a:bodyPr/>
        <a:lstStyle/>
        <a:p>
          <a:r>
            <a:rPr lang="en-US" b="1" dirty="0"/>
            <a:t>Docs team</a:t>
          </a:r>
          <a:r>
            <a:rPr lang="en-US" dirty="0"/>
            <a:t>: Evolve the docs</a:t>
          </a:r>
        </a:p>
      </dgm:t>
    </dgm:pt>
    <dgm:pt modelId="{7769AEC5-355A-431A-BD2D-DA7366457527}" type="parTrans" cxnId="{612629DD-BDD2-42F0-B9D5-978FF1ACA9E8}">
      <dgm:prSet/>
      <dgm:spPr/>
      <dgm:t>
        <a:bodyPr/>
        <a:lstStyle/>
        <a:p>
          <a:endParaRPr lang="en-US"/>
        </a:p>
      </dgm:t>
    </dgm:pt>
    <dgm:pt modelId="{4C280570-041B-4EC6-98EE-805CED505770}" type="sibTrans" cxnId="{612629DD-BDD2-42F0-B9D5-978FF1ACA9E8}">
      <dgm:prSet/>
      <dgm:spPr/>
      <dgm:t>
        <a:bodyPr/>
        <a:lstStyle/>
        <a:p>
          <a:endParaRPr lang="en-US"/>
        </a:p>
      </dgm:t>
    </dgm:pt>
    <dgm:pt modelId="{EDB19D2E-EA3E-4414-96A5-E4AB8010FED4}">
      <dgm:prSet phldrT="[Text]"/>
      <dgm:spPr/>
      <dgm:t>
        <a:bodyPr/>
        <a:lstStyle/>
        <a:p>
          <a:r>
            <a:rPr lang="en-US" b="1" dirty="0"/>
            <a:t>Prod Mgmt.</a:t>
          </a:r>
          <a:r>
            <a:rPr lang="en-US" dirty="0"/>
            <a:t>: Set priorities, guide teams</a:t>
          </a:r>
        </a:p>
      </dgm:t>
    </dgm:pt>
    <dgm:pt modelId="{1B9B0E28-C894-47B6-A3E6-58722B74B959}" type="parTrans" cxnId="{62AC3267-D324-4EF7-B0F5-ABDCBC755CBF}">
      <dgm:prSet/>
      <dgm:spPr/>
      <dgm:t>
        <a:bodyPr/>
        <a:lstStyle/>
        <a:p>
          <a:endParaRPr lang="en-US"/>
        </a:p>
      </dgm:t>
    </dgm:pt>
    <dgm:pt modelId="{4F408118-06E6-474D-AD07-790459FDE05F}" type="sibTrans" cxnId="{62AC3267-D324-4EF7-B0F5-ABDCBC755CBF}">
      <dgm:prSet/>
      <dgm:spPr/>
      <dgm:t>
        <a:bodyPr/>
        <a:lstStyle/>
        <a:p>
          <a:endParaRPr lang="en-US"/>
        </a:p>
      </dgm:t>
    </dgm:pt>
    <dgm:pt modelId="{DF78FD12-8814-4829-8256-F03682617B67}" type="pres">
      <dgm:prSet presAssocID="{CF5E4735-7A4A-4BDA-B16B-3F8DDE9BE57D}" presName="cycle" presStyleCnt="0">
        <dgm:presLayoutVars>
          <dgm:dir/>
          <dgm:resizeHandles val="exact"/>
        </dgm:presLayoutVars>
      </dgm:prSet>
      <dgm:spPr/>
    </dgm:pt>
    <dgm:pt modelId="{6DA278EE-90DB-489D-9E12-3E1CB0AA092F}" type="pres">
      <dgm:prSet presAssocID="{3FC6C8A6-799B-4663-899F-71EF1F5F2541}" presName="dummy" presStyleCnt="0"/>
      <dgm:spPr/>
    </dgm:pt>
    <dgm:pt modelId="{E5B1F36A-3EFE-4265-9C88-92E0CEDC7370}" type="pres">
      <dgm:prSet presAssocID="{3FC6C8A6-799B-4663-899F-71EF1F5F2541}" presName="node" presStyleLbl="revTx" presStyleIdx="0" presStyleCnt="6">
        <dgm:presLayoutVars>
          <dgm:bulletEnabled val="1"/>
        </dgm:presLayoutVars>
      </dgm:prSet>
      <dgm:spPr/>
    </dgm:pt>
    <dgm:pt modelId="{547E89AE-1972-44F9-98B8-586EBD1D062E}" type="pres">
      <dgm:prSet presAssocID="{983616B7-AF88-4FC7-9862-5AD3F8853220}" presName="sibTrans" presStyleLbl="node1" presStyleIdx="0" presStyleCnt="6"/>
      <dgm:spPr/>
    </dgm:pt>
    <dgm:pt modelId="{FAB9215A-AA03-49E1-A1A6-9CF5D90DFE36}" type="pres">
      <dgm:prSet presAssocID="{28786DE5-8DF6-45AE-9B57-7516581C325C}" presName="dummy" presStyleCnt="0"/>
      <dgm:spPr/>
    </dgm:pt>
    <dgm:pt modelId="{9DF1D7BD-5F7C-407E-8B6F-4C9E25D260F9}" type="pres">
      <dgm:prSet presAssocID="{28786DE5-8DF6-45AE-9B57-7516581C325C}" presName="node" presStyleLbl="revTx" presStyleIdx="1" presStyleCnt="6">
        <dgm:presLayoutVars>
          <dgm:bulletEnabled val="1"/>
        </dgm:presLayoutVars>
      </dgm:prSet>
      <dgm:spPr/>
    </dgm:pt>
    <dgm:pt modelId="{97755589-B019-45DF-B6D5-0BEE98926DB4}" type="pres">
      <dgm:prSet presAssocID="{BC5BC9BD-B1CE-4E7C-A223-E2DFB21950F8}" presName="sibTrans" presStyleLbl="node1" presStyleIdx="1" presStyleCnt="6"/>
      <dgm:spPr/>
    </dgm:pt>
    <dgm:pt modelId="{3142B669-1A9B-46F7-8679-386979D4D34B}" type="pres">
      <dgm:prSet presAssocID="{D3063466-2E5C-48B8-9310-A67525903FC4}" presName="dummy" presStyleCnt="0"/>
      <dgm:spPr/>
    </dgm:pt>
    <dgm:pt modelId="{DE4F787B-0517-45CE-9F4D-18EC983B3FB8}" type="pres">
      <dgm:prSet presAssocID="{D3063466-2E5C-48B8-9310-A67525903FC4}" presName="node" presStyleLbl="revTx" presStyleIdx="2" presStyleCnt="6">
        <dgm:presLayoutVars>
          <dgm:bulletEnabled val="1"/>
        </dgm:presLayoutVars>
      </dgm:prSet>
      <dgm:spPr/>
    </dgm:pt>
    <dgm:pt modelId="{BE65CD48-EEFE-423C-8A5C-C58D6F20825D}" type="pres">
      <dgm:prSet presAssocID="{D29B991C-2432-4366-B375-5E06844A8F82}" presName="sibTrans" presStyleLbl="node1" presStyleIdx="2" presStyleCnt="6"/>
      <dgm:spPr/>
    </dgm:pt>
    <dgm:pt modelId="{A77A1177-ADF9-4570-8550-30353E3FABCE}" type="pres">
      <dgm:prSet presAssocID="{5E003292-B848-427C-8C50-5C8813E52422}" presName="dummy" presStyleCnt="0"/>
      <dgm:spPr/>
    </dgm:pt>
    <dgm:pt modelId="{6D5CC4A3-5885-4082-8C3B-07F2C0A8B8D3}" type="pres">
      <dgm:prSet presAssocID="{5E003292-B848-427C-8C50-5C8813E52422}" presName="node" presStyleLbl="revTx" presStyleIdx="3" presStyleCnt="6">
        <dgm:presLayoutVars>
          <dgm:bulletEnabled val="1"/>
        </dgm:presLayoutVars>
      </dgm:prSet>
      <dgm:spPr/>
    </dgm:pt>
    <dgm:pt modelId="{52EE9AD1-05BD-4E86-B826-FBFB48B40EA6}" type="pres">
      <dgm:prSet presAssocID="{F9D947CB-B1B9-49D3-9B7B-4A05A413D0FD}" presName="sibTrans" presStyleLbl="node1" presStyleIdx="3" presStyleCnt="6"/>
      <dgm:spPr/>
    </dgm:pt>
    <dgm:pt modelId="{E9C9A9A8-369A-4619-BE6E-9DA570209A86}" type="pres">
      <dgm:prSet presAssocID="{EDB19D2E-EA3E-4414-96A5-E4AB8010FED4}" presName="dummy" presStyleCnt="0"/>
      <dgm:spPr/>
    </dgm:pt>
    <dgm:pt modelId="{1D92CAAA-518E-465B-ABA8-3CE843BC49C1}" type="pres">
      <dgm:prSet presAssocID="{EDB19D2E-EA3E-4414-96A5-E4AB8010FED4}" presName="node" presStyleLbl="revTx" presStyleIdx="4" presStyleCnt="6">
        <dgm:presLayoutVars>
          <dgm:bulletEnabled val="1"/>
        </dgm:presLayoutVars>
      </dgm:prSet>
      <dgm:spPr/>
    </dgm:pt>
    <dgm:pt modelId="{0DF33329-8381-4F67-AEAF-F1C4F537C2C6}" type="pres">
      <dgm:prSet presAssocID="{4F408118-06E6-474D-AD07-790459FDE05F}" presName="sibTrans" presStyleLbl="node1" presStyleIdx="4" presStyleCnt="6"/>
      <dgm:spPr/>
    </dgm:pt>
    <dgm:pt modelId="{5491F94C-C7CA-419E-BC77-21A49CAF9DBF}" type="pres">
      <dgm:prSet presAssocID="{0D7730EB-24EA-4778-B5BD-868AB7D0351B}" presName="dummy" presStyleCnt="0"/>
      <dgm:spPr/>
    </dgm:pt>
    <dgm:pt modelId="{9DE422E9-9FF4-46FD-9BF0-F53926488B2F}" type="pres">
      <dgm:prSet presAssocID="{0D7730EB-24EA-4778-B5BD-868AB7D0351B}" presName="node" presStyleLbl="revTx" presStyleIdx="5" presStyleCnt="6" custRadScaleRad="100537" custRadScaleInc="-2631">
        <dgm:presLayoutVars>
          <dgm:bulletEnabled val="1"/>
        </dgm:presLayoutVars>
      </dgm:prSet>
      <dgm:spPr/>
    </dgm:pt>
    <dgm:pt modelId="{D11A2458-2668-4F82-850C-9602FE7AAE93}" type="pres">
      <dgm:prSet presAssocID="{4C280570-041B-4EC6-98EE-805CED505770}" presName="sibTrans" presStyleLbl="node1" presStyleIdx="5" presStyleCnt="6"/>
      <dgm:spPr/>
    </dgm:pt>
  </dgm:ptLst>
  <dgm:cxnLst>
    <dgm:cxn modelId="{DB07C224-4DFB-4B35-9AB6-18959EBA1D4B}" type="presOf" srcId="{4C280570-041B-4EC6-98EE-805CED505770}" destId="{D11A2458-2668-4F82-850C-9602FE7AAE93}" srcOrd="0" destOrd="0" presId="urn:microsoft.com/office/officeart/2005/8/layout/cycle1"/>
    <dgm:cxn modelId="{D5996332-2953-4C80-A6CE-5A6BA8D2084B}" type="presOf" srcId="{3FC6C8A6-799B-4663-899F-71EF1F5F2541}" destId="{E5B1F36A-3EFE-4265-9C88-92E0CEDC7370}" srcOrd="0" destOrd="0" presId="urn:microsoft.com/office/officeart/2005/8/layout/cycle1"/>
    <dgm:cxn modelId="{28C34640-4AE4-4F59-A074-017B49344AFA}" type="presOf" srcId="{0D7730EB-24EA-4778-B5BD-868AB7D0351B}" destId="{9DE422E9-9FF4-46FD-9BF0-F53926488B2F}" srcOrd="0" destOrd="0" presId="urn:microsoft.com/office/officeart/2005/8/layout/cycle1"/>
    <dgm:cxn modelId="{88138662-E368-4161-B10B-FF1B1CA8A5C6}" type="presOf" srcId="{4F408118-06E6-474D-AD07-790459FDE05F}" destId="{0DF33329-8381-4F67-AEAF-F1C4F537C2C6}" srcOrd="0" destOrd="0" presId="urn:microsoft.com/office/officeart/2005/8/layout/cycle1"/>
    <dgm:cxn modelId="{62AC3267-D324-4EF7-B0F5-ABDCBC755CBF}" srcId="{CF5E4735-7A4A-4BDA-B16B-3F8DDE9BE57D}" destId="{EDB19D2E-EA3E-4414-96A5-E4AB8010FED4}" srcOrd="4" destOrd="0" parTransId="{1B9B0E28-C894-47B6-A3E6-58722B74B959}" sibTransId="{4F408118-06E6-474D-AD07-790459FDE05F}"/>
    <dgm:cxn modelId="{7499234E-B204-490B-823D-3A96C9EA4316}" type="presOf" srcId="{CF5E4735-7A4A-4BDA-B16B-3F8DDE9BE57D}" destId="{DF78FD12-8814-4829-8256-F03682617B67}" srcOrd="0" destOrd="0" presId="urn:microsoft.com/office/officeart/2005/8/layout/cycle1"/>
    <dgm:cxn modelId="{39F64776-EBE5-4A65-A8B4-265EF64F47C5}" srcId="{CF5E4735-7A4A-4BDA-B16B-3F8DDE9BE57D}" destId="{3FC6C8A6-799B-4663-899F-71EF1F5F2541}" srcOrd="0" destOrd="0" parTransId="{85F894E9-D4F4-4273-AA51-07D26D302B2C}" sibTransId="{983616B7-AF88-4FC7-9862-5AD3F8853220}"/>
    <dgm:cxn modelId="{90C28C56-FBC0-4EB6-9845-535794853256}" type="presOf" srcId="{BC5BC9BD-B1CE-4E7C-A223-E2DFB21950F8}" destId="{97755589-B019-45DF-B6D5-0BEE98926DB4}" srcOrd="0" destOrd="0" presId="urn:microsoft.com/office/officeart/2005/8/layout/cycle1"/>
    <dgm:cxn modelId="{5D5DC176-E7AB-4556-B5D6-D1024AA6D46A}" type="presOf" srcId="{EDB19D2E-EA3E-4414-96A5-E4AB8010FED4}" destId="{1D92CAAA-518E-465B-ABA8-3CE843BC49C1}" srcOrd="0" destOrd="0" presId="urn:microsoft.com/office/officeart/2005/8/layout/cycle1"/>
    <dgm:cxn modelId="{C0DF2C8C-A374-4764-8999-1EDA4714931E}" type="presOf" srcId="{28786DE5-8DF6-45AE-9B57-7516581C325C}" destId="{9DF1D7BD-5F7C-407E-8B6F-4C9E25D260F9}" srcOrd="0" destOrd="0" presId="urn:microsoft.com/office/officeart/2005/8/layout/cycle1"/>
    <dgm:cxn modelId="{16FD1C8F-6D22-48E5-A047-183830A25328}" type="presOf" srcId="{F9D947CB-B1B9-49D3-9B7B-4A05A413D0FD}" destId="{52EE9AD1-05BD-4E86-B826-FBFB48B40EA6}" srcOrd="0" destOrd="0" presId="urn:microsoft.com/office/officeart/2005/8/layout/cycle1"/>
    <dgm:cxn modelId="{5C0E2AA8-0975-4CA9-A61E-9E7216B6C2DF}" srcId="{CF5E4735-7A4A-4BDA-B16B-3F8DDE9BE57D}" destId="{28786DE5-8DF6-45AE-9B57-7516581C325C}" srcOrd="1" destOrd="0" parTransId="{967F8700-2D24-4D1C-8A5E-DED64858DB6B}" sibTransId="{BC5BC9BD-B1CE-4E7C-A223-E2DFB21950F8}"/>
    <dgm:cxn modelId="{E8ACDCC4-20F8-4FFF-94F3-643F5905D7ED}" type="presOf" srcId="{983616B7-AF88-4FC7-9862-5AD3F8853220}" destId="{547E89AE-1972-44F9-98B8-586EBD1D062E}" srcOrd="0" destOrd="0" presId="urn:microsoft.com/office/officeart/2005/8/layout/cycle1"/>
    <dgm:cxn modelId="{C602C2D8-FF7C-4231-80F5-3330254AF4C0}" type="presOf" srcId="{5E003292-B848-427C-8C50-5C8813E52422}" destId="{6D5CC4A3-5885-4082-8C3B-07F2C0A8B8D3}" srcOrd="0" destOrd="0" presId="urn:microsoft.com/office/officeart/2005/8/layout/cycle1"/>
    <dgm:cxn modelId="{612629DD-BDD2-42F0-B9D5-978FF1ACA9E8}" srcId="{CF5E4735-7A4A-4BDA-B16B-3F8DDE9BE57D}" destId="{0D7730EB-24EA-4778-B5BD-868AB7D0351B}" srcOrd="5" destOrd="0" parTransId="{7769AEC5-355A-431A-BD2D-DA7366457527}" sibTransId="{4C280570-041B-4EC6-98EE-805CED505770}"/>
    <dgm:cxn modelId="{8D139CE0-F1AC-4F97-BC3D-19E7E26534C9}" srcId="{CF5E4735-7A4A-4BDA-B16B-3F8DDE9BE57D}" destId="{D3063466-2E5C-48B8-9310-A67525903FC4}" srcOrd="2" destOrd="0" parTransId="{9C3BDDC9-3649-4560-B95D-AC79D14149B9}" sibTransId="{D29B991C-2432-4366-B375-5E06844A8F82}"/>
    <dgm:cxn modelId="{8F4B31EF-7D47-4E30-9ACE-80DB8ABE6B6E}" type="presOf" srcId="{D29B991C-2432-4366-B375-5E06844A8F82}" destId="{BE65CD48-EEFE-423C-8A5C-C58D6F20825D}" srcOrd="0" destOrd="0" presId="urn:microsoft.com/office/officeart/2005/8/layout/cycle1"/>
    <dgm:cxn modelId="{379271F7-8148-4D41-857B-BB8BBD5D3604}" srcId="{CF5E4735-7A4A-4BDA-B16B-3F8DDE9BE57D}" destId="{5E003292-B848-427C-8C50-5C8813E52422}" srcOrd="3" destOrd="0" parTransId="{CA628DD7-F341-44B4-AA23-E284DB3A0FF7}" sibTransId="{F9D947CB-B1B9-49D3-9B7B-4A05A413D0FD}"/>
    <dgm:cxn modelId="{07EC00F8-C571-40DA-B992-CC69BA538550}" type="presOf" srcId="{D3063466-2E5C-48B8-9310-A67525903FC4}" destId="{DE4F787B-0517-45CE-9F4D-18EC983B3FB8}" srcOrd="0" destOrd="0" presId="urn:microsoft.com/office/officeart/2005/8/layout/cycle1"/>
    <dgm:cxn modelId="{611FBDD1-1015-42BF-B5D2-87B2A5774E21}" type="presParOf" srcId="{DF78FD12-8814-4829-8256-F03682617B67}" destId="{6DA278EE-90DB-489D-9E12-3E1CB0AA092F}" srcOrd="0" destOrd="0" presId="urn:microsoft.com/office/officeart/2005/8/layout/cycle1"/>
    <dgm:cxn modelId="{D0380C8E-C408-4080-99DF-B5441837755A}" type="presParOf" srcId="{DF78FD12-8814-4829-8256-F03682617B67}" destId="{E5B1F36A-3EFE-4265-9C88-92E0CEDC7370}" srcOrd="1" destOrd="0" presId="urn:microsoft.com/office/officeart/2005/8/layout/cycle1"/>
    <dgm:cxn modelId="{4A1E7E72-BF8A-4A22-8AEF-A827AF2DFD09}" type="presParOf" srcId="{DF78FD12-8814-4829-8256-F03682617B67}" destId="{547E89AE-1972-44F9-98B8-586EBD1D062E}" srcOrd="2" destOrd="0" presId="urn:microsoft.com/office/officeart/2005/8/layout/cycle1"/>
    <dgm:cxn modelId="{3750FC5F-5C9A-482C-BE6C-FA53B62F235C}" type="presParOf" srcId="{DF78FD12-8814-4829-8256-F03682617B67}" destId="{FAB9215A-AA03-49E1-A1A6-9CF5D90DFE36}" srcOrd="3" destOrd="0" presId="urn:microsoft.com/office/officeart/2005/8/layout/cycle1"/>
    <dgm:cxn modelId="{0F871A31-0E6D-4A52-9D3B-52D0185A8AE9}" type="presParOf" srcId="{DF78FD12-8814-4829-8256-F03682617B67}" destId="{9DF1D7BD-5F7C-407E-8B6F-4C9E25D260F9}" srcOrd="4" destOrd="0" presId="urn:microsoft.com/office/officeart/2005/8/layout/cycle1"/>
    <dgm:cxn modelId="{300B4398-D004-4F31-96C3-747129252373}" type="presParOf" srcId="{DF78FD12-8814-4829-8256-F03682617B67}" destId="{97755589-B019-45DF-B6D5-0BEE98926DB4}" srcOrd="5" destOrd="0" presId="urn:microsoft.com/office/officeart/2005/8/layout/cycle1"/>
    <dgm:cxn modelId="{BDEC9DCA-6CF3-491B-ACE4-0761EE3912B3}" type="presParOf" srcId="{DF78FD12-8814-4829-8256-F03682617B67}" destId="{3142B669-1A9B-46F7-8679-386979D4D34B}" srcOrd="6" destOrd="0" presId="urn:microsoft.com/office/officeart/2005/8/layout/cycle1"/>
    <dgm:cxn modelId="{7872DDB4-8484-4CD1-8061-F84AE6E0ED6F}" type="presParOf" srcId="{DF78FD12-8814-4829-8256-F03682617B67}" destId="{DE4F787B-0517-45CE-9F4D-18EC983B3FB8}" srcOrd="7" destOrd="0" presId="urn:microsoft.com/office/officeart/2005/8/layout/cycle1"/>
    <dgm:cxn modelId="{35CEF0BA-7607-49C0-9EAC-3D0B47FE2EA4}" type="presParOf" srcId="{DF78FD12-8814-4829-8256-F03682617B67}" destId="{BE65CD48-EEFE-423C-8A5C-C58D6F20825D}" srcOrd="8" destOrd="0" presId="urn:microsoft.com/office/officeart/2005/8/layout/cycle1"/>
    <dgm:cxn modelId="{AC837A9A-5EED-4591-A6F5-068972D1BE73}" type="presParOf" srcId="{DF78FD12-8814-4829-8256-F03682617B67}" destId="{A77A1177-ADF9-4570-8550-30353E3FABCE}" srcOrd="9" destOrd="0" presId="urn:microsoft.com/office/officeart/2005/8/layout/cycle1"/>
    <dgm:cxn modelId="{E12F4E00-BFB8-4E49-961E-3FB113085101}" type="presParOf" srcId="{DF78FD12-8814-4829-8256-F03682617B67}" destId="{6D5CC4A3-5885-4082-8C3B-07F2C0A8B8D3}" srcOrd="10" destOrd="0" presId="urn:microsoft.com/office/officeart/2005/8/layout/cycle1"/>
    <dgm:cxn modelId="{66FDA87F-52F6-4575-8A33-D1CC5006BDEF}" type="presParOf" srcId="{DF78FD12-8814-4829-8256-F03682617B67}" destId="{52EE9AD1-05BD-4E86-B826-FBFB48B40EA6}" srcOrd="11" destOrd="0" presId="urn:microsoft.com/office/officeart/2005/8/layout/cycle1"/>
    <dgm:cxn modelId="{B4B5BBED-AEF7-48E3-8380-D2306B9C6AF5}" type="presParOf" srcId="{DF78FD12-8814-4829-8256-F03682617B67}" destId="{E9C9A9A8-369A-4619-BE6E-9DA570209A86}" srcOrd="12" destOrd="0" presId="urn:microsoft.com/office/officeart/2005/8/layout/cycle1"/>
    <dgm:cxn modelId="{44AB2451-0607-4264-85A2-C84D74408323}" type="presParOf" srcId="{DF78FD12-8814-4829-8256-F03682617B67}" destId="{1D92CAAA-518E-465B-ABA8-3CE843BC49C1}" srcOrd="13" destOrd="0" presId="urn:microsoft.com/office/officeart/2005/8/layout/cycle1"/>
    <dgm:cxn modelId="{2FF762ED-3DC4-4948-8A38-98A277BEB473}" type="presParOf" srcId="{DF78FD12-8814-4829-8256-F03682617B67}" destId="{0DF33329-8381-4F67-AEAF-F1C4F537C2C6}" srcOrd="14" destOrd="0" presId="urn:microsoft.com/office/officeart/2005/8/layout/cycle1"/>
    <dgm:cxn modelId="{75FA440D-06F0-4DE0-9CAD-61161E298B2E}" type="presParOf" srcId="{DF78FD12-8814-4829-8256-F03682617B67}" destId="{5491F94C-C7CA-419E-BC77-21A49CAF9DBF}" srcOrd="15" destOrd="0" presId="urn:microsoft.com/office/officeart/2005/8/layout/cycle1"/>
    <dgm:cxn modelId="{86824E15-3D44-4230-8755-8FEF2C09C0FA}" type="presParOf" srcId="{DF78FD12-8814-4829-8256-F03682617B67}" destId="{9DE422E9-9FF4-46FD-9BF0-F53926488B2F}" srcOrd="16" destOrd="0" presId="urn:microsoft.com/office/officeart/2005/8/layout/cycle1"/>
    <dgm:cxn modelId="{6A6C7FF3-5DE6-410B-AC0C-45E038CDF9A1}" type="presParOf" srcId="{DF78FD12-8814-4829-8256-F03682617B67}" destId="{D11A2458-2668-4F82-850C-9602FE7AAE9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5E4735-7A4A-4BDA-B16B-3F8DDE9BE57D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6C8A6-799B-4663-899F-71EF1F5F2541}">
      <dgm:prSet phldrT="[Text]"/>
      <dgm:spPr/>
      <dgm:t>
        <a:bodyPr/>
        <a:lstStyle/>
        <a:p>
          <a:r>
            <a:rPr lang="en-US" b="1" dirty="0"/>
            <a:t>Customer</a:t>
          </a:r>
          <a:r>
            <a:rPr lang="en-US" dirty="0"/>
            <a:t>: support calls, forums, social</a:t>
          </a:r>
        </a:p>
      </dgm:t>
    </dgm:pt>
    <dgm:pt modelId="{85F894E9-D4F4-4273-AA51-07D26D302B2C}" type="parTrans" cxnId="{39F64776-EBE5-4A65-A8B4-265EF64F47C5}">
      <dgm:prSet/>
      <dgm:spPr/>
      <dgm:t>
        <a:bodyPr/>
        <a:lstStyle/>
        <a:p>
          <a:endParaRPr lang="en-US"/>
        </a:p>
      </dgm:t>
    </dgm:pt>
    <dgm:pt modelId="{983616B7-AF88-4FC7-9862-5AD3F8853220}" type="sibTrans" cxnId="{39F64776-EBE5-4A65-A8B4-265EF64F47C5}">
      <dgm:prSet/>
      <dgm:spPr/>
      <dgm:t>
        <a:bodyPr/>
        <a:lstStyle/>
        <a:p>
          <a:endParaRPr lang="en-US"/>
        </a:p>
      </dgm:t>
    </dgm:pt>
    <dgm:pt modelId="{28786DE5-8DF6-45AE-9B57-7516581C325C}">
      <dgm:prSet phldrT="[Text]"/>
      <dgm:spPr/>
      <dgm:t>
        <a:bodyPr/>
        <a:lstStyle/>
        <a:p>
          <a:r>
            <a:rPr lang="en-US" b="1" dirty="0"/>
            <a:t>Content metrics</a:t>
          </a:r>
          <a:r>
            <a:rPr lang="en-US" dirty="0"/>
            <a:t>: page views, search terms</a:t>
          </a:r>
        </a:p>
      </dgm:t>
    </dgm:pt>
    <dgm:pt modelId="{967F8700-2D24-4D1C-8A5E-DED64858DB6B}" type="parTrans" cxnId="{5C0E2AA8-0975-4CA9-A61E-9E7216B6C2DF}">
      <dgm:prSet/>
      <dgm:spPr/>
      <dgm:t>
        <a:bodyPr/>
        <a:lstStyle/>
        <a:p>
          <a:endParaRPr lang="en-US"/>
        </a:p>
      </dgm:t>
    </dgm:pt>
    <dgm:pt modelId="{BC5BC9BD-B1CE-4E7C-A223-E2DFB21950F8}" type="sibTrans" cxnId="{5C0E2AA8-0975-4CA9-A61E-9E7216B6C2DF}">
      <dgm:prSet/>
      <dgm:spPr/>
      <dgm:t>
        <a:bodyPr/>
        <a:lstStyle/>
        <a:p>
          <a:endParaRPr lang="en-US"/>
        </a:p>
      </dgm:t>
    </dgm:pt>
    <dgm:pt modelId="{D3063466-2E5C-48B8-9310-A67525903FC4}">
      <dgm:prSet phldrT="[Text]"/>
      <dgm:spPr/>
      <dgm:t>
        <a:bodyPr/>
        <a:lstStyle/>
        <a:p>
          <a:r>
            <a:rPr lang="en-US" b="1" dirty="0"/>
            <a:t>Support</a:t>
          </a:r>
          <a:r>
            <a:rPr lang="en-US" dirty="0"/>
            <a:t>: ID top issues, post doc links, evaluate content</a:t>
          </a:r>
        </a:p>
      </dgm:t>
    </dgm:pt>
    <dgm:pt modelId="{9C3BDDC9-3649-4560-B95D-AC79D14149B9}" type="parTrans" cxnId="{8D139CE0-F1AC-4F97-BC3D-19E7E26534C9}">
      <dgm:prSet/>
      <dgm:spPr/>
      <dgm:t>
        <a:bodyPr/>
        <a:lstStyle/>
        <a:p>
          <a:endParaRPr lang="en-US"/>
        </a:p>
      </dgm:t>
    </dgm:pt>
    <dgm:pt modelId="{D29B991C-2432-4366-B375-5E06844A8F82}" type="sibTrans" cxnId="{8D139CE0-F1AC-4F97-BC3D-19E7E26534C9}">
      <dgm:prSet/>
      <dgm:spPr/>
      <dgm:t>
        <a:bodyPr/>
        <a:lstStyle/>
        <a:p>
          <a:endParaRPr lang="en-US"/>
        </a:p>
      </dgm:t>
    </dgm:pt>
    <dgm:pt modelId="{5E003292-B848-427C-8C50-5C8813E52422}">
      <dgm:prSet phldrT="[Text]"/>
      <dgm:spPr/>
      <dgm:t>
        <a:bodyPr/>
        <a:lstStyle/>
        <a:p>
          <a:r>
            <a:rPr lang="en-US" b="1" dirty="0"/>
            <a:t>Engineering</a:t>
          </a:r>
          <a:r>
            <a:rPr lang="en-US" dirty="0"/>
            <a:t>: feature changes, tech input</a:t>
          </a:r>
        </a:p>
      </dgm:t>
    </dgm:pt>
    <dgm:pt modelId="{CA628DD7-F341-44B4-AA23-E284DB3A0FF7}" type="parTrans" cxnId="{379271F7-8148-4D41-857B-BB8BBD5D3604}">
      <dgm:prSet/>
      <dgm:spPr/>
      <dgm:t>
        <a:bodyPr/>
        <a:lstStyle/>
        <a:p>
          <a:endParaRPr lang="en-US"/>
        </a:p>
      </dgm:t>
    </dgm:pt>
    <dgm:pt modelId="{F9D947CB-B1B9-49D3-9B7B-4A05A413D0FD}" type="sibTrans" cxnId="{379271F7-8148-4D41-857B-BB8BBD5D3604}">
      <dgm:prSet/>
      <dgm:spPr/>
      <dgm:t>
        <a:bodyPr/>
        <a:lstStyle/>
        <a:p>
          <a:endParaRPr lang="en-US"/>
        </a:p>
      </dgm:t>
    </dgm:pt>
    <dgm:pt modelId="{0D7730EB-24EA-4778-B5BD-868AB7D0351B}">
      <dgm:prSet phldrT="[Text]"/>
      <dgm:spPr/>
      <dgm:t>
        <a:bodyPr/>
        <a:lstStyle/>
        <a:p>
          <a:r>
            <a:rPr lang="en-US" b="1" dirty="0"/>
            <a:t>Docs team</a:t>
          </a:r>
          <a:r>
            <a:rPr lang="en-US" dirty="0"/>
            <a:t>: Evolve the docs</a:t>
          </a:r>
        </a:p>
      </dgm:t>
    </dgm:pt>
    <dgm:pt modelId="{7769AEC5-355A-431A-BD2D-DA7366457527}" type="parTrans" cxnId="{612629DD-BDD2-42F0-B9D5-978FF1ACA9E8}">
      <dgm:prSet/>
      <dgm:spPr/>
      <dgm:t>
        <a:bodyPr/>
        <a:lstStyle/>
        <a:p>
          <a:endParaRPr lang="en-US"/>
        </a:p>
      </dgm:t>
    </dgm:pt>
    <dgm:pt modelId="{4C280570-041B-4EC6-98EE-805CED505770}" type="sibTrans" cxnId="{612629DD-BDD2-42F0-B9D5-978FF1ACA9E8}">
      <dgm:prSet/>
      <dgm:spPr/>
      <dgm:t>
        <a:bodyPr/>
        <a:lstStyle/>
        <a:p>
          <a:endParaRPr lang="en-US"/>
        </a:p>
      </dgm:t>
    </dgm:pt>
    <dgm:pt modelId="{EDB19D2E-EA3E-4414-96A5-E4AB8010FED4}">
      <dgm:prSet phldrT="[Text]"/>
      <dgm:spPr/>
      <dgm:t>
        <a:bodyPr/>
        <a:lstStyle/>
        <a:p>
          <a:r>
            <a:rPr lang="en-US" b="1" dirty="0"/>
            <a:t>Prod Mgmt.</a:t>
          </a:r>
          <a:r>
            <a:rPr lang="en-US" dirty="0"/>
            <a:t>: Set priorities, guide teams</a:t>
          </a:r>
        </a:p>
      </dgm:t>
    </dgm:pt>
    <dgm:pt modelId="{1B9B0E28-C894-47B6-A3E6-58722B74B959}" type="parTrans" cxnId="{62AC3267-D324-4EF7-B0F5-ABDCBC755CBF}">
      <dgm:prSet/>
      <dgm:spPr/>
      <dgm:t>
        <a:bodyPr/>
        <a:lstStyle/>
        <a:p>
          <a:endParaRPr lang="en-US"/>
        </a:p>
      </dgm:t>
    </dgm:pt>
    <dgm:pt modelId="{4F408118-06E6-474D-AD07-790459FDE05F}" type="sibTrans" cxnId="{62AC3267-D324-4EF7-B0F5-ABDCBC755CBF}">
      <dgm:prSet/>
      <dgm:spPr/>
      <dgm:t>
        <a:bodyPr/>
        <a:lstStyle/>
        <a:p>
          <a:endParaRPr lang="en-US"/>
        </a:p>
      </dgm:t>
    </dgm:pt>
    <dgm:pt modelId="{DF78FD12-8814-4829-8256-F03682617B67}" type="pres">
      <dgm:prSet presAssocID="{CF5E4735-7A4A-4BDA-B16B-3F8DDE9BE57D}" presName="cycle" presStyleCnt="0">
        <dgm:presLayoutVars>
          <dgm:dir/>
          <dgm:resizeHandles val="exact"/>
        </dgm:presLayoutVars>
      </dgm:prSet>
      <dgm:spPr/>
    </dgm:pt>
    <dgm:pt modelId="{6DA278EE-90DB-489D-9E12-3E1CB0AA092F}" type="pres">
      <dgm:prSet presAssocID="{3FC6C8A6-799B-4663-899F-71EF1F5F2541}" presName="dummy" presStyleCnt="0"/>
      <dgm:spPr/>
    </dgm:pt>
    <dgm:pt modelId="{E5B1F36A-3EFE-4265-9C88-92E0CEDC7370}" type="pres">
      <dgm:prSet presAssocID="{3FC6C8A6-799B-4663-899F-71EF1F5F2541}" presName="node" presStyleLbl="revTx" presStyleIdx="0" presStyleCnt="6">
        <dgm:presLayoutVars>
          <dgm:bulletEnabled val="1"/>
        </dgm:presLayoutVars>
      </dgm:prSet>
      <dgm:spPr/>
    </dgm:pt>
    <dgm:pt modelId="{547E89AE-1972-44F9-98B8-586EBD1D062E}" type="pres">
      <dgm:prSet presAssocID="{983616B7-AF88-4FC7-9862-5AD3F8853220}" presName="sibTrans" presStyleLbl="node1" presStyleIdx="0" presStyleCnt="6"/>
      <dgm:spPr/>
    </dgm:pt>
    <dgm:pt modelId="{FAB9215A-AA03-49E1-A1A6-9CF5D90DFE36}" type="pres">
      <dgm:prSet presAssocID="{28786DE5-8DF6-45AE-9B57-7516581C325C}" presName="dummy" presStyleCnt="0"/>
      <dgm:spPr/>
    </dgm:pt>
    <dgm:pt modelId="{9DF1D7BD-5F7C-407E-8B6F-4C9E25D260F9}" type="pres">
      <dgm:prSet presAssocID="{28786DE5-8DF6-45AE-9B57-7516581C325C}" presName="node" presStyleLbl="revTx" presStyleIdx="1" presStyleCnt="6">
        <dgm:presLayoutVars>
          <dgm:bulletEnabled val="1"/>
        </dgm:presLayoutVars>
      </dgm:prSet>
      <dgm:spPr/>
    </dgm:pt>
    <dgm:pt modelId="{97755589-B019-45DF-B6D5-0BEE98926DB4}" type="pres">
      <dgm:prSet presAssocID="{BC5BC9BD-B1CE-4E7C-A223-E2DFB21950F8}" presName="sibTrans" presStyleLbl="node1" presStyleIdx="1" presStyleCnt="6"/>
      <dgm:spPr/>
    </dgm:pt>
    <dgm:pt modelId="{3142B669-1A9B-46F7-8679-386979D4D34B}" type="pres">
      <dgm:prSet presAssocID="{D3063466-2E5C-48B8-9310-A67525903FC4}" presName="dummy" presStyleCnt="0"/>
      <dgm:spPr/>
    </dgm:pt>
    <dgm:pt modelId="{DE4F787B-0517-45CE-9F4D-18EC983B3FB8}" type="pres">
      <dgm:prSet presAssocID="{D3063466-2E5C-48B8-9310-A67525903FC4}" presName="node" presStyleLbl="revTx" presStyleIdx="2" presStyleCnt="6">
        <dgm:presLayoutVars>
          <dgm:bulletEnabled val="1"/>
        </dgm:presLayoutVars>
      </dgm:prSet>
      <dgm:spPr/>
    </dgm:pt>
    <dgm:pt modelId="{BE65CD48-EEFE-423C-8A5C-C58D6F20825D}" type="pres">
      <dgm:prSet presAssocID="{D29B991C-2432-4366-B375-5E06844A8F82}" presName="sibTrans" presStyleLbl="node1" presStyleIdx="2" presStyleCnt="6"/>
      <dgm:spPr/>
    </dgm:pt>
    <dgm:pt modelId="{A77A1177-ADF9-4570-8550-30353E3FABCE}" type="pres">
      <dgm:prSet presAssocID="{5E003292-B848-427C-8C50-5C8813E52422}" presName="dummy" presStyleCnt="0"/>
      <dgm:spPr/>
    </dgm:pt>
    <dgm:pt modelId="{6D5CC4A3-5885-4082-8C3B-07F2C0A8B8D3}" type="pres">
      <dgm:prSet presAssocID="{5E003292-B848-427C-8C50-5C8813E52422}" presName="node" presStyleLbl="revTx" presStyleIdx="3" presStyleCnt="6">
        <dgm:presLayoutVars>
          <dgm:bulletEnabled val="1"/>
        </dgm:presLayoutVars>
      </dgm:prSet>
      <dgm:spPr/>
    </dgm:pt>
    <dgm:pt modelId="{52EE9AD1-05BD-4E86-B826-FBFB48B40EA6}" type="pres">
      <dgm:prSet presAssocID="{F9D947CB-B1B9-49D3-9B7B-4A05A413D0FD}" presName="sibTrans" presStyleLbl="node1" presStyleIdx="3" presStyleCnt="6"/>
      <dgm:spPr/>
    </dgm:pt>
    <dgm:pt modelId="{E9C9A9A8-369A-4619-BE6E-9DA570209A86}" type="pres">
      <dgm:prSet presAssocID="{EDB19D2E-EA3E-4414-96A5-E4AB8010FED4}" presName="dummy" presStyleCnt="0"/>
      <dgm:spPr/>
    </dgm:pt>
    <dgm:pt modelId="{1D92CAAA-518E-465B-ABA8-3CE843BC49C1}" type="pres">
      <dgm:prSet presAssocID="{EDB19D2E-EA3E-4414-96A5-E4AB8010FED4}" presName="node" presStyleLbl="revTx" presStyleIdx="4" presStyleCnt="6">
        <dgm:presLayoutVars>
          <dgm:bulletEnabled val="1"/>
        </dgm:presLayoutVars>
      </dgm:prSet>
      <dgm:spPr/>
    </dgm:pt>
    <dgm:pt modelId="{0DF33329-8381-4F67-AEAF-F1C4F537C2C6}" type="pres">
      <dgm:prSet presAssocID="{4F408118-06E6-474D-AD07-790459FDE05F}" presName="sibTrans" presStyleLbl="node1" presStyleIdx="4" presStyleCnt="6"/>
      <dgm:spPr/>
    </dgm:pt>
    <dgm:pt modelId="{5491F94C-C7CA-419E-BC77-21A49CAF9DBF}" type="pres">
      <dgm:prSet presAssocID="{0D7730EB-24EA-4778-B5BD-868AB7D0351B}" presName="dummy" presStyleCnt="0"/>
      <dgm:spPr/>
    </dgm:pt>
    <dgm:pt modelId="{9DE422E9-9FF4-46FD-9BF0-F53926488B2F}" type="pres">
      <dgm:prSet presAssocID="{0D7730EB-24EA-4778-B5BD-868AB7D0351B}" presName="node" presStyleLbl="revTx" presStyleIdx="5" presStyleCnt="6" custRadScaleRad="100537" custRadScaleInc="-2631">
        <dgm:presLayoutVars>
          <dgm:bulletEnabled val="1"/>
        </dgm:presLayoutVars>
      </dgm:prSet>
      <dgm:spPr/>
    </dgm:pt>
    <dgm:pt modelId="{D11A2458-2668-4F82-850C-9602FE7AAE93}" type="pres">
      <dgm:prSet presAssocID="{4C280570-041B-4EC6-98EE-805CED505770}" presName="sibTrans" presStyleLbl="node1" presStyleIdx="5" presStyleCnt="6"/>
      <dgm:spPr/>
    </dgm:pt>
  </dgm:ptLst>
  <dgm:cxnLst>
    <dgm:cxn modelId="{DB07C224-4DFB-4B35-9AB6-18959EBA1D4B}" type="presOf" srcId="{4C280570-041B-4EC6-98EE-805CED505770}" destId="{D11A2458-2668-4F82-850C-9602FE7AAE93}" srcOrd="0" destOrd="0" presId="urn:microsoft.com/office/officeart/2005/8/layout/cycle1"/>
    <dgm:cxn modelId="{D5996332-2953-4C80-A6CE-5A6BA8D2084B}" type="presOf" srcId="{3FC6C8A6-799B-4663-899F-71EF1F5F2541}" destId="{E5B1F36A-3EFE-4265-9C88-92E0CEDC7370}" srcOrd="0" destOrd="0" presId="urn:microsoft.com/office/officeart/2005/8/layout/cycle1"/>
    <dgm:cxn modelId="{28C34640-4AE4-4F59-A074-017B49344AFA}" type="presOf" srcId="{0D7730EB-24EA-4778-B5BD-868AB7D0351B}" destId="{9DE422E9-9FF4-46FD-9BF0-F53926488B2F}" srcOrd="0" destOrd="0" presId="urn:microsoft.com/office/officeart/2005/8/layout/cycle1"/>
    <dgm:cxn modelId="{88138662-E368-4161-B10B-FF1B1CA8A5C6}" type="presOf" srcId="{4F408118-06E6-474D-AD07-790459FDE05F}" destId="{0DF33329-8381-4F67-AEAF-F1C4F537C2C6}" srcOrd="0" destOrd="0" presId="urn:microsoft.com/office/officeart/2005/8/layout/cycle1"/>
    <dgm:cxn modelId="{62AC3267-D324-4EF7-B0F5-ABDCBC755CBF}" srcId="{CF5E4735-7A4A-4BDA-B16B-3F8DDE9BE57D}" destId="{EDB19D2E-EA3E-4414-96A5-E4AB8010FED4}" srcOrd="4" destOrd="0" parTransId="{1B9B0E28-C894-47B6-A3E6-58722B74B959}" sibTransId="{4F408118-06E6-474D-AD07-790459FDE05F}"/>
    <dgm:cxn modelId="{7499234E-B204-490B-823D-3A96C9EA4316}" type="presOf" srcId="{CF5E4735-7A4A-4BDA-B16B-3F8DDE9BE57D}" destId="{DF78FD12-8814-4829-8256-F03682617B67}" srcOrd="0" destOrd="0" presId="urn:microsoft.com/office/officeart/2005/8/layout/cycle1"/>
    <dgm:cxn modelId="{39F64776-EBE5-4A65-A8B4-265EF64F47C5}" srcId="{CF5E4735-7A4A-4BDA-B16B-3F8DDE9BE57D}" destId="{3FC6C8A6-799B-4663-899F-71EF1F5F2541}" srcOrd="0" destOrd="0" parTransId="{85F894E9-D4F4-4273-AA51-07D26D302B2C}" sibTransId="{983616B7-AF88-4FC7-9862-5AD3F8853220}"/>
    <dgm:cxn modelId="{90C28C56-FBC0-4EB6-9845-535794853256}" type="presOf" srcId="{BC5BC9BD-B1CE-4E7C-A223-E2DFB21950F8}" destId="{97755589-B019-45DF-B6D5-0BEE98926DB4}" srcOrd="0" destOrd="0" presId="urn:microsoft.com/office/officeart/2005/8/layout/cycle1"/>
    <dgm:cxn modelId="{5D5DC176-E7AB-4556-B5D6-D1024AA6D46A}" type="presOf" srcId="{EDB19D2E-EA3E-4414-96A5-E4AB8010FED4}" destId="{1D92CAAA-518E-465B-ABA8-3CE843BC49C1}" srcOrd="0" destOrd="0" presId="urn:microsoft.com/office/officeart/2005/8/layout/cycle1"/>
    <dgm:cxn modelId="{C0DF2C8C-A374-4764-8999-1EDA4714931E}" type="presOf" srcId="{28786DE5-8DF6-45AE-9B57-7516581C325C}" destId="{9DF1D7BD-5F7C-407E-8B6F-4C9E25D260F9}" srcOrd="0" destOrd="0" presId="urn:microsoft.com/office/officeart/2005/8/layout/cycle1"/>
    <dgm:cxn modelId="{16FD1C8F-6D22-48E5-A047-183830A25328}" type="presOf" srcId="{F9D947CB-B1B9-49D3-9B7B-4A05A413D0FD}" destId="{52EE9AD1-05BD-4E86-B826-FBFB48B40EA6}" srcOrd="0" destOrd="0" presId="urn:microsoft.com/office/officeart/2005/8/layout/cycle1"/>
    <dgm:cxn modelId="{5C0E2AA8-0975-4CA9-A61E-9E7216B6C2DF}" srcId="{CF5E4735-7A4A-4BDA-B16B-3F8DDE9BE57D}" destId="{28786DE5-8DF6-45AE-9B57-7516581C325C}" srcOrd="1" destOrd="0" parTransId="{967F8700-2D24-4D1C-8A5E-DED64858DB6B}" sibTransId="{BC5BC9BD-B1CE-4E7C-A223-E2DFB21950F8}"/>
    <dgm:cxn modelId="{E8ACDCC4-20F8-4FFF-94F3-643F5905D7ED}" type="presOf" srcId="{983616B7-AF88-4FC7-9862-5AD3F8853220}" destId="{547E89AE-1972-44F9-98B8-586EBD1D062E}" srcOrd="0" destOrd="0" presId="urn:microsoft.com/office/officeart/2005/8/layout/cycle1"/>
    <dgm:cxn modelId="{C602C2D8-FF7C-4231-80F5-3330254AF4C0}" type="presOf" srcId="{5E003292-B848-427C-8C50-5C8813E52422}" destId="{6D5CC4A3-5885-4082-8C3B-07F2C0A8B8D3}" srcOrd="0" destOrd="0" presId="urn:microsoft.com/office/officeart/2005/8/layout/cycle1"/>
    <dgm:cxn modelId="{612629DD-BDD2-42F0-B9D5-978FF1ACA9E8}" srcId="{CF5E4735-7A4A-4BDA-B16B-3F8DDE9BE57D}" destId="{0D7730EB-24EA-4778-B5BD-868AB7D0351B}" srcOrd="5" destOrd="0" parTransId="{7769AEC5-355A-431A-BD2D-DA7366457527}" sibTransId="{4C280570-041B-4EC6-98EE-805CED505770}"/>
    <dgm:cxn modelId="{8D139CE0-F1AC-4F97-BC3D-19E7E26534C9}" srcId="{CF5E4735-7A4A-4BDA-B16B-3F8DDE9BE57D}" destId="{D3063466-2E5C-48B8-9310-A67525903FC4}" srcOrd="2" destOrd="0" parTransId="{9C3BDDC9-3649-4560-B95D-AC79D14149B9}" sibTransId="{D29B991C-2432-4366-B375-5E06844A8F82}"/>
    <dgm:cxn modelId="{8F4B31EF-7D47-4E30-9ACE-80DB8ABE6B6E}" type="presOf" srcId="{D29B991C-2432-4366-B375-5E06844A8F82}" destId="{BE65CD48-EEFE-423C-8A5C-C58D6F20825D}" srcOrd="0" destOrd="0" presId="urn:microsoft.com/office/officeart/2005/8/layout/cycle1"/>
    <dgm:cxn modelId="{379271F7-8148-4D41-857B-BB8BBD5D3604}" srcId="{CF5E4735-7A4A-4BDA-B16B-3F8DDE9BE57D}" destId="{5E003292-B848-427C-8C50-5C8813E52422}" srcOrd="3" destOrd="0" parTransId="{CA628DD7-F341-44B4-AA23-E284DB3A0FF7}" sibTransId="{F9D947CB-B1B9-49D3-9B7B-4A05A413D0FD}"/>
    <dgm:cxn modelId="{07EC00F8-C571-40DA-B992-CC69BA538550}" type="presOf" srcId="{D3063466-2E5C-48B8-9310-A67525903FC4}" destId="{DE4F787B-0517-45CE-9F4D-18EC983B3FB8}" srcOrd="0" destOrd="0" presId="urn:microsoft.com/office/officeart/2005/8/layout/cycle1"/>
    <dgm:cxn modelId="{611FBDD1-1015-42BF-B5D2-87B2A5774E21}" type="presParOf" srcId="{DF78FD12-8814-4829-8256-F03682617B67}" destId="{6DA278EE-90DB-489D-9E12-3E1CB0AA092F}" srcOrd="0" destOrd="0" presId="urn:microsoft.com/office/officeart/2005/8/layout/cycle1"/>
    <dgm:cxn modelId="{D0380C8E-C408-4080-99DF-B5441837755A}" type="presParOf" srcId="{DF78FD12-8814-4829-8256-F03682617B67}" destId="{E5B1F36A-3EFE-4265-9C88-92E0CEDC7370}" srcOrd="1" destOrd="0" presId="urn:microsoft.com/office/officeart/2005/8/layout/cycle1"/>
    <dgm:cxn modelId="{4A1E7E72-BF8A-4A22-8AEF-A827AF2DFD09}" type="presParOf" srcId="{DF78FD12-8814-4829-8256-F03682617B67}" destId="{547E89AE-1972-44F9-98B8-586EBD1D062E}" srcOrd="2" destOrd="0" presId="urn:microsoft.com/office/officeart/2005/8/layout/cycle1"/>
    <dgm:cxn modelId="{3750FC5F-5C9A-482C-BE6C-FA53B62F235C}" type="presParOf" srcId="{DF78FD12-8814-4829-8256-F03682617B67}" destId="{FAB9215A-AA03-49E1-A1A6-9CF5D90DFE36}" srcOrd="3" destOrd="0" presId="urn:microsoft.com/office/officeart/2005/8/layout/cycle1"/>
    <dgm:cxn modelId="{0F871A31-0E6D-4A52-9D3B-52D0185A8AE9}" type="presParOf" srcId="{DF78FD12-8814-4829-8256-F03682617B67}" destId="{9DF1D7BD-5F7C-407E-8B6F-4C9E25D260F9}" srcOrd="4" destOrd="0" presId="urn:microsoft.com/office/officeart/2005/8/layout/cycle1"/>
    <dgm:cxn modelId="{300B4398-D004-4F31-96C3-747129252373}" type="presParOf" srcId="{DF78FD12-8814-4829-8256-F03682617B67}" destId="{97755589-B019-45DF-B6D5-0BEE98926DB4}" srcOrd="5" destOrd="0" presId="urn:microsoft.com/office/officeart/2005/8/layout/cycle1"/>
    <dgm:cxn modelId="{BDEC9DCA-6CF3-491B-ACE4-0761EE3912B3}" type="presParOf" srcId="{DF78FD12-8814-4829-8256-F03682617B67}" destId="{3142B669-1A9B-46F7-8679-386979D4D34B}" srcOrd="6" destOrd="0" presId="urn:microsoft.com/office/officeart/2005/8/layout/cycle1"/>
    <dgm:cxn modelId="{7872DDB4-8484-4CD1-8061-F84AE6E0ED6F}" type="presParOf" srcId="{DF78FD12-8814-4829-8256-F03682617B67}" destId="{DE4F787B-0517-45CE-9F4D-18EC983B3FB8}" srcOrd="7" destOrd="0" presId="urn:microsoft.com/office/officeart/2005/8/layout/cycle1"/>
    <dgm:cxn modelId="{35CEF0BA-7607-49C0-9EAC-3D0B47FE2EA4}" type="presParOf" srcId="{DF78FD12-8814-4829-8256-F03682617B67}" destId="{BE65CD48-EEFE-423C-8A5C-C58D6F20825D}" srcOrd="8" destOrd="0" presId="urn:microsoft.com/office/officeart/2005/8/layout/cycle1"/>
    <dgm:cxn modelId="{AC837A9A-5EED-4591-A6F5-068972D1BE73}" type="presParOf" srcId="{DF78FD12-8814-4829-8256-F03682617B67}" destId="{A77A1177-ADF9-4570-8550-30353E3FABCE}" srcOrd="9" destOrd="0" presId="urn:microsoft.com/office/officeart/2005/8/layout/cycle1"/>
    <dgm:cxn modelId="{E12F4E00-BFB8-4E49-961E-3FB113085101}" type="presParOf" srcId="{DF78FD12-8814-4829-8256-F03682617B67}" destId="{6D5CC4A3-5885-4082-8C3B-07F2C0A8B8D3}" srcOrd="10" destOrd="0" presId="urn:microsoft.com/office/officeart/2005/8/layout/cycle1"/>
    <dgm:cxn modelId="{66FDA87F-52F6-4575-8A33-D1CC5006BDEF}" type="presParOf" srcId="{DF78FD12-8814-4829-8256-F03682617B67}" destId="{52EE9AD1-05BD-4E86-B826-FBFB48B40EA6}" srcOrd="11" destOrd="0" presId="urn:microsoft.com/office/officeart/2005/8/layout/cycle1"/>
    <dgm:cxn modelId="{B4B5BBED-AEF7-48E3-8380-D2306B9C6AF5}" type="presParOf" srcId="{DF78FD12-8814-4829-8256-F03682617B67}" destId="{E9C9A9A8-369A-4619-BE6E-9DA570209A86}" srcOrd="12" destOrd="0" presId="urn:microsoft.com/office/officeart/2005/8/layout/cycle1"/>
    <dgm:cxn modelId="{44AB2451-0607-4264-85A2-C84D74408323}" type="presParOf" srcId="{DF78FD12-8814-4829-8256-F03682617B67}" destId="{1D92CAAA-518E-465B-ABA8-3CE843BC49C1}" srcOrd="13" destOrd="0" presId="urn:microsoft.com/office/officeart/2005/8/layout/cycle1"/>
    <dgm:cxn modelId="{2FF762ED-3DC4-4948-8A38-98A277BEB473}" type="presParOf" srcId="{DF78FD12-8814-4829-8256-F03682617B67}" destId="{0DF33329-8381-4F67-AEAF-F1C4F537C2C6}" srcOrd="14" destOrd="0" presId="urn:microsoft.com/office/officeart/2005/8/layout/cycle1"/>
    <dgm:cxn modelId="{75FA440D-06F0-4DE0-9CAD-61161E298B2E}" type="presParOf" srcId="{DF78FD12-8814-4829-8256-F03682617B67}" destId="{5491F94C-C7CA-419E-BC77-21A49CAF9DBF}" srcOrd="15" destOrd="0" presId="urn:microsoft.com/office/officeart/2005/8/layout/cycle1"/>
    <dgm:cxn modelId="{86824E15-3D44-4230-8755-8FEF2C09C0FA}" type="presParOf" srcId="{DF78FD12-8814-4829-8256-F03682617B67}" destId="{9DE422E9-9FF4-46FD-9BF0-F53926488B2F}" srcOrd="16" destOrd="0" presId="urn:microsoft.com/office/officeart/2005/8/layout/cycle1"/>
    <dgm:cxn modelId="{6A6C7FF3-5DE6-410B-AC0C-45E038CDF9A1}" type="presParOf" srcId="{DF78FD12-8814-4829-8256-F03682617B67}" destId="{D11A2458-2668-4F82-850C-9602FE7AAE9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5E4735-7A4A-4BDA-B16B-3F8DDE9BE57D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6C8A6-799B-4663-899F-71EF1F5F2541}">
      <dgm:prSet phldrT="[Text]"/>
      <dgm:spPr/>
      <dgm:t>
        <a:bodyPr/>
        <a:lstStyle/>
        <a:p>
          <a:r>
            <a:rPr lang="en-US" b="1" dirty="0"/>
            <a:t>Customer</a:t>
          </a:r>
          <a:r>
            <a:rPr lang="en-US" dirty="0"/>
            <a:t>: support calls, forums, social</a:t>
          </a:r>
        </a:p>
      </dgm:t>
    </dgm:pt>
    <dgm:pt modelId="{85F894E9-D4F4-4273-AA51-07D26D302B2C}" type="parTrans" cxnId="{39F64776-EBE5-4A65-A8B4-265EF64F47C5}">
      <dgm:prSet/>
      <dgm:spPr/>
      <dgm:t>
        <a:bodyPr/>
        <a:lstStyle/>
        <a:p>
          <a:endParaRPr lang="en-US"/>
        </a:p>
      </dgm:t>
    </dgm:pt>
    <dgm:pt modelId="{983616B7-AF88-4FC7-9862-5AD3F8853220}" type="sibTrans" cxnId="{39F64776-EBE5-4A65-A8B4-265EF64F47C5}">
      <dgm:prSet/>
      <dgm:spPr/>
      <dgm:t>
        <a:bodyPr/>
        <a:lstStyle/>
        <a:p>
          <a:endParaRPr lang="en-US"/>
        </a:p>
      </dgm:t>
    </dgm:pt>
    <dgm:pt modelId="{28786DE5-8DF6-45AE-9B57-7516581C325C}">
      <dgm:prSet phldrT="[Text]"/>
      <dgm:spPr/>
      <dgm:t>
        <a:bodyPr/>
        <a:lstStyle/>
        <a:p>
          <a:r>
            <a:rPr lang="en-US" b="1" dirty="0"/>
            <a:t>Content metrics</a:t>
          </a:r>
          <a:r>
            <a:rPr lang="en-US" dirty="0"/>
            <a:t>: page views, search terms</a:t>
          </a:r>
        </a:p>
      </dgm:t>
    </dgm:pt>
    <dgm:pt modelId="{967F8700-2D24-4D1C-8A5E-DED64858DB6B}" type="parTrans" cxnId="{5C0E2AA8-0975-4CA9-A61E-9E7216B6C2DF}">
      <dgm:prSet/>
      <dgm:spPr/>
      <dgm:t>
        <a:bodyPr/>
        <a:lstStyle/>
        <a:p>
          <a:endParaRPr lang="en-US"/>
        </a:p>
      </dgm:t>
    </dgm:pt>
    <dgm:pt modelId="{BC5BC9BD-B1CE-4E7C-A223-E2DFB21950F8}" type="sibTrans" cxnId="{5C0E2AA8-0975-4CA9-A61E-9E7216B6C2DF}">
      <dgm:prSet/>
      <dgm:spPr/>
      <dgm:t>
        <a:bodyPr/>
        <a:lstStyle/>
        <a:p>
          <a:endParaRPr lang="en-US"/>
        </a:p>
      </dgm:t>
    </dgm:pt>
    <dgm:pt modelId="{D3063466-2E5C-48B8-9310-A67525903FC4}">
      <dgm:prSet phldrT="[Text]"/>
      <dgm:spPr/>
      <dgm:t>
        <a:bodyPr/>
        <a:lstStyle/>
        <a:p>
          <a:r>
            <a:rPr lang="en-US" b="1" dirty="0"/>
            <a:t>Support</a:t>
          </a:r>
          <a:r>
            <a:rPr lang="en-US" dirty="0"/>
            <a:t>: ID top issues, post doc links, evaluate content</a:t>
          </a:r>
        </a:p>
      </dgm:t>
    </dgm:pt>
    <dgm:pt modelId="{9C3BDDC9-3649-4560-B95D-AC79D14149B9}" type="parTrans" cxnId="{8D139CE0-F1AC-4F97-BC3D-19E7E26534C9}">
      <dgm:prSet/>
      <dgm:spPr/>
      <dgm:t>
        <a:bodyPr/>
        <a:lstStyle/>
        <a:p>
          <a:endParaRPr lang="en-US"/>
        </a:p>
      </dgm:t>
    </dgm:pt>
    <dgm:pt modelId="{D29B991C-2432-4366-B375-5E06844A8F82}" type="sibTrans" cxnId="{8D139CE0-F1AC-4F97-BC3D-19E7E26534C9}">
      <dgm:prSet/>
      <dgm:spPr/>
      <dgm:t>
        <a:bodyPr/>
        <a:lstStyle/>
        <a:p>
          <a:endParaRPr lang="en-US"/>
        </a:p>
      </dgm:t>
    </dgm:pt>
    <dgm:pt modelId="{5E003292-B848-427C-8C50-5C8813E52422}">
      <dgm:prSet phldrT="[Text]"/>
      <dgm:spPr/>
      <dgm:t>
        <a:bodyPr/>
        <a:lstStyle/>
        <a:p>
          <a:r>
            <a:rPr lang="en-US" b="1" dirty="0"/>
            <a:t>Engineering</a:t>
          </a:r>
          <a:r>
            <a:rPr lang="en-US" dirty="0"/>
            <a:t>: feature changes, tech input</a:t>
          </a:r>
        </a:p>
      </dgm:t>
    </dgm:pt>
    <dgm:pt modelId="{CA628DD7-F341-44B4-AA23-E284DB3A0FF7}" type="parTrans" cxnId="{379271F7-8148-4D41-857B-BB8BBD5D3604}">
      <dgm:prSet/>
      <dgm:spPr/>
      <dgm:t>
        <a:bodyPr/>
        <a:lstStyle/>
        <a:p>
          <a:endParaRPr lang="en-US"/>
        </a:p>
      </dgm:t>
    </dgm:pt>
    <dgm:pt modelId="{F9D947CB-B1B9-49D3-9B7B-4A05A413D0FD}" type="sibTrans" cxnId="{379271F7-8148-4D41-857B-BB8BBD5D3604}">
      <dgm:prSet/>
      <dgm:spPr/>
      <dgm:t>
        <a:bodyPr/>
        <a:lstStyle/>
        <a:p>
          <a:endParaRPr lang="en-US"/>
        </a:p>
      </dgm:t>
    </dgm:pt>
    <dgm:pt modelId="{0D7730EB-24EA-4778-B5BD-868AB7D0351B}">
      <dgm:prSet phldrT="[Text]"/>
      <dgm:spPr/>
      <dgm:t>
        <a:bodyPr/>
        <a:lstStyle/>
        <a:p>
          <a:r>
            <a:rPr lang="en-US" b="1" dirty="0"/>
            <a:t>Docs team</a:t>
          </a:r>
          <a:r>
            <a:rPr lang="en-US" dirty="0"/>
            <a:t>: Evolve the docs</a:t>
          </a:r>
        </a:p>
      </dgm:t>
    </dgm:pt>
    <dgm:pt modelId="{7769AEC5-355A-431A-BD2D-DA7366457527}" type="parTrans" cxnId="{612629DD-BDD2-42F0-B9D5-978FF1ACA9E8}">
      <dgm:prSet/>
      <dgm:spPr/>
      <dgm:t>
        <a:bodyPr/>
        <a:lstStyle/>
        <a:p>
          <a:endParaRPr lang="en-US"/>
        </a:p>
      </dgm:t>
    </dgm:pt>
    <dgm:pt modelId="{4C280570-041B-4EC6-98EE-805CED505770}" type="sibTrans" cxnId="{612629DD-BDD2-42F0-B9D5-978FF1ACA9E8}">
      <dgm:prSet/>
      <dgm:spPr/>
      <dgm:t>
        <a:bodyPr/>
        <a:lstStyle/>
        <a:p>
          <a:endParaRPr lang="en-US"/>
        </a:p>
      </dgm:t>
    </dgm:pt>
    <dgm:pt modelId="{EDB19D2E-EA3E-4414-96A5-E4AB8010FED4}">
      <dgm:prSet phldrT="[Text]"/>
      <dgm:spPr/>
      <dgm:t>
        <a:bodyPr/>
        <a:lstStyle/>
        <a:p>
          <a:r>
            <a:rPr lang="en-US" b="1" dirty="0"/>
            <a:t>Prod Mgmt.</a:t>
          </a:r>
          <a:r>
            <a:rPr lang="en-US" dirty="0"/>
            <a:t>: Set priorities, guide teams</a:t>
          </a:r>
        </a:p>
      </dgm:t>
    </dgm:pt>
    <dgm:pt modelId="{1B9B0E28-C894-47B6-A3E6-58722B74B959}" type="parTrans" cxnId="{62AC3267-D324-4EF7-B0F5-ABDCBC755CBF}">
      <dgm:prSet/>
      <dgm:spPr/>
      <dgm:t>
        <a:bodyPr/>
        <a:lstStyle/>
        <a:p>
          <a:endParaRPr lang="en-US"/>
        </a:p>
      </dgm:t>
    </dgm:pt>
    <dgm:pt modelId="{4F408118-06E6-474D-AD07-790459FDE05F}" type="sibTrans" cxnId="{62AC3267-D324-4EF7-B0F5-ABDCBC755CBF}">
      <dgm:prSet/>
      <dgm:spPr/>
      <dgm:t>
        <a:bodyPr/>
        <a:lstStyle/>
        <a:p>
          <a:endParaRPr lang="en-US"/>
        </a:p>
      </dgm:t>
    </dgm:pt>
    <dgm:pt modelId="{EA781FFA-515A-41B3-B665-764569E5C62D}">
      <dgm:prSet phldrT="[Text]"/>
      <dgm:spPr/>
      <dgm:t>
        <a:bodyPr/>
        <a:lstStyle/>
        <a:p>
          <a:r>
            <a:rPr lang="en-US" b="1" dirty="0"/>
            <a:t>Prod Marketing</a:t>
          </a:r>
          <a:r>
            <a:rPr lang="en-US" dirty="0"/>
            <a:t>: Alignment, </a:t>
          </a:r>
          <a:r>
            <a:rPr lang="en-US" dirty="0" err="1"/>
            <a:t>eng.</a:t>
          </a:r>
          <a:r>
            <a:rPr lang="en-US" dirty="0"/>
            <a:t> liaison</a:t>
          </a:r>
        </a:p>
      </dgm:t>
    </dgm:pt>
    <dgm:pt modelId="{91E5E415-8FD1-460F-BB99-09652FBAF315}" type="parTrans" cxnId="{FC7981B8-5B23-4095-8A91-973D5CA8E410}">
      <dgm:prSet/>
      <dgm:spPr/>
      <dgm:t>
        <a:bodyPr/>
        <a:lstStyle/>
        <a:p>
          <a:endParaRPr lang="en-US"/>
        </a:p>
      </dgm:t>
    </dgm:pt>
    <dgm:pt modelId="{5DE19A7B-F3EE-41D6-B73E-B4AD9BFA0FC8}" type="sibTrans" cxnId="{FC7981B8-5B23-4095-8A91-973D5CA8E410}">
      <dgm:prSet/>
      <dgm:spPr/>
      <dgm:t>
        <a:bodyPr/>
        <a:lstStyle/>
        <a:p>
          <a:endParaRPr lang="en-US"/>
        </a:p>
      </dgm:t>
    </dgm:pt>
    <dgm:pt modelId="{DF78FD12-8814-4829-8256-F03682617B67}" type="pres">
      <dgm:prSet presAssocID="{CF5E4735-7A4A-4BDA-B16B-3F8DDE9BE57D}" presName="cycle" presStyleCnt="0">
        <dgm:presLayoutVars>
          <dgm:dir/>
          <dgm:resizeHandles val="exact"/>
        </dgm:presLayoutVars>
      </dgm:prSet>
      <dgm:spPr/>
    </dgm:pt>
    <dgm:pt modelId="{6DA278EE-90DB-489D-9E12-3E1CB0AA092F}" type="pres">
      <dgm:prSet presAssocID="{3FC6C8A6-799B-4663-899F-71EF1F5F2541}" presName="dummy" presStyleCnt="0"/>
      <dgm:spPr/>
    </dgm:pt>
    <dgm:pt modelId="{E5B1F36A-3EFE-4265-9C88-92E0CEDC7370}" type="pres">
      <dgm:prSet presAssocID="{3FC6C8A6-799B-4663-899F-71EF1F5F2541}" presName="node" presStyleLbl="revTx" presStyleIdx="0" presStyleCnt="7">
        <dgm:presLayoutVars>
          <dgm:bulletEnabled val="1"/>
        </dgm:presLayoutVars>
      </dgm:prSet>
      <dgm:spPr/>
    </dgm:pt>
    <dgm:pt modelId="{547E89AE-1972-44F9-98B8-586EBD1D062E}" type="pres">
      <dgm:prSet presAssocID="{983616B7-AF88-4FC7-9862-5AD3F8853220}" presName="sibTrans" presStyleLbl="node1" presStyleIdx="0" presStyleCnt="7"/>
      <dgm:spPr/>
    </dgm:pt>
    <dgm:pt modelId="{FAB9215A-AA03-49E1-A1A6-9CF5D90DFE36}" type="pres">
      <dgm:prSet presAssocID="{28786DE5-8DF6-45AE-9B57-7516581C325C}" presName="dummy" presStyleCnt="0"/>
      <dgm:spPr/>
    </dgm:pt>
    <dgm:pt modelId="{9DF1D7BD-5F7C-407E-8B6F-4C9E25D260F9}" type="pres">
      <dgm:prSet presAssocID="{28786DE5-8DF6-45AE-9B57-7516581C325C}" presName="node" presStyleLbl="revTx" presStyleIdx="1" presStyleCnt="7">
        <dgm:presLayoutVars>
          <dgm:bulletEnabled val="1"/>
        </dgm:presLayoutVars>
      </dgm:prSet>
      <dgm:spPr/>
    </dgm:pt>
    <dgm:pt modelId="{97755589-B019-45DF-B6D5-0BEE98926DB4}" type="pres">
      <dgm:prSet presAssocID="{BC5BC9BD-B1CE-4E7C-A223-E2DFB21950F8}" presName="sibTrans" presStyleLbl="node1" presStyleIdx="1" presStyleCnt="7"/>
      <dgm:spPr/>
    </dgm:pt>
    <dgm:pt modelId="{3142B669-1A9B-46F7-8679-386979D4D34B}" type="pres">
      <dgm:prSet presAssocID="{D3063466-2E5C-48B8-9310-A67525903FC4}" presName="dummy" presStyleCnt="0"/>
      <dgm:spPr/>
    </dgm:pt>
    <dgm:pt modelId="{DE4F787B-0517-45CE-9F4D-18EC983B3FB8}" type="pres">
      <dgm:prSet presAssocID="{D3063466-2E5C-48B8-9310-A67525903FC4}" presName="node" presStyleLbl="revTx" presStyleIdx="2" presStyleCnt="7">
        <dgm:presLayoutVars>
          <dgm:bulletEnabled val="1"/>
        </dgm:presLayoutVars>
      </dgm:prSet>
      <dgm:spPr/>
    </dgm:pt>
    <dgm:pt modelId="{BE65CD48-EEFE-423C-8A5C-C58D6F20825D}" type="pres">
      <dgm:prSet presAssocID="{D29B991C-2432-4366-B375-5E06844A8F82}" presName="sibTrans" presStyleLbl="node1" presStyleIdx="2" presStyleCnt="7"/>
      <dgm:spPr/>
    </dgm:pt>
    <dgm:pt modelId="{A77A1177-ADF9-4570-8550-30353E3FABCE}" type="pres">
      <dgm:prSet presAssocID="{5E003292-B848-427C-8C50-5C8813E52422}" presName="dummy" presStyleCnt="0"/>
      <dgm:spPr/>
    </dgm:pt>
    <dgm:pt modelId="{6D5CC4A3-5885-4082-8C3B-07F2C0A8B8D3}" type="pres">
      <dgm:prSet presAssocID="{5E003292-B848-427C-8C50-5C8813E52422}" presName="node" presStyleLbl="revTx" presStyleIdx="3" presStyleCnt="7">
        <dgm:presLayoutVars>
          <dgm:bulletEnabled val="1"/>
        </dgm:presLayoutVars>
      </dgm:prSet>
      <dgm:spPr/>
    </dgm:pt>
    <dgm:pt modelId="{52EE9AD1-05BD-4E86-B826-FBFB48B40EA6}" type="pres">
      <dgm:prSet presAssocID="{F9D947CB-B1B9-49D3-9B7B-4A05A413D0FD}" presName="sibTrans" presStyleLbl="node1" presStyleIdx="3" presStyleCnt="7"/>
      <dgm:spPr/>
    </dgm:pt>
    <dgm:pt modelId="{E9C9A9A8-369A-4619-BE6E-9DA570209A86}" type="pres">
      <dgm:prSet presAssocID="{EDB19D2E-EA3E-4414-96A5-E4AB8010FED4}" presName="dummy" presStyleCnt="0"/>
      <dgm:spPr/>
    </dgm:pt>
    <dgm:pt modelId="{1D92CAAA-518E-465B-ABA8-3CE843BC49C1}" type="pres">
      <dgm:prSet presAssocID="{EDB19D2E-EA3E-4414-96A5-E4AB8010FED4}" presName="node" presStyleLbl="revTx" presStyleIdx="4" presStyleCnt="7">
        <dgm:presLayoutVars>
          <dgm:bulletEnabled val="1"/>
        </dgm:presLayoutVars>
      </dgm:prSet>
      <dgm:spPr/>
    </dgm:pt>
    <dgm:pt modelId="{0DF33329-8381-4F67-AEAF-F1C4F537C2C6}" type="pres">
      <dgm:prSet presAssocID="{4F408118-06E6-474D-AD07-790459FDE05F}" presName="sibTrans" presStyleLbl="node1" presStyleIdx="4" presStyleCnt="7"/>
      <dgm:spPr/>
    </dgm:pt>
    <dgm:pt modelId="{82064A7F-A197-495C-953E-3559C2500772}" type="pres">
      <dgm:prSet presAssocID="{EA781FFA-515A-41B3-B665-764569E5C62D}" presName="dummy" presStyleCnt="0"/>
      <dgm:spPr/>
    </dgm:pt>
    <dgm:pt modelId="{09F1901B-12B8-4AB6-BE3C-E2A7E5403823}" type="pres">
      <dgm:prSet presAssocID="{EA781FFA-515A-41B3-B665-764569E5C62D}" presName="node" presStyleLbl="revTx" presStyleIdx="5" presStyleCnt="7">
        <dgm:presLayoutVars>
          <dgm:bulletEnabled val="1"/>
        </dgm:presLayoutVars>
      </dgm:prSet>
      <dgm:spPr/>
    </dgm:pt>
    <dgm:pt modelId="{14CD00EA-3313-4EF2-AFE3-60DBC081298F}" type="pres">
      <dgm:prSet presAssocID="{5DE19A7B-F3EE-41D6-B73E-B4AD9BFA0FC8}" presName="sibTrans" presStyleLbl="node1" presStyleIdx="5" presStyleCnt="7"/>
      <dgm:spPr/>
    </dgm:pt>
    <dgm:pt modelId="{5491F94C-C7CA-419E-BC77-21A49CAF9DBF}" type="pres">
      <dgm:prSet presAssocID="{0D7730EB-24EA-4778-B5BD-868AB7D0351B}" presName="dummy" presStyleCnt="0"/>
      <dgm:spPr/>
    </dgm:pt>
    <dgm:pt modelId="{9DE422E9-9FF4-46FD-9BF0-F53926488B2F}" type="pres">
      <dgm:prSet presAssocID="{0D7730EB-24EA-4778-B5BD-868AB7D0351B}" presName="node" presStyleLbl="revTx" presStyleIdx="6" presStyleCnt="7" custRadScaleRad="100537" custRadScaleInc="-2631">
        <dgm:presLayoutVars>
          <dgm:bulletEnabled val="1"/>
        </dgm:presLayoutVars>
      </dgm:prSet>
      <dgm:spPr/>
    </dgm:pt>
    <dgm:pt modelId="{D11A2458-2668-4F82-850C-9602FE7AAE93}" type="pres">
      <dgm:prSet presAssocID="{4C280570-041B-4EC6-98EE-805CED505770}" presName="sibTrans" presStyleLbl="node1" presStyleIdx="6" presStyleCnt="7"/>
      <dgm:spPr/>
    </dgm:pt>
  </dgm:ptLst>
  <dgm:cxnLst>
    <dgm:cxn modelId="{DB07C224-4DFB-4B35-9AB6-18959EBA1D4B}" type="presOf" srcId="{4C280570-041B-4EC6-98EE-805CED505770}" destId="{D11A2458-2668-4F82-850C-9602FE7AAE93}" srcOrd="0" destOrd="0" presId="urn:microsoft.com/office/officeart/2005/8/layout/cycle1"/>
    <dgm:cxn modelId="{D5996332-2953-4C80-A6CE-5A6BA8D2084B}" type="presOf" srcId="{3FC6C8A6-799B-4663-899F-71EF1F5F2541}" destId="{E5B1F36A-3EFE-4265-9C88-92E0CEDC7370}" srcOrd="0" destOrd="0" presId="urn:microsoft.com/office/officeart/2005/8/layout/cycle1"/>
    <dgm:cxn modelId="{28C34640-4AE4-4F59-A074-017B49344AFA}" type="presOf" srcId="{0D7730EB-24EA-4778-B5BD-868AB7D0351B}" destId="{9DE422E9-9FF4-46FD-9BF0-F53926488B2F}" srcOrd="0" destOrd="0" presId="urn:microsoft.com/office/officeart/2005/8/layout/cycle1"/>
    <dgm:cxn modelId="{88138662-E368-4161-B10B-FF1B1CA8A5C6}" type="presOf" srcId="{4F408118-06E6-474D-AD07-790459FDE05F}" destId="{0DF33329-8381-4F67-AEAF-F1C4F537C2C6}" srcOrd="0" destOrd="0" presId="urn:microsoft.com/office/officeart/2005/8/layout/cycle1"/>
    <dgm:cxn modelId="{62AC3267-D324-4EF7-B0F5-ABDCBC755CBF}" srcId="{CF5E4735-7A4A-4BDA-B16B-3F8DDE9BE57D}" destId="{EDB19D2E-EA3E-4414-96A5-E4AB8010FED4}" srcOrd="4" destOrd="0" parTransId="{1B9B0E28-C894-47B6-A3E6-58722B74B959}" sibTransId="{4F408118-06E6-474D-AD07-790459FDE05F}"/>
    <dgm:cxn modelId="{7499234E-B204-490B-823D-3A96C9EA4316}" type="presOf" srcId="{CF5E4735-7A4A-4BDA-B16B-3F8DDE9BE57D}" destId="{DF78FD12-8814-4829-8256-F03682617B67}" srcOrd="0" destOrd="0" presId="urn:microsoft.com/office/officeart/2005/8/layout/cycle1"/>
    <dgm:cxn modelId="{39F64776-EBE5-4A65-A8B4-265EF64F47C5}" srcId="{CF5E4735-7A4A-4BDA-B16B-3F8DDE9BE57D}" destId="{3FC6C8A6-799B-4663-899F-71EF1F5F2541}" srcOrd="0" destOrd="0" parTransId="{85F894E9-D4F4-4273-AA51-07D26D302B2C}" sibTransId="{983616B7-AF88-4FC7-9862-5AD3F8853220}"/>
    <dgm:cxn modelId="{90C28C56-FBC0-4EB6-9845-535794853256}" type="presOf" srcId="{BC5BC9BD-B1CE-4E7C-A223-E2DFB21950F8}" destId="{97755589-B019-45DF-B6D5-0BEE98926DB4}" srcOrd="0" destOrd="0" presId="urn:microsoft.com/office/officeart/2005/8/layout/cycle1"/>
    <dgm:cxn modelId="{5D5DC176-E7AB-4556-B5D6-D1024AA6D46A}" type="presOf" srcId="{EDB19D2E-EA3E-4414-96A5-E4AB8010FED4}" destId="{1D92CAAA-518E-465B-ABA8-3CE843BC49C1}" srcOrd="0" destOrd="0" presId="urn:microsoft.com/office/officeart/2005/8/layout/cycle1"/>
    <dgm:cxn modelId="{C0DF2C8C-A374-4764-8999-1EDA4714931E}" type="presOf" srcId="{28786DE5-8DF6-45AE-9B57-7516581C325C}" destId="{9DF1D7BD-5F7C-407E-8B6F-4C9E25D260F9}" srcOrd="0" destOrd="0" presId="urn:microsoft.com/office/officeart/2005/8/layout/cycle1"/>
    <dgm:cxn modelId="{16FD1C8F-6D22-48E5-A047-183830A25328}" type="presOf" srcId="{F9D947CB-B1B9-49D3-9B7B-4A05A413D0FD}" destId="{52EE9AD1-05BD-4E86-B826-FBFB48B40EA6}" srcOrd="0" destOrd="0" presId="urn:microsoft.com/office/officeart/2005/8/layout/cycle1"/>
    <dgm:cxn modelId="{5C0E2AA8-0975-4CA9-A61E-9E7216B6C2DF}" srcId="{CF5E4735-7A4A-4BDA-B16B-3F8DDE9BE57D}" destId="{28786DE5-8DF6-45AE-9B57-7516581C325C}" srcOrd="1" destOrd="0" parTransId="{967F8700-2D24-4D1C-8A5E-DED64858DB6B}" sibTransId="{BC5BC9BD-B1CE-4E7C-A223-E2DFB21950F8}"/>
    <dgm:cxn modelId="{FC7981B8-5B23-4095-8A91-973D5CA8E410}" srcId="{CF5E4735-7A4A-4BDA-B16B-3F8DDE9BE57D}" destId="{EA781FFA-515A-41B3-B665-764569E5C62D}" srcOrd="5" destOrd="0" parTransId="{91E5E415-8FD1-460F-BB99-09652FBAF315}" sibTransId="{5DE19A7B-F3EE-41D6-B73E-B4AD9BFA0FC8}"/>
    <dgm:cxn modelId="{2E17A8C3-7143-4512-B5A9-9F4411A2281F}" type="presOf" srcId="{5DE19A7B-F3EE-41D6-B73E-B4AD9BFA0FC8}" destId="{14CD00EA-3313-4EF2-AFE3-60DBC081298F}" srcOrd="0" destOrd="0" presId="urn:microsoft.com/office/officeart/2005/8/layout/cycle1"/>
    <dgm:cxn modelId="{E8ACDCC4-20F8-4FFF-94F3-643F5905D7ED}" type="presOf" srcId="{983616B7-AF88-4FC7-9862-5AD3F8853220}" destId="{547E89AE-1972-44F9-98B8-586EBD1D062E}" srcOrd="0" destOrd="0" presId="urn:microsoft.com/office/officeart/2005/8/layout/cycle1"/>
    <dgm:cxn modelId="{C602C2D8-FF7C-4231-80F5-3330254AF4C0}" type="presOf" srcId="{5E003292-B848-427C-8C50-5C8813E52422}" destId="{6D5CC4A3-5885-4082-8C3B-07F2C0A8B8D3}" srcOrd="0" destOrd="0" presId="urn:microsoft.com/office/officeart/2005/8/layout/cycle1"/>
    <dgm:cxn modelId="{612629DD-BDD2-42F0-B9D5-978FF1ACA9E8}" srcId="{CF5E4735-7A4A-4BDA-B16B-3F8DDE9BE57D}" destId="{0D7730EB-24EA-4778-B5BD-868AB7D0351B}" srcOrd="6" destOrd="0" parTransId="{7769AEC5-355A-431A-BD2D-DA7366457527}" sibTransId="{4C280570-041B-4EC6-98EE-805CED505770}"/>
    <dgm:cxn modelId="{6A5AAADE-F7BB-4E4A-AA29-76F1831EC83D}" type="presOf" srcId="{EA781FFA-515A-41B3-B665-764569E5C62D}" destId="{09F1901B-12B8-4AB6-BE3C-E2A7E5403823}" srcOrd="0" destOrd="0" presId="urn:microsoft.com/office/officeart/2005/8/layout/cycle1"/>
    <dgm:cxn modelId="{8D139CE0-F1AC-4F97-BC3D-19E7E26534C9}" srcId="{CF5E4735-7A4A-4BDA-B16B-3F8DDE9BE57D}" destId="{D3063466-2E5C-48B8-9310-A67525903FC4}" srcOrd="2" destOrd="0" parTransId="{9C3BDDC9-3649-4560-B95D-AC79D14149B9}" sibTransId="{D29B991C-2432-4366-B375-5E06844A8F82}"/>
    <dgm:cxn modelId="{8F4B31EF-7D47-4E30-9ACE-80DB8ABE6B6E}" type="presOf" srcId="{D29B991C-2432-4366-B375-5E06844A8F82}" destId="{BE65CD48-EEFE-423C-8A5C-C58D6F20825D}" srcOrd="0" destOrd="0" presId="urn:microsoft.com/office/officeart/2005/8/layout/cycle1"/>
    <dgm:cxn modelId="{379271F7-8148-4D41-857B-BB8BBD5D3604}" srcId="{CF5E4735-7A4A-4BDA-B16B-3F8DDE9BE57D}" destId="{5E003292-B848-427C-8C50-5C8813E52422}" srcOrd="3" destOrd="0" parTransId="{CA628DD7-F341-44B4-AA23-E284DB3A0FF7}" sibTransId="{F9D947CB-B1B9-49D3-9B7B-4A05A413D0FD}"/>
    <dgm:cxn modelId="{07EC00F8-C571-40DA-B992-CC69BA538550}" type="presOf" srcId="{D3063466-2E5C-48B8-9310-A67525903FC4}" destId="{DE4F787B-0517-45CE-9F4D-18EC983B3FB8}" srcOrd="0" destOrd="0" presId="urn:microsoft.com/office/officeart/2005/8/layout/cycle1"/>
    <dgm:cxn modelId="{611FBDD1-1015-42BF-B5D2-87B2A5774E21}" type="presParOf" srcId="{DF78FD12-8814-4829-8256-F03682617B67}" destId="{6DA278EE-90DB-489D-9E12-3E1CB0AA092F}" srcOrd="0" destOrd="0" presId="urn:microsoft.com/office/officeart/2005/8/layout/cycle1"/>
    <dgm:cxn modelId="{D0380C8E-C408-4080-99DF-B5441837755A}" type="presParOf" srcId="{DF78FD12-8814-4829-8256-F03682617B67}" destId="{E5B1F36A-3EFE-4265-9C88-92E0CEDC7370}" srcOrd="1" destOrd="0" presId="urn:microsoft.com/office/officeart/2005/8/layout/cycle1"/>
    <dgm:cxn modelId="{4A1E7E72-BF8A-4A22-8AEF-A827AF2DFD09}" type="presParOf" srcId="{DF78FD12-8814-4829-8256-F03682617B67}" destId="{547E89AE-1972-44F9-98B8-586EBD1D062E}" srcOrd="2" destOrd="0" presId="urn:microsoft.com/office/officeart/2005/8/layout/cycle1"/>
    <dgm:cxn modelId="{3750FC5F-5C9A-482C-BE6C-FA53B62F235C}" type="presParOf" srcId="{DF78FD12-8814-4829-8256-F03682617B67}" destId="{FAB9215A-AA03-49E1-A1A6-9CF5D90DFE36}" srcOrd="3" destOrd="0" presId="urn:microsoft.com/office/officeart/2005/8/layout/cycle1"/>
    <dgm:cxn modelId="{0F871A31-0E6D-4A52-9D3B-52D0185A8AE9}" type="presParOf" srcId="{DF78FD12-8814-4829-8256-F03682617B67}" destId="{9DF1D7BD-5F7C-407E-8B6F-4C9E25D260F9}" srcOrd="4" destOrd="0" presId="urn:microsoft.com/office/officeart/2005/8/layout/cycle1"/>
    <dgm:cxn modelId="{300B4398-D004-4F31-96C3-747129252373}" type="presParOf" srcId="{DF78FD12-8814-4829-8256-F03682617B67}" destId="{97755589-B019-45DF-B6D5-0BEE98926DB4}" srcOrd="5" destOrd="0" presId="urn:microsoft.com/office/officeart/2005/8/layout/cycle1"/>
    <dgm:cxn modelId="{BDEC9DCA-6CF3-491B-ACE4-0761EE3912B3}" type="presParOf" srcId="{DF78FD12-8814-4829-8256-F03682617B67}" destId="{3142B669-1A9B-46F7-8679-386979D4D34B}" srcOrd="6" destOrd="0" presId="urn:microsoft.com/office/officeart/2005/8/layout/cycle1"/>
    <dgm:cxn modelId="{7872DDB4-8484-4CD1-8061-F84AE6E0ED6F}" type="presParOf" srcId="{DF78FD12-8814-4829-8256-F03682617B67}" destId="{DE4F787B-0517-45CE-9F4D-18EC983B3FB8}" srcOrd="7" destOrd="0" presId="urn:microsoft.com/office/officeart/2005/8/layout/cycle1"/>
    <dgm:cxn modelId="{35CEF0BA-7607-49C0-9EAC-3D0B47FE2EA4}" type="presParOf" srcId="{DF78FD12-8814-4829-8256-F03682617B67}" destId="{BE65CD48-EEFE-423C-8A5C-C58D6F20825D}" srcOrd="8" destOrd="0" presId="urn:microsoft.com/office/officeart/2005/8/layout/cycle1"/>
    <dgm:cxn modelId="{AC837A9A-5EED-4591-A6F5-068972D1BE73}" type="presParOf" srcId="{DF78FD12-8814-4829-8256-F03682617B67}" destId="{A77A1177-ADF9-4570-8550-30353E3FABCE}" srcOrd="9" destOrd="0" presId="urn:microsoft.com/office/officeart/2005/8/layout/cycle1"/>
    <dgm:cxn modelId="{E12F4E00-BFB8-4E49-961E-3FB113085101}" type="presParOf" srcId="{DF78FD12-8814-4829-8256-F03682617B67}" destId="{6D5CC4A3-5885-4082-8C3B-07F2C0A8B8D3}" srcOrd="10" destOrd="0" presId="urn:microsoft.com/office/officeart/2005/8/layout/cycle1"/>
    <dgm:cxn modelId="{66FDA87F-52F6-4575-8A33-D1CC5006BDEF}" type="presParOf" srcId="{DF78FD12-8814-4829-8256-F03682617B67}" destId="{52EE9AD1-05BD-4E86-B826-FBFB48B40EA6}" srcOrd="11" destOrd="0" presId="urn:microsoft.com/office/officeart/2005/8/layout/cycle1"/>
    <dgm:cxn modelId="{B4B5BBED-AEF7-48E3-8380-D2306B9C6AF5}" type="presParOf" srcId="{DF78FD12-8814-4829-8256-F03682617B67}" destId="{E9C9A9A8-369A-4619-BE6E-9DA570209A86}" srcOrd="12" destOrd="0" presId="urn:microsoft.com/office/officeart/2005/8/layout/cycle1"/>
    <dgm:cxn modelId="{44AB2451-0607-4264-85A2-C84D74408323}" type="presParOf" srcId="{DF78FD12-8814-4829-8256-F03682617B67}" destId="{1D92CAAA-518E-465B-ABA8-3CE843BC49C1}" srcOrd="13" destOrd="0" presId="urn:microsoft.com/office/officeart/2005/8/layout/cycle1"/>
    <dgm:cxn modelId="{2FF762ED-3DC4-4948-8A38-98A277BEB473}" type="presParOf" srcId="{DF78FD12-8814-4829-8256-F03682617B67}" destId="{0DF33329-8381-4F67-AEAF-F1C4F537C2C6}" srcOrd="14" destOrd="0" presId="urn:microsoft.com/office/officeart/2005/8/layout/cycle1"/>
    <dgm:cxn modelId="{CCC8325B-3385-4FBA-92CC-AF4CB8645489}" type="presParOf" srcId="{DF78FD12-8814-4829-8256-F03682617B67}" destId="{82064A7F-A197-495C-953E-3559C2500772}" srcOrd="15" destOrd="0" presId="urn:microsoft.com/office/officeart/2005/8/layout/cycle1"/>
    <dgm:cxn modelId="{4CFB03D8-FC7A-41E7-A661-E739E3A8A900}" type="presParOf" srcId="{DF78FD12-8814-4829-8256-F03682617B67}" destId="{09F1901B-12B8-4AB6-BE3C-E2A7E5403823}" srcOrd="16" destOrd="0" presId="urn:microsoft.com/office/officeart/2005/8/layout/cycle1"/>
    <dgm:cxn modelId="{E78E7AC1-51F7-4C06-8BB8-5A1F4675774C}" type="presParOf" srcId="{DF78FD12-8814-4829-8256-F03682617B67}" destId="{14CD00EA-3313-4EF2-AFE3-60DBC081298F}" srcOrd="17" destOrd="0" presId="urn:microsoft.com/office/officeart/2005/8/layout/cycle1"/>
    <dgm:cxn modelId="{75FA440D-06F0-4DE0-9CAD-61161E298B2E}" type="presParOf" srcId="{DF78FD12-8814-4829-8256-F03682617B67}" destId="{5491F94C-C7CA-419E-BC77-21A49CAF9DBF}" srcOrd="18" destOrd="0" presId="urn:microsoft.com/office/officeart/2005/8/layout/cycle1"/>
    <dgm:cxn modelId="{86824E15-3D44-4230-8755-8FEF2C09C0FA}" type="presParOf" srcId="{DF78FD12-8814-4829-8256-F03682617B67}" destId="{9DE422E9-9FF4-46FD-9BF0-F53926488B2F}" srcOrd="19" destOrd="0" presId="urn:microsoft.com/office/officeart/2005/8/layout/cycle1"/>
    <dgm:cxn modelId="{6A6C7FF3-5DE6-410B-AC0C-45E038CDF9A1}" type="presParOf" srcId="{DF78FD12-8814-4829-8256-F03682617B67}" destId="{D11A2458-2668-4F82-850C-9602FE7AAE93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5E4735-7A4A-4BDA-B16B-3F8DDE9BE57D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6C8A6-799B-4663-899F-71EF1F5F2541}">
      <dgm:prSet phldrT="[Text]"/>
      <dgm:spPr/>
      <dgm:t>
        <a:bodyPr/>
        <a:lstStyle/>
        <a:p>
          <a:r>
            <a:rPr lang="en-US" b="1" dirty="0"/>
            <a:t>Customer</a:t>
          </a:r>
          <a:r>
            <a:rPr lang="en-US" dirty="0"/>
            <a:t>: support calls, forums, social</a:t>
          </a:r>
        </a:p>
      </dgm:t>
    </dgm:pt>
    <dgm:pt modelId="{85F894E9-D4F4-4273-AA51-07D26D302B2C}" type="parTrans" cxnId="{39F64776-EBE5-4A65-A8B4-265EF64F47C5}">
      <dgm:prSet/>
      <dgm:spPr/>
      <dgm:t>
        <a:bodyPr/>
        <a:lstStyle/>
        <a:p>
          <a:endParaRPr lang="en-US"/>
        </a:p>
      </dgm:t>
    </dgm:pt>
    <dgm:pt modelId="{983616B7-AF88-4FC7-9862-5AD3F8853220}" type="sibTrans" cxnId="{39F64776-EBE5-4A65-A8B4-265EF64F47C5}">
      <dgm:prSet/>
      <dgm:spPr/>
      <dgm:t>
        <a:bodyPr/>
        <a:lstStyle/>
        <a:p>
          <a:endParaRPr lang="en-US"/>
        </a:p>
      </dgm:t>
    </dgm:pt>
    <dgm:pt modelId="{28786DE5-8DF6-45AE-9B57-7516581C325C}">
      <dgm:prSet phldrT="[Text]"/>
      <dgm:spPr/>
      <dgm:t>
        <a:bodyPr/>
        <a:lstStyle/>
        <a:p>
          <a:r>
            <a:rPr lang="en-US" b="1" dirty="0"/>
            <a:t>Content metrics</a:t>
          </a:r>
          <a:r>
            <a:rPr lang="en-US" dirty="0"/>
            <a:t>: page views, search terms</a:t>
          </a:r>
        </a:p>
      </dgm:t>
    </dgm:pt>
    <dgm:pt modelId="{967F8700-2D24-4D1C-8A5E-DED64858DB6B}" type="parTrans" cxnId="{5C0E2AA8-0975-4CA9-A61E-9E7216B6C2DF}">
      <dgm:prSet/>
      <dgm:spPr/>
      <dgm:t>
        <a:bodyPr/>
        <a:lstStyle/>
        <a:p>
          <a:endParaRPr lang="en-US"/>
        </a:p>
      </dgm:t>
    </dgm:pt>
    <dgm:pt modelId="{BC5BC9BD-B1CE-4E7C-A223-E2DFB21950F8}" type="sibTrans" cxnId="{5C0E2AA8-0975-4CA9-A61E-9E7216B6C2DF}">
      <dgm:prSet/>
      <dgm:spPr/>
      <dgm:t>
        <a:bodyPr/>
        <a:lstStyle/>
        <a:p>
          <a:endParaRPr lang="en-US"/>
        </a:p>
      </dgm:t>
    </dgm:pt>
    <dgm:pt modelId="{D3063466-2E5C-48B8-9310-A67525903FC4}">
      <dgm:prSet phldrT="[Text]"/>
      <dgm:spPr/>
      <dgm:t>
        <a:bodyPr/>
        <a:lstStyle/>
        <a:p>
          <a:r>
            <a:rPr lang="en-US" b="1" dirty="0"/>
            <a:t>Support</a:t>
          </a:r>
          <a:r>
            <a:rPr lang="en-US" dirty="0"/>
            <a:t>: ID top issues, post doc links, evaluate content</a:t>
          </a:r>
        </a:p>
      </dgm:t>
    </dgm:pt>
    <dgm:pt modelId="{9C3BDDC9-3649-4560-B95D-AC79D14149B9}" type="parTrans" cxnId="{8D139CE0-F1AC-4F97-BC3D-19E7E26534C9}">
      <dgm:prSet/>
      <dgm:spPr/>
      <dgm:t>
        <a:bodyPr/>
        <a:lstStyle/>
        <a:p>
          <a:endParaRPr lang="en-US"/>
        </a:p>
      </dgm:t>
    </dgm:pt>
    <dgm:pt modelId="{D29B991C-2432-4366-B375-5E06844A8F82}" type="sibTrans" cxnId="{8D139CE0-F1AC-4F97-BC3D-19E7E26534C9}">
      <dgm:prSet/>
      <dgm:spPr/>
      <dgm:t>
        <a:bodyPr/>
        <a:lstStyle/>
        <a:p>
          <a:endParaRPr lang="en-US"/>
        </a:p>
      </dgm:t>
    </dgm:pt>
    <dgm:pt modelId="{5E003292-B848-427C-8C50-5C8813E52422}">
      <dgm:prSet phldrT="[Text]"/>
      <dgm:spPr/>
      <dgm:t>
        <a:bodyPr/>
        <a:lstStyle/>
        <a:p>
          <a:r>
            <a:rPr lang="en-US" b="1" dirty="0"/>
            <a:t>Engineering</a:t>
          </a:r>
          <a:r>
            <a:rPr lang="en-US" dirty="0"/>
            <a:t>: feature changes, tech input</a:t>
          </a:r>
        </a:p>
      </dgm:t>
    </dgm:pt>
    <dgm:pt modelId="{CA628DD7-F341-44B4-AA23-E284DB3A0FF7}" type="parTrans" cxnId="{379271F7-8148-4D41-857B-BB8BBD5D3604}">
      <dgm:prSet/>
      <dgm:spPr/>
      <dgm:t>
        <a:bodyPr/>
        <a:lstStyle/>
        <a:p>
          <a:endParaRPr lang="en-US"/>
        </a:p>
      </dgm:t>
    </dgm:pt>
    <dgm:pt modelId="{F9D947CB-B1B9-49D3-9B7B-4A05A413D0FD}" type="sibTrans" cxnId="{379271F7-8148-4D41-857B-BB8BBD5D3604}">
      <dgm:prSet/>
      <dgm:spPr/>
      <dgm:t>
        <a:bodyPr/>
        <a:lstStyle/>
        <a:p>
          <a:endParaRPr lang="en-US"/>
        </a:p>
      </dgm:t>
    </dgm:pt>
    <dgm:pt modelId="{0D7730EB-24EA-4778-B5BD-868AB7D0351B}">
      <dgm:prSet phldrT="[Text]"/>
      <dgm:spPr/>
      <dgm:t>
        <a:bodyPr/>
        <a:lstStyle/>
        <a:p>
          <a:r>
            <a:rPr lang="en-US" b="1" dirty="0"/>
            <a:t>Docs team</a:t>
          </a:r>
          <a:r>
            <a:rPr lang="en-US" dirty="0"/>
            <a:t>: Evolve the docs</a:t>
          </a:r>
        </a:p>
      </dgm:t>
    </dgm:pt>
    <dgm:pt modelId="{7769AEC5-355A-431A-BD2D-DA7366457527}" type="parTrans" cxnId="{612629DD-BDD2-42F0-B9D5-978FF1ACA9E8}">
      <dgm:prSet/>
      <dgm:spPr/>
      <dgm:t>
        <a:bodyPr/>
        <a:lstStyle/>
        <a:p>
          <a:endParaRPr lang="en-US"/>
        </a:p>
      </dgm:t>
    </dgm:pt>
    <dgm:pt modelId="{4C280570-041B-4EC6-98EE-805CED505770}" type="sibTrans" cxnId="{612629DD-BDD2-42F0-B9D5-978FF1ACA9E8}">
      <dgm:prSet/>
      <dgm:spPr/>
      <dgm:t>
        <a:bodyPr/>
        <a:lstStyle/>
        <a:p>
          <a:endParaRPr lang="en-US"/>
        </a:p>
      </dgm:t>
    </dgm:pt>
    <dgm:pt modelId="{EDB19D2E-EA3E-4414-96A5-E4AB8010FED4}">
      <dgm:prSet phldrT="[Text]"/>
      <dgm:spPr/>
      <dgm:t>
        <a:bodyPr/>
        <a:lstStyle/>
        <a:p>
          <a:r>
            <a:rPr lang="en-US" b="1" dirty="0"/>
            <a:t>Prod Mgmt.</a:t>
          </a:r>
          <a:r>
            <a:rPr lang="en-US" dirty="0"/>
            <a:t>: Set priorities, guide teams</a:t>
          </a:r>
        </a:p>
      </dgm:t>
    </dgm:pt>
    <dgm:pt modelId="{1B9B0E28-C894-47B6-A3E6-58722B74B959}" type="parTrans" cxnId="{62AC3267-D324-4EF7-B0F5-ABDCBC755CBF}">
      <dgm:prSet/>
      <dgm:spPr/>
      <dgm:t>
        <a:bodyPr/>
        <a:lstStyle/>
        <a:p>
          <a:endParaRPr lang="en-US"/>
        </a:p>
      </dgm:t>
    </dgm:pt>
    <dgm:pt modelId="{4F408118-06E6-474D-AD07-790459FDE05F}" type="sibTrans" cxnId="{62AC3267-D324-4EF7-B0F5-ABDCBC755CBF}">
      <dgm:prSet/>
      <dgm:spPr/>
      <dgm:t>
        <a:bodyPr/>
        <a:lstStyle/>
        <a:p>
          <a:endParaRPr lang="en-US"/>
        </a:p>
      </dgm:t>
    </dgm:pt>
    <dgm:pt modelId="{DF78FD12-8814-4829-8256-F03682617B67}" type="pres">
      <dgm:prSet presAssocID="{CF5E4735-7A4A-4BDA-B16B-3F8DDE9BE57D}" presName="cycle" presStyleCnt="0">
        <dgm:presLayoutVars>
          <dgm:dir/>
          <dgm:resizeHandles val="exact"/>
        </dgm:presLayoutVars>
      </dgm:prSet>
      <dgm:spPr/>
    </dgm:pt>
    <dgm:pt modelId="{6DA278EE-90DB-489D-9E12-3E1CB0AA092F}" type="pres">
      <dgm:prSet presAssocID="{3FC6C8A6-799B-4663-899F-71EF1F5F2541}" presName="dummy" presStyleCnt="0"/>
      <dgm:spPr/>
    </dgm:pt>
    <dgm:pt modelId="{E5B1F36A-3EFE-4265-9C88-92E0CEDC7370}" type="pres">
      <dgm:prSet presAssocID="{3FC6C8A6-799B-4663-899F-71EF1F5F2541}" presName="node" presStyleLbl="revTx" presStyleIdx="0" presStyleCnt="6">
        <dgm:presLayoutVars>
          <dgm:bulletEnabled val="1"/>
        </dgm:presLayoutVars>
      </dgm:prSet>
      <dgm:spPr/>
    </dgm:pt>
    <dgm:pt modelId="{547E89AE-1972-44F9-98B8-586EBD1D062E}" type="pres">
      <dgm:prSet presAssocID="{983616B7-AF88-4FC7-9862-5AD3F8853220}" presName="sibTrans" presStyleLbl="node1" presStyleIdx="0" presStyleCnt="6"/>
      <dgm:spPr/>
    </dgm:pt>
    <dgm:pt modelId="{FAB9215A-AA03-49E1-A1A6-9CF5D90DFE36}" type="pres">
      <dgm:prSet presAssocID="{28786DE5-8DF6-45AE-9B57-7516581C325C}" presName="dummy" presStyleCnt="0"/>
      <dgm:spPr/>
    </dgm:pt>
    <dgm:pt modelId="{9DF1D7BD-5F7C-407E-8B6F-4C9E25D260F9}" type="pres">
      <dgm:prSet presAssocID="{28786DE5-8DF6-45AE-9B57-7516581C325C}" presName="node" presStyleLbl="revTx" presStyleIdx="1" presStyleCnt="6">
        <dgm:presLayoutVars>
          <dgm:bulletEnabled val="1"/>
        </dgm:presLayoutVars>
      </dgm:prSet>
      <dgm:spPr/>
    </dgm:pt>
    <dgm:pt modelId="{97755589-B019-45DF-B6D5-0BEE98926DB4}" type="pres">
      <dgm:prSet presAssocID="{BC5BC9BD-B1CE-4E7C-A223-E2DFB21950F8}" presName="sibTrans" presStyleLbl="node1" presStyleIdx="1" presStyleCnt="6"/>
      <dgm:spPr/>
    </dgm:pt>
    <dgm:pt modelId="{3142B669-1A9B-46F7-8679-386979D4D34B}" type="pres">
      <dgm:prSet presAssocID="{D3063466-2E5C-48B8-9310-A67525903FC4}" presName="dummy" presStyleCnt="0"/>
      <dgm:spPr/>
    </dgm:pt>
    <dgm:pt modelId="{DE4F787B-0517-45CE-9F4D-18EC983B3FB8}" type="pres">
      <dgm:prSet presAssocID="{D3063466-2E5C-48B8-9310-A67525903FC4}" presName="node" presStyleLbl="revTx" presStyleIdx="2" presStyleCnt="6">
        <dgm:presLayoutVars>
          <dgm:bulletEnabled val="1"/>
        </dgm:presLayoutVars>
      </dgm:prSet>
      <dgm:spPr/>
    </dgm:pt>
    <dgm:pt modelId="{BE65CD48-EEFE-423C-8A5C-C58D6F20825D}" type="pres">
      <dgm:prSet presAssocID="{D29B991C-2432-4366-B375-5E06844A8F82}" presName="sibTrans" presStyleLbl="node1" presStyleIdx="2" presStyleCnt="6"/>
      <dgm:spPr/>
    </dgm:pt>
    <dgm:pt modelId="{A77A1177-ADF9-4570-8550-30353E3FABCE}" type="pres">
      <dgm:prSet presAssocID="{5E003292-B848-427C-8C50-5C8813E52422}" presName="dummy" presStyleCnt="0"/>
      <dgm:spPr/>
    </dgm:pt>
    <dgm:pt modelId="{6D5CC4A3-5885-4082-8C3B-07F2C0A8B8D3}" type="pres">
      <dgm:prSet presAssocID="{5E003292-B848-427C-8C50-5C8813E52422}" presName="node" presStyleLbl="revTx" presStyleIdx="3" presStyleCnt="6">
        <dgm:presLayoutVars>
          <dgm:bulletEnabled val="1"/>
        </dgm:presLayoutVars>
      </dgm:prSet>
      <dgm:spPr/>
    </dgm:pt>
    <dgm:pt modelId="{52EE9AD1-05BD-4E86-B826-FBFB48B40EA6}" type="pres">
      <dgm:prSet presAssocID="{F9D947CB-B1B9-49D3-9B7B-4A05A413D0FD}" presName="sibTrans" presStyleLbl="node1" presStyleIdx="3" presStyleCnt="6"/>
      <dgm:spPr/>
    </dgm:pt>
    <dgm:pt modelId="{E9C9A9A8-369A-4619-BE6E-9DA570209A86}" type="pres">
      <dgm:prSet presAssocID="{EDB19D2E-EA3E-4414-96A5-E4AB8010FED4}" presName="dummy" presStyleCnt="0"/>
      <dgm:spPr/>
    </dgm:pt>
    <dgm:pt modelId="{1D92CAAA-518E-465B-ABA8-3CE843BC49C1}" type="pres">
      <dgm:prSet presAssocID="{EDB19D2E-EA3E-4414-96A5-E4AB8010FED4}" presName="node" presStyleLbl="revTx" presStyleIdx="4" presStyleCnt="6">
        <dgm:presLayoutVars>
          <dgm:bulletEnabled val="1"/>
        </dgm:presLayoutVars>
      </dgm:prSet>
      <dgm:spPr/>
    </dgm:pt>
    <dgm:pt modelId="{0DF33329-8381-4F67-AEAF-F1C4F537C2C6}" type="pres">
      <dgm:prSet presAssocID="{4F408118-06E6-474D-AD07-790459FDE05F}" presName="sibTrans" presStyleLbl="node1" presStyleIdx="4" presStyleCnt="6"/>
      <dgm:spPr/>
    </dgm:pt>
    <dgm:pt modelId="{5491F94C-C7CA-419E-BC77-21A49CAF9DBF}" type="pres">
      <dgm:prSet presAssocID="{0D7730EB-24EA-4778-B5BD-868AB7D0351B}" presName="dummy" presStyleCnt="0"/>
      <dgm:spPr/>
    </dgm:pt>
    <dgm:pt modelId="{9DE422E9-9FF4-46FD-9BF0-F53926488B2F}" type="pres">
      <dgm:prSet presAssocID="{0D7730EB-24EA-4778-B5BD-868AB7D0351B}" presName="node" presStyleLbl="revTx" presStyleIdx="5" presStyleCnt="6" custRadScaleRad="100537" custRadScaleInc="-2631">
        <dgm:presLayoutVars>
          <dgm:bulletEnabled val="1"/>
        </dgm:presLayoutVars>
      </dgm:prSet>
      <dgm:spPr/>
    </dgm:pt>
    <dgm:pt modelId="{D11A2458-2668-4F82-850C-9602FE7AAE93}" type="pres">
      <dgm:prSet presAssocID="{4C280570-041B-4EC6-98EE-805CED505770}" presName="sibTrans" presStyleLbl="node1" presStyleIdx="5" presStyleCnt="6"/>
      <dgm:spPr/>
    </dgm:pt>
  </dgm:ptLst>
  <dgm:cxnLst>
    <dgm:cxn modelId="{DB07C224-4DFB-4B35-9AB6-18959EBA1D4B}" type="presOf" srcId="{4C280570-041B-4EC6-98EE-805CED505770}" destId="{D11A2458-2668-4F82-850C-9602FE7AAE93}" srcOrd="0" destOrd="0" presId="urn:microsoft.com/office/officeart/2005/8/layout/cycle1"/>
    <dgm:cxn modelId="{D5996332-2953-4C80-A6CE-5A6BA8D2084B}" type="presOf" srcId="{3FC6C8A6-799B-4663-899F-71EF1F5F2541}" destId="{E5B1F36A-3EFE-4265-9C88-92E0CEDC7370}" srcOrd="0" destOrd="0" presId="urn:microsoft.com/office/officeart/2005/8/layout/cycle1"/>
    <dgm:cxn modelId="{28C34640-4AE4-4F59-A074-017B49344AFA}" type="presOf" srcId="{0D7730EB-24EA-4778-B5BD-868AB7D0351B}" destId="{9DE422E9-9FF4-46FD-9BF0-F53926488B2F}" srcOrd="0" destOrd="0" presId="urn:microsoft.com/office/officeart/2005/8/layout/cycle1"/>
    <dgm:cxn modelId="{88138662-E368-4161-B10B-FF1B1CA8A5C6}" type="presOf" srcId="{4F408118-06E6-474D-AD07-790459FDE05F}" destId="{0DF33329-8381-4F67-AEAF-F1C4F537C2C6}" srcOrd="0" destOrd="0" presId="urn:microsoft.com/office/officeart/2005/8/layout/cycle1"/>
    <dgm:cxn modelId="{62AC3267-D324-4EF7-B0F5-ABDCBC755CBF}" srcId="{CF5E4735-7A4A-4BDA-B16B-3F8DDE9BE57D}" destId="{EDB19D2E-EA3E-4414-96A5-E4AB8010FED4}" srcOrd="4" destOrd="0" parTransId="{1B9B0E28-C894-47B6-A3E6-58722B74B959}" sibTransId="{4F408118-06E6-474D-AD07-790459FDE05F}"/>
    <dgm:cxn modelId="{7499234E-B204-490B-823D-3A96C9EA4316}" type="presOf" srcId="{CF5E4735-7A4A-4BDA-B16B-3F8DDE9BE57D}" destId="{DF78FD12-8814-4829-8256-F03682617B67}" srcOrd="0" destOrd="0" presId="urn:microsoft.com/office/officeart/2005/8/layout/cycle1"/>
    <dgm:cxn modelId="{39F64776-EBE5-4A65-A8B4-265EF64F47C5}" srcId="{CF5E4735-7A4A-4BDA-B16B-3F8DDE9BE57D}" destId="{3FC6C8A6-799B-4663-899F-71EF1F5F2541}" srcOrd="0" destOrd="0" parTransId="{85F894E9-D4F4-4273-AA51-07D26D302B2C}" sibTransId="{983616B7-AF88-4FC7-9862-5AD3F8853220}"/>
    <dgm:cxn modelId="{90C28C56-FBC0-4EB6-9845-535794853256}" type="presOf" srcId="{BC5BC9BD-B1CE-4E7C-A223-E2DFB21950F8}" destId="{97755589-B019-45DF-B6D5-0BEE98926DB4}" srcOrd="0" destOrd="0" presId="urn:microsoft.com/office/officeart/2005/8/layout/cycle1"/>
    <dgm:cxn modelId="{5D5DC176-E7AB-4556-B5D6-D1024AA6D46A}" type="presOf" srcId="{EDB19D2E-EA3E-4414-96A5-E4AB8010FED4}" destId="{1D92CAAA-518E-465B-ABA8-3CE843BC49C1}" srcOrd="0" destOrd="0" presId="urn:microsoft.com/office/officeart/2005/8/layout/cycle1"/>
    <dgm:cxn modelId="{C0DF2C8C-A374-4764-8999-1EDA4714931E}" type="presOf" srcId="{28786DE5-8DF6-45AE-9B57-7516581C325C}" destId="{9DF1D7BD-5F7C-407E-8B6F-4C9E25D260F9}" srcOrd="0" destOrd="0" presId="urn:microsoft.com/office/officeart/2005/8/layout/cycle1"/>
    <dgm:cxn modelId="{16FD1C8F-6D22-48E5-A047-183830A25328}" type="presOf" srcId="{F9D947CB-B1B9-49D3-9B7B-4A05A413D0FD}" destId="{52EE9AD1-05BD-4E86-B826-FBFB48B40EA6}" srcOrd="0" destOrd="0" presId="urn:microsoft.com/office/officeart/2005/8/layout/cycle1"/>
    <dgm:cxn modelId="{5C0E2AA8-0975-4CA9-A61E-9E7216B6C2DF}" srcId="{CF5E4735-7A4A-4BDA-B16B-3F8DDE9BE57D}" destId="{28786DE5-8DF6-45AE-9B57-7516581C325C}" srcOrd="1" destOrd="0" parTransId="{967F8700-2D24-4D1C-8A5E-DED64858DB6B}" sibTransId="{BC5BC9BD-B1CE-4E7C-A223-E2DFB21950F8}"/>
    <dgm:cxn modelId="{E8ACDCC4-20F8-4FFF-94F3-643F5905D7ED}" type="presOf" srcId="{983616B7-AF88-4FC7-9862-5AD3F8853220}" destId="{547E89AE-1972-44F9-98B8-586EBD1D062E}" srcOrd="0" destOrd="0" presId="urn:microsoft.com/office/officeart/2005/8/layout/cycle1"/>
    <dgm:cxn modelId="{C602C2D8-FF7C-4231-80F5-3330254AF4C0}" type="presOf" srcId="{5E003292-B848-427C-8C50-5C8813E52422}" destId="{6D5CC4A3-5885-4082-8C3B-07F2C0A8B8D3}" srcOrd="0" destOrd="0" presId="urn:microsoft.com/office/officeart/2005/8/layout/cycle1"/>
    <dgm:cxn modelId="{612629DD-BDD2-42F0-B9D5-978FF1ACA9E8}" srcId="{CF5E4735-7A4A-4BDA-B16B-3F8DDE9BE57D}" destId="{0D7730EB-24EA-4778-B5BD-868AB7D0351B}" srcOrd="5" destOrd="0" parTransId="{7769AEC5-355A-431A-BD2D-DA7366457527}" sibTransId="{4C280570-041B-4EC6-98EE-805CED505770}"/>
    <dgm:cxn modelId="{8D139CE0-F1AC-4F97-BC3D-19E7E26534C9}" srcId="{CF5E4735-7A4A-4BDA-B16B-3F8DDE9BE57D}" destId="{D3063466-2E5C-48B8-9310-A67525903FC4}" srcOrd="2" destOrd="0" parTransId="{9C3BDDC9-3649-4560-B95D-AC79D14149B9}" sibTransId="{D29B991C-2432-4366-B375-5E06844A8F82}"/>
    <dgm:cxn modelId="{8F4B31EF-7D47-4E30-9ACE-80DB8ABE6B6E}" type="presOf" srcId="{D29B991C-2432-4366-B375-5E06844A8F82}" destId="{BE65CD48-EEFE-423C-8A5C-C58D6F20825D}" srcOrd="0" destOrd="0" presId="urn:microsoft.com/office/officeart/2005/8/layout/cycle1"/>
    <dgm:cxn modelId="{379271F7-8148-4D41-857B-BB8BBD5D3604}" srcId="{CF5E4735-7A4A-4BDA-B16B-3F8DDE9BE57D}" destId="{5E003292-B848-427C-8C50-5C8813E52422}" srcOrd="3" destOrd="0" parTransId="{CA628DD7-F341-44B4-AA23-E284DB3A0FF7}" sibTransId="{F9D947CB-B1B9-49D3-9B7B-4A05A413D0FD}"/>
    <dgm:cxn modelId="{07EC00F8-C571-40DA-B992-CC69BA538550}" type="presOf" srcId="{D3063466-2E5C-48B8-9310-A67525903FC4}" destId="{DE4F787B-0517-45CE-9F4D-18EC983B3FB8}" srcOrd="0" destOrd="0" presId="urn:microsoft.com/office/officeart/2005/8/layout/cycle1"/>
    <dgm:cxn modelId="{611FBDD1-1015-42BF-B5D2-87B2A5774E21}" type="presParOf" srcId="{DF78FD12-8814-4829-8256-F03682617B67}" destId="{6DA278EE-90DB-489D-9E12-3E1CB0AA092F}" srcOrd="0" destOrd="0" presId="urn:microsoft.com/office/officeart/2005/8/layout/cycle1"/>
    <dgm:cxn modelId="{D0380C8E-C408-4080-99DF-B5441837755A}" type="presParOf" srcId="{DF78FD12-8814-4829-8256-F03682617B67}" destId="{E5B1F36A-3EFE-4265-9C88-92E0CEDC7370}" srcOrd="1" destOrd="0" presId="urn:microsoft.com/office/officeart/2005/8/layout/cycle1"/>
    <dgm:cxn modelId="{4A1E7E72-BF8A-4A22-8AEF-A827AF2DFD09}" type="presParOf" srcId="{DF78FD12-8814-4829-8256-F03682617B67}" destId="{547E89AE-1972-44F9-98B8-586EBD1D062E}" srcOrd="2" destOrd="0" presId="urn:microsoft.com/office/officeart/2005/8/layout/cycle1"/>
    <dgm:cxn modelId="{3750FC5F-5C9A-482C-BE6C-FA53B62F235C}" type="presParOf" srcId="{DF78FD12-8814-4829-8256-F03682617B67}" destId="{FAB9215A-AA03-49E1-A1A6-9CF5D90DFE36}" srcOrd="3" destOrd="0" presId="urn:microsoft.com/office/officeart/2005/8/layout/cycle1"/>
    <dgm:cxn modelId="{0F871A31-0E6D-4A52-9D3B-52D0185A8AE9}" type="presParOf" srcId="{DF78FD12-8814-4829-8256-F03682617B67}" destId="{9DF1D7BD-5F7C-407E-8B6F-4C9E25D260F9}" srcOrd="4" destOrd="0" presId="urn:microsoft.com/office/officeart/2005/8/layout/cycle1"/>
    <dgm:cxn modelId="{300B4398-D004-4F31-96C3-747129252373}" type="presParOf" srcId="{DF78FD12-8814-4829-8256-F03682617B67}" destId="{97755589-B019-45DF-B6D5-0BEE98926DB4}" srcOrd="5" destOrd="0" presId="urn:microsoft.com/office/officeart/2005/8/layout/cycle1"/>
    <dgm:cxn modelId="{BDEC9DCA-6CF3-491B-ACE4-0761EE3912B3}" type="presParOf" srcId="{DF78FD12-8814-4829-8256-F03682617B67}" destId="{3142B669-1A9B-46F7-8679-386979D4D34B}" srcOrd="6" destOrd="0" presId="urn:microsoft.com/office/officeart/2005/8/layout/cycle1"/>
    <dgm:cxn modelId="{7872DDB4-8484-4CD1-8061-F84AE6E0ED6F}" type="presParOf" srcId="{DF78FD12-8814-4829-8256-F03682617B67}" destId="{DE4F787B-0517-45CE-9F4D-18EC983B3FB8}" srcOrd="7" destOrd="0" presId="urn:microsoft.com/office/officeart/2005/8/layout/cycle1"/>
    <dgm:cxn modelId="{35CEF0BA-7607-49C0-9EAC-3D0B47FE2EA4}" type="presParOf" srcId="{DF78FD12-8814-4829-8256-F03682617B67}" destId="{BE65CD48-EEFE-423C-8A5C-C58D6F20825D}" srcOrd="8" destOrd="0" presId="urn:microsoft.com/office/officeart/2005/8/layout/cycle1"/>
    <dgm:cxn modelId="{AC837A9A-5EED-4591-A6F5-068972D1BE73}" type="presParOf" srcId="{DF78FD12-8814-4829-8256-F03682617B67}" destId="{A77A1177-ADF9-4570-8550-30353E3FABCE}" srcOrd="9" destOrd="0" presId="urn:microsoft.com/office/officeart/2005/8/layout/cycle1"/>
    <dgm:cxn modelId="{E12F4E00-BFB8-4E49-961E-3FB113085101}" type="presParOf" srcId="{DF78FD12-8814-4829-8256-F03682617B67}" destId="{6D5CC4A3-5885-4082-8C3B-07F2C0A8B8D3}" srcOrd="10" destOrd="0" presId="urn:microsoft.com/office/officeart/2005/8/layout/cycle1"/>
    <dgm:cxn modelId="{66FDA87F-52F6-4575-8A33-D1CC5006BDEF}" type="presParOf" srcId="{DF78FD12-8814-4829-8256-F03682617B67}" destId="{52EE9AD1-05BD-4E86-B826-FBFB48B40EA6}" srcOrd="11" destOrd="0" presId="urn:microsoft.com/office/officeart/2005/8/layout/cycle1"/>
    <dgm:cxn modelId="{B4B5BBED-AEF7-48E3-8380-D2306B9C6AF5}" type="presParOf" srcId="{DF78FD12-8814-4829-8256-F03682617B67}" destId="{E9C9A9A8-369A-4619-BE6E-9DA570209A86}" srcOrd="12" destOrd="0" presId="urn:microsoft.com/office/officeart/2005/8/layout/cycle1"/>
    <dgm:cxn modelId="{44AB2451-0607-4264-85A2-C84D74408323}" type="presParOf" srcId="{DF78FD12-8814-4829-8256-F03682617B67}" destId="{1D92CAAA-518E-465B-ABA8-3CE843BC49C1}" srcOrd="13" destOrd="0" presId="urn:microsoft.com/office/officeart/2005/8/layout/cycle1"/>
    <dgm:cxn modelId="{2FF762ED-3DC4-4948-8A38-98A277BEB473}" type="presParOf" srcId="{DF78FD12-8814-4829-8256-F03682617B67}" destId="{0DF33329-8381-4F67-AEAF-F1C4F537C2C6}" srcOrd="14" destOrd="0" presId="urn:microsoft.com/office/officeart/2005/8/layout/cycle1"/>
    <dgm:cxn modelId="{75FA440D-06F0-4DE0-9CAD-61161E298B2E}" type="presParOf" srcId="{DF78FD12-8814-4829-8256-F03682617B67}" destId="{5491F94C-C7CA-419E-BC77-21A49CAF9DBF}" srcOrd="15" destOrd="0" presId="urn:microsoft.com/office/officeart/2005/8/layout/cycle1"/>
    <dgm:cxn modelId="{86824E15-3D44-4230-8755-8FEF2C09C0FA}" type="presParOf" srcId="{DF78FD12-8814-4829-8256-F03682617B67}" destId="{9DE422E9-9FF4-46FD-9BF0-F53926488B2F}" srcOrd="16" destOrd="0" presId="urn:microsoft.com/office/officeart/2005/8/layout/cycle1"/>
    <dgm:cxn modelId="{6A6C7FF3-5DE6-410B-AC0C-45E038CDF9A1}" type="presParOf" srcId="{DF78FD12-8814-4829-8256-F03682617B67}" destId="{D11A2458-2668-4F82-850C-9602FE7AAE9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5E4735-7A4A-4BDA-B16B-3F8DDE9BE57D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6C8A6-799B-4663-899F-71EF1F5F2541}">
      <dgm:prSet phldrT="[Text]"/>
      <dgm:spPr/>
      <dgm:t>
        <a:bodyPr/>
        <a:lstStyle/>
        <a:p>
          <a:r>
            <a:rPr lang="en-US" b="1" dirty="0"/>
            <a:t>Customer</a:t>
          </a:r>
          <a:r>
            <a:rPr lang="en-US" dirty="0"/>
            <a:t>: support calls, forums, social</a:t>
          </a:r>
        </a:p>
      </dgm:t>
    </dgm:pt>
    <dgm:pt modelId="{85F894E9-D4F4-4273-AA51-07D26D302B2C}" type="parTrans" cxnId="{39F64776-EBE5-4A65-A8B4-265EF64F47C5}">
      <dgm:prSet/>
      <dgm:spPr/>
      <dgm:t>
        <a:bodyPr/>
        <a:lstStyle/>
        <a:p>
          <a:endParaRPr lang="en-US"/>
        </a:p>
      </dgm:t>
    </dgm:pt>
    <dgm:pt modelId="{983616B7-AF88-4FC7-9862-5AD3F8853220}" type="sibTrans" cxnId="{39F64776-EBE5-4A65-A8B4-265EF64F47C5}">
      <dgm:prSet/>
      <dgm:spPr/>
      <dgm:t>
        <a:bodyPr/>
        <a:lstStyle/>
        <a:p>
          <a:endParaRPr lang="en-US"/>
        </a:p>
      </dgm:t>
    </dgm:pt>
    <dgm:pt modelId="{28786DE5-8DF6-45AE-9B57-7516581C325C}">
      <dgm:prSet phldrT="[Text]"/>
      <dgm:spPr/>
      <dgm:t>
        <a:bodyPr/>
        <a:lstStyle/>
        <a:p>
          <a:r>
            <a:rPr lang="en-US" b="1" dirty="0"/>
            <a:t>Content metrics</a:t>
          </a:r>
          <a:r>
            <a:rPr lang="en-US" dirty="0"/>
            <a:t>: page views, search terms</a:t>
          </a:r>
        </a:p>
      </dgm:t>
    </dgm:pt>
    <dgm:pt modelId="{967F8700-2D24-4D1C-8A5E-DED64858DB6B}" type="parTrans" cxnId="{5C0E2AA8-0975-4CA9-A61E-9E7216B6C2DF}">
      <dgm:prSet/>
      <dgm:spPr/>
      <dgm:t>
        <a:bodyPr/>
        <a:lstStyle/>
        <a:p>
          <a:endParaRPr lang="en-US"/>
        </a:p>
      </dgm:t>
    </dgm:pt>
    <dgm:pt modelId="{BC5BC9BD-B1CE-4E7C-A223-E2DFB21950F8}" type="sibTrans" cxnId="{5C0E2AA8-0975-4CA9-A61E-9E7216B6C2DF}">
      <dgm:prSet/>
      <dgm:spPr/>
      <dgm:t>
        <a:bodyPr/>
        <a:lstStyle/>
        <a:p>
          <a:endParaRPr lang="en-US"/>
        </a:p>
      </dgm:t>
    </dgm:pt>
    <dgm:pt modelId="{D3063466-2E5C-48B8-9310-A67525903FC4}">
      <dgm:prSet phldrT="[Text]"/>
      <dgm:spPr/>
      <dgm:t>
        <a:bodyPr/>
        <a:lstStyle/>
        <a:p>
          <a:r>
            <a:rPr lang="en-US" b="1" dirty="0"/>
            <a:t>Support</a:t>
          </a:r>
          <a:r>
            <a:rPr lang="en-US" dirty="0"/>
            <a:t>: ID top issues, post doc links, evaluate content</a:t>
          </a:r>
        </a:p>
      </dgm:t>
    </dgm:pt>
    <dgm:pt modelId="{9C3BDDC9-3649-4560-B95D-AC79D14149B9}" type="parTrans" cxnId="{8D139CE0-F1AC-4F97-BC3D-19E7E26534C9}">
      <dgm:prSet/>
      <dgm:spPr/>
      <dgm:t>
        <a:bodyPr/>
        <a:lstStyle/>
        <a:p>
          <a:endParaRPr lang="en-US"/>
        </a:p>
      </dgm:t>
    </dgm:pt>
    <dgm:pt modelId="{D29B991C-2432-4366-B375-5E06844A8F82}" type="sibTrans" cxnId="{8D139CE0-F1AC-4F97-BC3D-19E7E26534C9}">
      <dgm:prSet/>
      <dgm:spPr/>
      <dgm:t>
        <a:bodyPr/>
        <a:lstStyle/>
        <a:p>
          <a:endParaRPr lang="en-US"/>
        </a:p>
      </dgm:t>
    </dgm:pt>
    <dgm:pt modelId="{5E003292-B848-427C-8C50-5C8813E52422}">
      <dgm:prSet phldrT="[Text]"/>
      <dgm:spPr/>
      <dgm:t>
        <a:bodyPr/>
        <a:lstStyle/>
        <a:p>
          <a:r>
            <a:rPr lang="en-US" b="1" dirty="0"/>
            <a:t>Engineering</a:t>
          </a:r>
          <a:r>
            <a:rPr lang="en-US" dirty="0"/>
            <a:t>: feature changes, tech input</a:t>
          </a:r>
        </a:p>
      </dgm:t>
    </dgm:pt>
    <dgm:pt modelId="{CA628DD7-F341-44B4-AA23-E284DB3A0FF7}" type="parTrans" cxnId="{379271F7-8148-4D41-857B-BB8BBD5D3604}">
      <dgm:prSet/>
      <dgm:spPr/>
      <dgm:t>
        <a:bodyPr/>
        <a:lstStyle/>
        <a:p>
          <a:endParaRPr lang="en-US"/>
        </a:p>
      </dgm:t>
    </dgm:pt>
    <dgm:pt modelId="{F9D947CB-B1B9-49D3-9B7B-4A05A413D0FD}" type="sibTrans" cxnId="{379271F7-8148-4D41-857B-BB8BBD5D3604}">
      <dgm:prSet/>
      <dgm:spPr/>
      <dgm:t>
        <a:bodyPr/>
        <a:lstStyle/>
        <a:p>
          <a:endParaRPr lang="en-US"/>
        </a:p>
      </dgm:t>
    </dgm:pt>
    <dgm:pt modelId="{0D7730EB-24EA-4778-B5BD-868AB7D0351B}">
      <dgm:prSet phldrT="[Text]"/>
      <dgm:spPr/>
      <dgm:t>
        <a:bodyPr/>
        <a:lstStyle/>
        <a:p>
          <a:r>
            <a:rPr lang="en-US" b="1" dirty="0"/>
            <a:t>Docs team</a:t>
          </a:r>
          <a:r>
            <a:rPr lang="en-US" dirty="0"/>
            <a:t>: Evolve the docs</a:t>
          </a:r>
        </a:p>
      </dgm:t>
    </dgm:pt>
    <dgm:pt modelId="{7769AEC5-355A-431A-BD2D-DA7366457527}" type="parTrans" cxnId="{612629DD-BDD2-42F0-B9D5-978FF1ACA9E8}">
      <dgm:prSet/>
      <dgm:spPr/>
      <dgm:t>
        <a:bodyPr/>
        <a:lstStyle/>
        <a:p>
          <a:endParaRPr lang="en-US"/>
        </a:p>
      </dgm:t>
    </dgm:pt>
    <dgm:pt modelId="{4C280570-041B-4EC6-98EE-805CED505770}" type="sibTrans" cxnId="{612629DD-BDD2-42F0-B9D5-978FF1ACA9E8}">
      <dgm:prSet/>
      <dgm:spPr/>
      <dgm:t>
        <a:bodyPr/>
        <a:lstStyle/>
        <a:p>
          <a:endParaRPr lang="en-US"/>
        </a:p>
      </dgm:t>
    </dgm:pt>
    <dgm:pt modelId="{EDB19D2E-EA3E-4414-96A5-E4AB8010FED4}">
      <dgm:prSet phldrT="[Text]"/>
      <dgm:spPr/>
      <dgm:t>
        <a:bodyPr/>
        <a:lstStyle/>
        <a:p>
          <a:r>
            <a:rPr lang="en-US" b="1" dirty="0"/>
            <a:t>Prod Mgmt.</a:t>
          </a:r>
          <a:r>
            <a:rPr lang="en-US" dirty="0"/>
            <a:t>: Set priorities, guide teams</a:t>
          </a:r>
        </a:p>
      </dgm:t>
    </dgm:pt>
    <dgm:pt modelId="{1B9B0E28-C894-47B6-A3E6-58722B74B959}" type="parTrans" cxnId="{62AC3267-D324-4EF7-B0F5-ABDCBC755CBF}">
      <dgm:prSet/>
      <dgm:spPr/>
      <dgm:t>
        <a:bodyPr/>
        <a:lstStyle/>
        <a:p>
          <a:endParaRPr lang="en-US"/>
        </a:p>
      </dgm:t>
    </dgm:pt>
    <dgm:pt modelId="{4F408118-06E6-474D-AD07-790459FDE05F}" type="sibTrans" cxnId="{62AC3267-D324-4EF7-B0F5-ABDCBC755CBF}">
      <dgm:prSet/>
      <dgm:spPr/>
      <dgm:t>
        <a:bodyPr/>
        <a:lstStyle/>
        <a:p>
          <a:endParaRPr lang="en-US"/>
        </a:p>
      </dgm:t>
    </dgm:pt>
    <dgm:pt modelId="{DF78FD12-8814-4829-8256-F03682617B67}" type="pres">
      <dgm:prSet presAssocID="{CF5E4735-7A4A-4BDA-B16B-3F8DDE9BE57D}" presName="cycle" presStyleCnt="0">
        <dgm:presLayoutVars>
          <dgm:dir/>
          <dgm:resizeHandles val="exact"/>
        </dgm:presLayoutVars>
      </dgm:prSet>
      <dgm:spPr/>
    </dgm:pt>
    <dgm:pt modelId="{6DA278EE-90DB-489D-9E12-3E1CB0AA092F}" type="pres">
      <dgm:prSet presAssocID="{3FC6C8A6-799B-4663-899F-71EF1F5F2541}" presName="dummy" presStyleCnt="0"/>
      <dgm:spPr/>
    </dgm:pt>
    <dgm:pt modelId="{E5B1F36A-3EFE-4265-9C88-92E0CEDC7370}" type="pres">
      <dgm:prSet presAssocID="{3FC6C8A6-799B-4663-899F-71EF1F5F2541}" presName="node" presStyleLbl="revTx" presStyleIdx="0" presStyleCnt="6">
        <dgm:presLayoutVars>
          <dgm:bulletEnabled val="1"/>
        </dgm:presLayoutVars>
      </dgm:prSet>
      <dgm:spPr/>
    </dgm:pt>
    <dgm:pt modelId="{547E89AE-1972-44F9-98B8-586EBD1D062E}" type="pres">
      <dgm:prSet presAssocID="{983616B7-AF88-4FC7-9862-5AD3F8853220}" presName="sibTrans" presStyleLbl="node1" presStyleIdx="0" presStyleCnt="6"/>
      <dgm:spPr/>
    </dgm:pt>
    <dgm:pt modelId="{FAB9215A-AA03-49E1-A1A6-9CF5D90DFE36}" type="pres">
      <dgm:prSet presAssocID="{28786DE5-8DF6-45AE-9B57-7516581C325C}" presName="dummy" presStyleCnt="0"/>
      <dgm:spPr/>
    </dgm:pt>
    <dgm:pt modelId="{9DF1D7BD-5F7C-407E-8B6F-4C9E25D260F9}" type="pres">
      <dgm:prSet presAssocID="{28786DE5-8DF6-45AE-9B57-7516581C325C}" presName="node" presStyleLbl="revTx" presStyleIdx="1" presStyleCnt="6">
        <dgm:presLayoutVars>
          <dgm:bulletEnabled val="1"/>
        </dgm:presLayoutVars>
      </dgm:prSet>
      <dgm:spPr/>
    </dgm:pt>
    <dgm:pt modelId="{97755589-B019-45DF-B6D5-0BEE98926DB4}" type="pres">
      <dgm:prSet presAssocID="{BC5BC9BD-B1CE-4E7C-A223-E2DFB21950F8}" presName="sibTrans" presStyleLbl="node1" presStyleIdx="1" presStyleCnt="6"/>
      <dgm:spPr/>
    </dgm:pt>
    <dgm:pt modelId="{3142B669-1A9B-46F7-8679-386979D4D34B}" type="pres">
      <dgm:prSet presAssocID="{D3063466-2E5C-48B8-9310-A67525903FC4}" presName="dummy" presStyleCnt="0"/>
      <dgm:spPr/>
    </dgm:pt>
    <dgm:pt modelId="{DE4F787B-0517-45CE-9F4D-18EC983B3FB8}" type="pres">
      <dgm:prSet presAssocID="{D3063466-2E5C-48B8-9310-A67525903FC4}" presName="node" presStyleLbl="revTx" presStyleIdx="2" presStyleCnt="6">
        <dgm:presLayoutVars>
          <dgm:bulletEnabled val="1"/>
        </dgm:presLayoutVars>
      </dgm:prSet>
      <dgm:spPr/>
    </dgm:pt>
    <dgm:pt modelId="{BE65CD48-EEFE-423C-8A5C-C58D6F20825D}" type="pres">
      <dgm:prSet presAssocID="{D29B991C-2432-4366-B375-5E06844A8F82}" presName="sibTrans" presStyleLbl="node1" presStyleIdx="2" presStyleCnt="6"/>
      <dgm:spPr/>
    </dgm:pt>
    <dgm:pt modelId="{A77A1177-ADF9-4570-8550-30353E3FABCE}" type="pres">
      <dgm:prSet presAssocID="{5E003292-B848-427C-8C50-5C8813E52422}" presName="dummy" presStyleCnt="0"/>
      <dgm:spPr/>
    </dgm:pt>
    <dgm:pt modelId="{6D5CC4A3-5885-4082-8C3B-07F2C0A8B8D3}" type="pres">
      <dgm:prSet presAssocID="{5E003292-B848-427C-8C50-5C8813E52422}" presName="node" presStyleLbl="revTx" presStyleIdx="3" presStyleCnt="6">
        <dgm:presLayoutVars>
          <dgm:bulletEnabled val="1"/>
        </dgm:presLayoutVars>
      </dgm:prSet>
      <dgm:spPr/>
    </dgm:pt>
    <dgm:pt modelId="{52EE9AD1-05BD-4E86-B826-FBFB48B40EA6}" type="pres">
      <dgm:prSet presAssocID="{F9D947CB-B1B9-49D3-9B7B-4A05A413D0FD}" presName="sibTrans" presStyleLbl="node1" presStyleIdx="3" presStyleCnt="6"/>
      <dgm:spPr/>
    </dgm:pt>
    <dgm:pt modelId="{E9C9A9A8-369A-4619-BE6E-9DA570209A86}" type="pres">
      <dgm:prSet presAssocID="{EDB19D2E-EA3E-4414-96A5-E4AB8010FED4}" presName="dummy" presStyleCnt="0"/>
      <dgm:spPr/>
    </dgm:pt>
    <dgm:pt modelId="{1D92CAAA-518E-465B-ABA8-3CE843BC49C1}" type="pres">
      <dgm:prSet presAssocID="{EDB19D2E-EA3E-4414-96A5-E4AB8010FED4}" presName="node" presStyleLbl="revTx" presStyleIdx="4" presStyleCnt="6">
        <dgm:presLayoutVars>
          <dgm:bulletEnabled val="1"/>
        </dgm:presLayoutVars>
      </dgm:prSet>
      <dgm:spPr/>
    </dgm:pt>
    <dgm:pt modelId="{0DF33329-8381-4F67-AEAF-F1C4F537C2C6}" type="pres">
      <dgm:prSet presAssocID="{4F408118-06E6-474D-AD07-790459FDE05F}" presName="sibTrans" presStyleLbl="node1" presStyleIdx="4" presStyleCnt="6"/>
      <dgm:spPr/>
    </dgm:pt>
    <dgm:pt modelId="{5491F94C-C7CA-419E-BC77-21A49CAF9DBF}" type="pres">
      <dgm:prSet presAssocID="{0D7730EB-24EA-4778-B5BD-868AB7D0351B}" presName="dummy" presStyleCnt="0"/>
      <dgm:spPr/>
    </dgm:pt>
    <dgm:pt modelId="{9DE422E9-9FF4-46FD-9BF0-F53926488B2F}" type="pres">
      <dgm:prSet presAssocID="{0D7730EB-24EA-4778-B5BD-868AB7D0351B}" presName="node" presStyleLbl="revTx" presStyleIdx="5" presStyleCnt="6" custRadScaleRad="100537" custRadScaleInc="-2631">
        <dgm:presLayoutVars>
          <dgm:bulletEnabled val="1"/>
        </dgm:presLayoutVars>
      </dgm:prSet>
      <dgm:spPr/>
    </dgm:pt>
    <dgm:pt modelId="{D11A2458-2668-4F82-850C-9602FE7AAE93}" type="pres">
      <dgm:prSet presAssocID="{4C280570-041B-4EC6-98EE-805CED505770}" presName="sibTrans" presStyleLbl="node1" presStyleIdx="5" presStyleCnt="6"/>
      <dgm:spPr/>
    </dgm:pt>
  </dgm:ptLst>
  <dgm:cxnLst>
    <dgm:cxn modelId="{DB07C224-4DFB-4B35-9AB6-18959EBA1D4B}" type="presOf" srcId="{4C280570-041B-4EC6-98EE-805CED505770}" destId="{D11A2458-2668-4F82-850C-9602FE7AAE93}" srcOrd="0" destOrd="0" presId="urn:microsoft.com/office/officeart/2005/8/layout/cycle1"/>
    <dgm:cxn modelId="{D5996332-2953-4C80-A6CE-5A6BA8D2084B}" type="presOf" srcId="{3FC6C8A6-799B-4663-899F-71EF1F5F2541}" destId="{E5B1F36A-3EFE-4265-9C88-92E0CEDC7370}" srcOrd="0" destOrd="0" presId="urn:microsoft.com/office/officeart/2005/8/layout/cycle1"/>
    <dgm:cxn modelId="{28C34640-4AE4-4F59-A074-017B49344AFA}" type="presOf" srcId="{0D7730EB-24EA-4778-B5BD-868AB7D0351B}" destId="{9DE422E9-9FF4-46FD-9BF0-F53926488B2F}" srcOrd="0" destOrd="0" presId="urn:microsoft.com/office/officeart/2005/8/layout/cycle1"/>
    <dgm:cxn modelId="{88138662-E368-4161-B10B-FF1B1CA8A5C6}" type="presOf" srcId="{4F408118-06E6-474D-AD07-790459FDE05F}" destId="{0DF33329-8381-4F67-AEAF-F1C4F537C2C6}" srcOrd="0" destOrd="0" presId="urn:microsoft.com/office/officeart/2005/8/layout/cycle1"/>
    <dgm:cxn modelId="{62AC3267-D324-4EF7-B0F5-ABDCBC755CBF}" srcId="{CF5E4735-7A4A-4BDA-B16B-3F8DDE9BE57D}" destId="{EDB19D2E-EA3E-4414-96A5-E4AB8010FED4}" srcOrd="4" destOrd="0" parTransId="{1B9B0E28-C894-47B6-A3E6-58722B74B959}" sibTransId="{4F408118-06E6-474D-AD07-790459FDE05F}"/>
    <dgm:cxn modelId="{7499234E-B204-490B-823D-3A96C9EA4316}" type="presOf" srcId="{CF5E4735-7A4A-4BDA-B16B-3F8DDE9BE57D}" destId="{DF78FD12-8814-4829-8256-F03682617B67}" srcOrd="0" destOrd="0" presId="urn:microsoft.com/office/officeart/2005/8/layout/cycle1"/>
    <dgm:cxn modelId="{39F64776-EBE5-4A65-A8B4-265EF64F47C5}" srcId="{CF5E4735-7A4A-4BDA-B16B-3F8DDE9BE57D}" destId="{3FC6C8A6-799B-4663-899F-71EF1F5F2541}" srcOrd="0" destOrd="0" parTransId="{85F894E9-D4F4-4273-AA51-07D26D302B2C}" sibTransId="{983616B7-AF88-4FC7-9862-5AD3F8853220}"/>
    <dgm:cxn modelId="{90C28C56-FBC0-4EB6-9845-535794853256}" type="presOf" srcId="{BC5BC9BD-B1CE-4E7C-A223-E2DFB21950F8}" destId="{97755589-B019-45DF-B6D5-0BEE98926DB4}" srcOrd="0" destOrd="0" presId="urn:microsoft.com/office/officeart/2005/8/layout/cycle1"/>
    <dgm:cxn modelId="{5D5DC176-E7AB-4556-B5D6-D1024AA6D46A}" type="presOf" srcId="{EDB19D2E-EA3E-4414-96A5-E4AB8010FED4}" destId="{1D92CAAA-518E-465B-ABA8-3CE843BC49C1}" srcOrd="0" destOrd="0" presId="urn:microsoft.com/office/officeart/2005/8/layout/cycle1"/>
    <dgm:cxn modelId="{C0DF2C8C-A374-4764-8999-1EDA4714931E}" type="presOf" srcId="{28786DE5-8DF6-45AE-9B57-7516581C325C}" destId="{9DF1D7BD-5F7C-407E-8B6F-4C9E25D260F9}" srcOrd="0" destOrd="0" presId="urn:microsoft.com/office/officeart/2005/8/layout/cycle1"/>
    <dgm:cxn modelId="{16FD1C8F-6D22-48E5-A047-183830A25328}" type="presOf" srcId="{F9D947CB-B1B9-49D3-9B7B-4A05A413D0FD}" destId="{52EE9AD1-05BD-4E86-B826-FBFB48B40EA6}" srcOrd="0" destOrd="0" presId="urn:microsoft.com/office/officeart/2005/8/layout/cycle1"/>
    <dgm:cxn modelId="{5C0E2AA8-0975-4CA9-A61E-9E7216B6C2DF}" srcId="{CF5E4735-7A4A-4BDA-B16B-3F8DDE9BE57D}" destId="{28786DE5-8DF6-45AE-9B57-7516581C325C}" srcOrd="1" destOrd="0" parTransId="{967F8700-2D24-4D1C-8A5E-DED64858DB6B}" sibTransId="{BC5BC9BD-B1CE-4E7C-A223-E2DFB21950F8}"/>
    <dgm:cxn modelId="{E8ACDCC4-20F8-4FFF-94F3-643F5905D7ED}" type="presOf" srcId="{983616B7-AF88-4FC7-9862-5AD3F8853220}" destId="{547E89AE-1972-44F9-98B8-586EBD1D062E}" srcOrd="0" destOrd="0" presId="urn:microsoft.com/office/officeart/2005/8/layout/cycle1"/>
    <dgm:cxn modelId="{C602C2D8-FF7C-4231-80F5-3330254AF4C0}" type="presOf" srcId="{5E003292-B848-427C-8C50-5C8813E52422}" destId="{6D5CC4A3-5885-4082-8C3B-07F2C0A8B8D3}" srcOrd="0" destOrd="0" presId="urn:microsoft.com/office/officeart/2005/8/layout/cycle1"/>
    <dgm:cxn modelId="{612629DD-BDD2-42F0-B9D5-978FF1ACA9E8}" srcId="{CF5E4735-7A4A-4BDA-B16B-3F8DDE9BE57D}" destId="{0D7730EB-24EA-4778-B5BD-868AB7D0351B}" srcOrd="5" destOrd="0" parTransId="{7769AEC5-355A-431A-BD2D-DA7366457527}" sibTransId="{4C280570-041B-4EC6-98EE-805CED505770}"/>
    <dgm:cxn modelId="{8D139CE0-F1AC-4F97-BC3D-19E7E26534C9}" srcId="{CF5E4735-7A4A-4BDA-B16B-3F8DDE9BE57D}" destId="{D3063466-2E5C-48B8-9310-A67525903FC4}" srcOrd="2" destOrd="0" parTransId="{9C3BDDC9-3649-4560-B95D-AC79D14149B9}" sibTransId="{D29B991C-2432-4366-B375-5E06844A8F82}"/>
    <dgm:cxn modelId="{8F4B31EF-7D47-4E30-9ACE-80DB8ABE6B6E}" type="presOf" srcId="{D29B991C-2432-4366-B375-5E06844A8F82}" destId="{BE65CD48-EEFE-423C-8A5C-C58D6F20825D}" srcOrd="0" destOrd="0" presId="urn:microsoft.com/office/officeart/2005/8/layout/cycle1"/>
    <dgm:cxn modelId="{379271F7-8148-4D41-857B-BB8BBD5D3604}" srcId="{CF5E4735-7A4A-4BDA-B16B-3F8DDE9BE57D}" destId="{5E003292-B848-427C-8C50-5C8813E52422}" srcOrd="3" destOrd="0" parTransId="{CA628DD7-F341-44B4-AA23-E284DB3A0FF7}" sibTransId="{F9D947CB-B1B9-49D3-9B7B-4A05A413D0FD}"/>
    <dgm:cxn modelId="{07EC00F8-C571-40DA-B992-CC69BA538550}" type="presOf" srcId="{D3063466-2E5C-48B8-9310-A67525903FC4}" destId="{DE4F787B-0517-45CE-9F4D-18EC983B3FB8}" srcOrd="0" destOrd="0" presId="urn:microsoft.com/office/officeart/2005/8/layout/cycle1"/>
    <dgm:cxn modelId="{611FBDD1-1015-42BF-B5D2-87B2A5774E21}" type="presParOf" srcId="{DF78FD12-8814-4829-8256-F03682617B67}" destId="{6DA278EE-90DB-489D-9E12-3E1CB0AA092F}" srcOrd="0" destOrd="0" presId="urn:microsoft.com/office/officeart/2005/8/layout/cycle1"/>
    <dgm:cxn modelId="{D0380C8E-C408-4080-99DF-B5441837755A}" type="presParOf" srcId="{DF78FD12-8814-4829-8256-F03682617B67}" destId="{E5B1F36A-3EFE-4265-9C88-92E0CEDC7370}" srcOrd="1" destOrd="0" presId="urn:microsoft.com/office/officeart/2005/8/layout/cycle1"/>
    <dgm:cxn modelId="{4A1E7E72-BF8A-4A22-8AEF-A827AF2DFD09}" type="presParOf" srcId="{DF78FD12-8814-4829-8256-F03682617B67}" destId="{547E89AE-1972-44F9-98B8-586EBD1D062E}" srcOrd="2" destOrd="0" presId="urn:microsoft.com/office/officeart/2005/8/layout/cycle1"/>
    <dgm:cxn modelId="{3750FC5F-5C9A-482C-BE6C-FA53B62F235C}" type="presParOf" srcId="{DF78FD12-8814-4829-8256-F03682617B67}" destId="{FAB9215A-AA03-49E1-A1A6-9CF5D90DFE36}" srcOrd="3" destOrd="0" presId="urn:microsoft.com/office/officeart/2005/8/layout/cycle1"/>
    <dgm:cxn modelId="{0F871A31-0E6D-4A52-9D3B-52D0185A8AE9}" type="presParOf" srcId="{DF78FD12-8814-4829-8256-F03682617B67}" destId="{9DF1D7BD-5F7C-407E-8B6F-4C9E25D260F9}" srcOrd="4" destOrd="0" presId="urn:microsoft.com/office/officeart/2005/8/layout/cycle1"/>
    <dgm:cxn modelId="{300B4398-D004-4F31-96C3-747129252373}" type="presParOf" srcId="{DF78FD12-8814-4829-8256-F03682617B67}" destId="{97755589-B019-45DF-B6D5-0BEE98926DB4}" srcOrd="5" destOrd="0" presId="urn:microsoft.com/office/officeart/2005/8/layout/cycle1"/>
    <dgm:cxn modelId="{BDEC9DCA-6CF3-491B-ACE4-0761EE3912B3}" type="presParOf" srcId="{DF78FD12-8814-4829-8256-F03682617B67}" destId="{3142B669-1A9B-46F7-8679-386979D4D34B}" srcOrd="6" destOrd="0" presId="urn:microsoft.com/office/officeart/2005/8/layout/cycle1"/>
    <dgm:cxn modelId="{7872DDB4-8484-4CD1-8061-F84AE6E0ED6F}" type="presParOf" srcId="{DF78FD12-8814-4829-8256-F03682617B67}" destId="{DE4F787B-0517-45CE-9F4D-18EC983B3FB8}" srcOrd="7" destOrd="0" presId="urn:microsoft.com/office/officeart/2005/8/layout/cycle1"/>
    <dgm:cxn modelId="{35CEF0BA-7607-49C0-9EAC-3D0B47FE2EA4}" type="presParOf" srcId="{DF78FD12-8814-4829-8256-F03682617B67}" destId="{BE65CD48-EEFE-423C-8A5C-C58D6F20825D}" srcOrd="8" destOrd="0" presId="urn:microsoft.com/office/officeart/2005/8/layout/cycle1"/>
    <dgm:cxn modelId="{AC837A9A-5EED-4591-A6F5-068972D1BE73}" type="presParOf" srcId="{DF78FD12-8814-4829-8256-F03682617B67}" destId="{A77A1177-ADF9-4570-8550-30353E3FABCE}" srcOrd="9" destOrd="0" presId="urn:microsoft.com/office/officeart/2005/8/layout/cycle1"/>
    <dgm:cxn modelId="{E12F4E00-BFB8-4E49-961E-3FB113085101}" type="presParOf" srcId="{DF78FD12-8814-4829-8256-F03682617B67}" destId="{6D5CC4A3-5885-4082-8C3B-07F2C0A8B8D3}" srcOrd="10" destOrd="0" presId="urn:microsoft.com/office/officeart/2005/8/layout/cycle1"/>
    <dgm:cxn modelId="{66FDA87F-52F6-4575-8A33-D1CC5006BDEF}" type="presParOf" srcId="{DF78FD12-8814-4829-8256-F03682617B67}" destId="{52EE9AD1-05BD-4E86-B826-FBFB48B40EA6}" srcOrd="11" destOrd="0" presId="urn:microsoft.com/office/officeart/2005/8/layout/cycle1"/>
    <dgm:cxn modelId="{B4B5BBED-AEF7-48E3-8380-D2306B9C6AF5}" type="presParOf" srcId="{DF78FD12-8814-4829-8256-F03682617B67}" destId="{E9C9A9A8-369A-4619-BE6E-9DA570209A86}" srcOrd="12" destOrd="0" presId="urn:microsoft.com/office/officeart/2005/8/layout/cycle1"/>
    <dgm:cxn modelId="{44AB2451-0607-4264-85A2-C84D74408323}" type="presParOf" srcId="{DF78FD12-8814-4829-8256-F03682617B67}" destId="{1D92CAAA-518E-465B-ABA8-3CE843BC49C1}" srcOrd="13" destOrd="0" presId="urn:microsoft.com/office/officeart/2005/8/layout/cycle1"/>
    <dgm:cxn modelId="{2FF762ED-3DC4-4948-8A38-98A277BEB473}" type="presParOf" srcId="{DF78FD12-8814-4829-8256-F03682617B67}" destId="{0DF33329-8381-4F67-AEAF-F1C4F537C2C6}" srcOrd="14" destOrd="0" presId="urn:microsoft.com/office/officeart/2005/8/layout/cycle1"/>
    <dgm:cxn modelId="{75FA440D-06F0-4DE0-9CAD-61161E298B2E}" type="presParOf" srcId="{DF78FD12-8814-4829-8256-F03682617B67}" destId="{5491F94C-C7CA-419E-BC77-21A49CAF9DBF}" srcOrd="15" destOrd="0" presId="urn:microsoft.com/office/officeart/2005/8/layout/cycle1"/>
    <dgm:cxn modelId="{86824E15-3D44-4230-8755-8FEF2C09C0FA}" type="presParOf" srcId="{DF78FD12-8814-4829-8256-F03682617B67}" destId="{9DE422E9-9FF4-46FD-9BF0-F53926488B2F}" srcOrd="16" destOrd="0" presId="urn:microsoft.com/office/officeart/2005/8/layout/cycle1"/>
    <dgm:cxn modelId="{6A6C7FF3-5DE6-410B-AC0C-45E038CDF9A1}" type="presParOf" srcId="{DF78FD12-8814-4829-8256-F03682617B67}" destId="{D11A2458-2668-4F82-850C-9602FE7AAE9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5E4735-7A4A-4BDA-B16B-3F8DDE9BE57D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6C8A6-799B-4663-899F-71EF1F5F2541}">
      <dgm:prSet phldrT="[Text]"/>
      <dgm:spPr/>
      <dgm:t>
        <a:bodyPr/>
        <a:lstStyle/>
        <a:p>
          <a:r>
            <a:rPr lang="en-US" b="1" dirty="0"/>
            <a:t>Customer</a:t>
          </a:r>
          <a:r>
            <a:rPr lang="en-US" dirty="0"/>
            <a:t>: support calls, forums, social</a:t>
          </a:r>
        </a:p>
      </dgm:t>
    </dgm:pt>
    <dgm:pt modelId="{85F894E9-D4F4-4273-AA51-07D26D302B2C}" type="parTrans" cxnId="{39F64776-EBE5-4A65-A8B4-265EF64F47C5}">
      <dgm:prSet/>
      <dgm:spPr/>
      <dgm:t>
        <a:bodyPr/>
        <a:lstStyle/>
        <a:p>
          <a:endParaRPr lang="en-US"/>
        </a:p>
      </dgm:t>
    </dgm:pt>
    <dgm:pt modelId="{983616B7-AF88-4FC7-9862-5AD3F8853220}" type="sibTrans" cxnId="{39F64776-EBE5-4A65-A8B4-265EF64F47C5}">
      <dgm:prSet/>
      <dgm:spPr/>
      <dgm:t>
        <a:bodyPr/>
        <a:lstStyle/>
        <a:p>
          <a:endParaRPr lang="en-US"/>
        </a:p>
      </dgm:t>
    </dgm:pt>
    <dgm:pt modelId="{28786DE5-8DF6-45AE-9B57-7516581C325C}">
      <dgm:prSet phldrT="[Text]"/>
      <dgm:spPr/>
      <dgm:t>
        <a:bodyPr/>
        <a:lstStyle/>
        <a:p>
          <a:r>
            <a:rPr lang="en-US" b="1" dirty="0"/>
            <a:t>Content metrics</a:t>
          </a:r>
          <a:r>
            <a:rPr lang="en-US" dirty="0"/>
            <a:t>: page views, search terms</a:t>
          </a:r>
        </a:p>
      </dgm:t>
    </dgm:pt>
    <dgm:pt modelId="{967F8700-2D24-4D1C-8A5E-DED64858DB6B}" type="parTrans" cxnId="{5C0E2AA8-0975-4CA9-A61E-9E7216B6C2DF}">
      <dgm:prSet/>
      <dgm:spPr/>
      <dgm:t>
        <a:bodyPr/>
        <a:lstStyle/>
        <a:p>
          <a:endParaRPr lang="en-US"/>
        </a:p>
      </dgm:t>
    </dgm:pt>
    <dgm:pt modelId="{BC5BC9BD-B1CE-4E7C-A223-E2DFB21950F8}" type="sibTrans" cxnId="{5C0E2AA8-0975-4CA9-A61E-9E7216B6C2DF}">
      <dgm:prSet/>
      <dgm:spPr/>
      <dgm:t>
        <a:bodyPr/>
        <a:lstStyle/>
        <a:p>
          <a:endParaRPr lang="en-US"/>
        </a:p>
      </dgm:t>
    </dgm:pt>
    <dgm:pt modelId="{D3063466-2E5C-48B8-9310-A67525903FC4}">
      <dgm:prSet phldrT="[Text]"/>
      <dgm:spPr/>
      <dgm:t>
        <a:bodyPr/>
        <a:lstStyle/>
        <a:p>
          <a:r>
            <a:rPr lang="en-US" b="1" dirty="0"/>
            <a:t>Support</a:t>
          </a:r>
          <a:r>
            <a:rPr lang="en-US" dirty="0"/>
            <a:t>: ID top issues, post doc links, evaluate content</a:t>
          </a:r>
        </a:p>
      </dgm:t>
    </dgm:pt>
    <dgm:pt modelId="{9C3BDDC9-3649-4560-B95D-AC79D14149B9}" type="parTrans" cxnId="{8D139CE0-F1AC-4F97-BC3D-19E7E26534C9}">
      <dgm:prSet/>
      <dgm:spPr/>
      <dgm:t>
        <a:bodyPr/>
        <a:lstStyle/>
        <a:p>
          <a:endParaRPr lang="en-US"/>
        </a:p>
      </dgm:t>
    </dgm:pt>
    <dgm:pt modelId="{D29B991C-2432-4366-B375-5E06844A8F82}" type="sibTrans" cxnId="{8D139CE0-F1AC-4F97-BC3D-19E7E26534C9}">
      <dgm:prSet/>
      <dgm:spPr/>
      <dgm:t>
        <a:bodyPr/>
        <a:lstStyle/>
        <a:p>
          <a:endParaRPr lang="en-US"/>
        </a:p>
      </dgm:t>
    </dgm:pt>
    <dgm:pt modelId="{5E003292-B848-427C-8C50-5C8813E52422}">
      <dgm:prSet phldrT="[Text]"/>
      <dgm:spPr/>
      <dgm:t>
        <a:bodyPr/>
        <a:lstStyle/>
        <a:p>
          <a:r>
            <a:rPr lang="en-US" b="1" dirty="0"/>
            <a:t>Engineering</a:t>
          </a:r>
          <a:r>
            <a:rPr lang="en-US" dirty="0"/>
            <a:t>: feature changes, tech input</a:t>
          </a:r>
        </a:p>
      </dgm:t>
    </dgm:pt>
    <dgm:pt modelId="{CA628DD7-F341-44B4-AA23-E284DB3A0FF7}" type="parTrans" cxnId="{379271F7-8148-4D41-857B-BB8BBD5D3604}">
      <dgm:prSet/>
      <dgm:spPr/>
      <dgm:t>
        <a:bodyPr/>
        <a:lstStyle/>
        <a:p>
          <a:endParaRPr lang="en-US"/>
        </a:p>
      </dgm:t>
    </dgm:pt>
    <dgm:pt modelId="{F9D947CB-B1B9-49D3-9B7B-4A05A413D0FD}" type="sibTrans" cxnId="{379271F7-8148-4D41-857B-BB8BBD5D3604}">
      <dgm:prSet/>
      <dgm:spPr/>
      <dgm:t>
        <a:bodyPr/>
        <a:lstStyle/>
        <a:p>
          <a:endParaRPr lang="en-US"/>
        </a:p>
      </dgm:t>
    </dgm:pt>
    <dgm:pt modelId="{0D7730EB-24EA-4778-B5BD-868AB7D0351B}">
      <dgm:prSet phldrT="[Text]"/>
      <dgm:spPr/>
      <dgm:t>
        <a:bodyPr/>
        <a:lstStyle/>
        <a:p>
          <a:r>
            <a:rPr lang="en-US" b="1" dirty="0"/>
            <a:t>Docs team</a:t>
          </a:r>
          <a:r>
            <a:rPr lang="en-US" dirty="0"/>
            <a:t>: Evolve the docs</a:t>
          </a:r>
        </a:p>
      </dgm:t>
    </dgm:pt>
    <dgm:pt modelId="{7769AEC5-355A-431A-BD2D-DA7366457527}" type="parTrans" cxnId="{612629DD-BDD2-42F0-B9D5-978FF1ACA9E8}">
      <dgm:prSet/>
      <dgm:spPr/>
      <dgm:t>
        <a:bodyPr/>
        <a:lstStyle/>
        <a:p>
          <a:endParaRPr lang="en-US"/>
        </a:p>
      </dgm:t>
    </dgm:pt>
    <dgm:pt modelId="{4C280570-041B-4EC6-98EE-805CED505770}" type="sibTrans" cxnId="{612629DD-BDD2-42F0-B9D5-978FF1ACA9E8}">
      <dgm:prSet/>
      <dgm:spPr/>
      <dgm:t>
        <a:bodyPr/>
        <a:lstStyle/>
        <a:p>
          <a:endParaRPr lang="en-US"/>
        </a:p>
      </dgm:t>
    </dgm:pt>
    <dgm:pt modelId="{EDB19D2E-EA3E-4414-96A5-E4AB8010FED4}">
      <dgm:prSet phldrT="[Text]"/>
      <dgm:spPr/>
      <dgm:t>
        <a:bodyPr/>
        <a:lstStyle/>
        <a:p>
          <a:r>
            <a:rPr lang="en-US" b="1" dirty="0"/>
            <a:t>Prod Mgmt.</a:t>
          </a:r>
          <a:r>
            <a:rPr lang="en-US" dirty="0"/>
            <a:t>: Set priorities, guide teams</a:t>
          </a:r>
        </a:p>
      </dgm:t>
    </dgm:pt>
    <dgm:pt modelId="{1B9B0E28-C894-47B6-A3E6-58722B74B959}" type="parTrans" cxnId="{62AC3267-D324-4EF7-B0F5-ABDCBC755CBF}">
      <dgm:prSet/>
      <dgm:spPr/>
      <dgm:t>
        <a:bodyPr/>
        <a:lstStyle/>
        <a:p>
          <a:endParaRPr lang="en-US"/>
        </a:p>
      </dgm:t>
    </dgm:pt>
    <dgm:pt modelId="{4F408118-06E6-474D-AD07-790459FDE05F}" type="sibTrans" cxnId="{62AC3267-D324-4EF7-B0F5-ABDCBC755CBF}">
      <dgm:prSet/>
      <dgm:spPr/>
      <dgm:t>
        <a:bodyPr/>
        <a:lstStyle/>
        <a:p>
          <a:endParaRPr lang="en-US"/>
        </a:p>
      </dgm:t>
    </dgm:pt>
    <dgm:pt modelId="{DF78FD12-8814-4829-8256-F03682617B67}" type="pres">
      <dgm:prSet presAssocID="{CF5E4735-7A4A-4BDA-B16B-3F8DDE9BE57D}" presName="cycle" presStyleCnt="0">
        <dgm:presLayoutVars>
          <dgm:dir/>
          <dgm:resizeHandles val="exact"/>
        </dgm:presLayoutVars>
      </dgm:prSet>
      <dgm:spPr/>
    </dgm:pt>
    <dgm:pt modelId="{6DA278EE-90DB-489D-9E12-3E1CB0AA092F}" type="pres">
      <dgm:prSet presAssocID="{3FC6C8A6-799B-4663-899F-71EF1F5F2541}" presName="dummy" presStyleCnt="0"/>
      <dgm:spPr/>
    </dgm:pt>
    <dgm:pt modelId="{E5B1F36A-3EFE-4265-9C88-92E0CEDC7370}" type="pres">
      <dgm:prSet presAssocID="{3FC6C8A6-799B-4663-899F-71EF1F5F2541}" presName="node" presStyleLbl="revTx" presStyleIdx="0" presStyleCnt="6">
        <dgm:presLayoutVars>
          <dgm:bulletEnabled val="1"/>
        </dgm:presLayoutVars>
      </dgm:prSet>
      <dgm:spPr/>
    </dgm:pt>
    <dgm:pt modelId="{547E89AE-1972-44F9-98B8-586EBD1D062E}" type="pres">
      <dgm:prSet presAssocID="{983616B7-AF88-4FC7-9862-5AD3F8853220}" presName="sibTrans" presStyleLbl="node1" presStyleIdx="0" presStyleCnt="6"/>
      <dgm:spPr/>
    </dgm:pt>
    <dgm:pt modelId="{FAB9215A-AA03-49E1-A1A6-9CF5D90DFE36}" type="pres">
      <dgm:prSet presAssocID="{28786DE5-8DF6-45AE-9B57-7516581C325C}" presName="dummy" presStyleCnt="0"/>
      <dgm:spPr/>
    </dgm:pt>
    <dgm:pt modelId="{9DF1D7BD-5F7C-407E-8B6F-4C9E25D260F9}" type="pres">
      <dgm:prSet presAssocID="{28786DE5-8DF6-45AE-9B57-7516581C325C}" presName="node" presStyleLbl="revTx" presStyleIdx="1" presStyleCnt="6">
        <dgm:presLayoutVars>
          <dgm:bulletEnabled val="1"/>
        </dgm:presLayoutVars>
      </dgm:prSet>
      <dgm:spPr/>
    </dgm:pt>
    <dgm:pt modelId="{97755589-B019-45DF-B6D5-0BEE98926DB4}" type="pres">
      <dgm:prSet presAssocID="{BC5BC9BD-B1CE-4E7C-A223-E2DFB21950F8}" presName="sibTrans" presStyleLbl="node1" presStyleIdx="1" presStyleCnt="6"/>
      <dgm:spPr/>
    </dgm:pt>
    <dgm:pt modelId="{3142B669-1A9B-46F7-8679-386979D4D34B}" type="pres">
      <dgm:prSet presAssocID="{D3063466-2E5C-48B8-9310-A67525903FC4}" presName="dummy" presStyleCnt="0"/>
      <dgm:spPr/>
    </dgm:pt>
    <dgm:pt modelId="{DE4F787B-0517-45CE-9F4D-18EC983B3FB8}" type="pres">
      <dgm:prSet presAssocID="{D3063466-2E5C-48B8-9310-A67525903FC4}" presName="node" presStyleLbl="revTx" presStyleIdx="2" presStyleCnt="6">
        <dgm:presLayoutVars>
          <dgm:bulletEnabled val="1"/>
        </dgm:presLayoutVars>
      </dgm:prSet>
      <dgm:spPr/>
    </dgm:pt>
    <dgm:pt modelId="{BE65CD48-EEFE-423C-8A5C-C58D6F20825D}" type="pres">
      <dgm:prSet presAssocID="{D29B991C-2432-4366-B375-5E06844A8F82}" presName="sibTrans" presStyleLbl="node1" presStyleIdx="2" presStyleCnt="6"/>
      <dgm:spPr/>
    </dgm:pt>
    <dgm:pt modelId="{A77A1177-ADF9-4570-8550-30353E3FABCE}" type="pres">
      <dgm:prSet presAssocID="{5E003292-B848-427C-8C50-5C8813E52422}" presName="dummy" presStyleCnt="0"/>
      <dgm:spPr/>
    </dgm:pt>
    <dgm:pt modelId="{6D5CC4A3-5885-4082-8C3B-07F2C0A8B8D3}" type="pres">
      <dgm:prSet presAssocID="{5E003292-B848-427C-8C50-5C8813E52422}" presName="node" presStyleLbl="revTx" presStyleIdx="3" presStyleCnt="6">
        <dgm:presLayoutVars>
          <dgm:bulletEnabled val="1"/>
        </dgm:presLayoutVars>
      </dgm:prSet>
      <dgm:spPr/>
    </dgm:pt>
    <dgm:pt modelId="{52EE9AD1-05BD-4E86-B826-FBFB48B40EA6}" type="pres">
      <dgm:prSet presAssocID="{F9D947CB-B1B9-49D3-9B7B-4A05A413D0FD}" presName="sibTrans" presStyleLbl="node1" presStyleIdx="3" presStyleCnt="6"/>
      <dgm:spPr/>
    </dgm:pt>
    <dgm:pt modelId="{E9C9A9A8-369A-4619-BE6E-9DA570209A86}" type="pres">
      <dgm:prSet presAssocID="{EDB19D2E-EA3E-4414-96A5-E4AB8010FED4}" presName="dummy" presStyleCnt="0"/>
      <dgm:spPr/>
    </dgm:pt>
    <dgm:pt modelId="{1D92CAAA-518E-465B-ABA8-3CE843BC49C1}" type="pres">
      <dgm:prSet presAssocID="{EDB19D2E-EA3E-4414-96A5-E4AB8010FED4}" presName="node" presStyleLbl="revTx" presStyleIdx="4" presStyleCnt="6">
        <dgm:presLayoutVars>
          <dgm:bulletEnabled val="1"/>
        </dgm:presLayoutVars>
      </dgm:prSet>
      <dgm:spPr/>
    </dgm:pt>
    <dgm:pt modelId="{0DF33329-8381-4F67-AEAF-F1C4F537C2C6}" type="pres">
      <dgm:prSet presAssocID="{4F408118-06E6-474D-AD07-790459FDE05F}" presName="sibTrans" presStyleLbl="node1" presStyleIdx="4" presStyleCnt="6"/>
      <dgm:spPr/>
    </dgm:pt>
    <dgm:pt modelId="{5491F94C-C7CA-419E-BC77-21A49CAF9DBF}" type="pres">
      <dgm:prSet presAssocID="{0D7730EB-24EA-4778-B5BD-868AB7D0351B}" presName="dummy" presStyleCnt="0"/>
      <dgm:spPr/>
    </dgm:pt>
    <dgm:pt modelId="{9DE422E9-9FF4-46FD-9BF0-F53926488B2F}" type="pres">
      <dgm:prSet presAssocID="{0D7730EB-24EA-4778-B5BD-868AB7D0351B}" presName="node" presStyleLbl="revTx" presStyleIdx="5" presStyleCnt="6" custRadScaleRad="100537" custRadScaleInc="-2631">
        <dgm:presLayoutVars>
          <dgm:bulletEnabled val="1"/>
        </dgm:presLayoutVars>
      </dgm:prSet>
      <dgm:spPr/>
    </dgm:pt>
    <dgm:pt modelId="{D11A2458-2668-4F82-850C-9602FE7AAE93}" type="pres">
      <dgm:prSet presAssocID="{4C280570-041B-4EC6-98EE-805CED505770}" presName="sibTrans" presStyleLbl="node1" presStyleIdx="5" presStyleCnt="6"/>
      <dgm:spPr/>
    </dgm:pt>
  </dgm:ptLst>
  <dgm:cxnLst>
    <dgm:cxn modelId="{DB07C224-4DFB-4B35-9AB6-18959EBA1D4B}" type="presOf" srcId="{4C280570-041B-4EC6-98EE-805CED505770}" destId="{D11A2458-2668-4F82-850C-9602FE7AAE93}" srcOrd="0" destOrd="0" presId="urn:microsoft.com/office/officeart/2005/8/layout/cycle1"/>
    <dgm:cxn modelId="{D5996332-2953-4C80-A6CE-5A6BA8D2084B}" type="presOf" srcId="{3FC6C8A6-799B-4663-899F-71EF1F5F2541}" destId="{E5B1F36A-3EFE-4265-9C88-92E0CEDC7370}" srcOrd="0" destOrd="0" presId="urn:microsoft.com/office/officeart/2005/8/layout/cycle1"/>
    <dgm:cxn modelId="{28C34640-4AE4-4F59-A074-017B49344AFA}" type="presOf" srcId="{0D7730EB-24EA-4778-B5BD-868AB7D0351B}" destId="{9DE422E9-9FF4-46FD-9BF0-F53926488B2F}" srcOrd="0" destOrd="0" presId="urn:microsoft.com/office/officeart/2005/8/layout/cycle1"/>
    <dgm:cxn modelId="{88138662-E368-4161-B10B-FF1B1CA8A5C6}" type="presOf" srcId="{4F408118-06E6-474D-AD07-790459FDE05F}" destId="{0DF33329-8381-4F67-AEAF-F1C4F537C2C6}" srcOrd="0" destOrd="0" presId="urn:microsoft.com/office/officeart/2005/8/layout/cycle1"/>
    <dgm:cxn modelId="{62AC3267-D324-4EF7-B0F5-ABDCBC755CBF}" srcId="{CF5E4735-7A4A-4BDA-B16B-3F8DDE9BE57D}" destId="{EDB19D2E-EA3E-4414-96A5-E4AB8010FED4}" srcOrd="4" destOrd="0" parTransId="{1B9B0E28-C894-47B6-A3E6-58722B74B959}" sibTransId="{4F408118-06E6-474D-AD07-790459FDE05F}"/>
    <dgm:cxn modelId="{7499234E-B204-490B-823D-3A96C9EA4316}" type="presOf" srcId="{CF5E4735-7A4A-4BDA-B16B-3F8DDE9BE57D}" destId="{DF78FD12-8814-4829-8256-F03682617B67}" srcOrd="0" destOrd="0" presId="urn:microsoft.com/office/officeart/2005/8/layout/cycle1"/>
    <dgm:cxn modelId="{39F64776-EBE5-4A65-A8B4-265EF64F47C5}" srcId="{CF5E4735-7A4A-4BDA-B16B-3F8DDE9BE57D}" destId="{3FC6C8A6-799B-4663-899F-71EF1F5F2541}" srcOrd="0" destOrd="0" parTransId="{85F894E9-D4F4-4273-AA51-07D26D302B2C}" sibTransId="{983616B7-AF88-4FC7-9862-5AD3F8853220}"/>
    <dgm:cxn modelId="{90C28C56-FBC0-4EB6-9845-535794853256}" type="presOf" srcId="{BC5BC9BD-B1CE-4E7C-A223-E2DFB21950F8}" destId="{97755589-B019-45DF-B6D5-0BEE98926DB4}" srcOrd="0" destOrd="0" presId="urn:microsoft.com/office/officeart/2005/8/layout/cycle1"/>
    <dgm:cxn modelId="{5D5DC176-E7AB-4556-B5D6-D1024AA6D46A}" type="presOf" srcId="{EDB19D2E-EA3E-4414-96A5-E4AB8010FED4}" destId="{1D92CAAA-518E-465B-ABA8-3CE843BC49C1}" srcOrd="0" destOrd="0" presId="urn:microsoft.com/office/officeart/2005/8/layout/cycle1"/>
    <dgm:cxn modelId="{C0DF2C8C-A374-4764-8999-1EDA4714931E}" type="presOf" srcId="{28786DE5-8DF6-45AE-9B57-7516581C325C}" destId="{9DF1D7BD-5F7C-407E-8B6F-4C9E25D260F9}" srcOrd="0" destOrd="0" presId="urn:microsoft.com/office/officeart/2005/8/layout/cycle1"/>
    <dgm:cxn modelId="{16FD1C8F-6D22-48E5-A047-183830A25328}" type="presOf" srcId="{F9D947CB-B1B9-49D3-9B7B-4A05A413D0FD}" destId="{52EE9AD1-05BD-4E86-B826-FBFB48B40EA6}" srcOrd="0" destOrd="0" presId="urn:microsoft.com/office/officeart/2005/8/layout/cycle1"/>
    <dgm:cxn modelId="{5C0E2AA8-0975-4CA9-A61E-9E7216B6C2DF}" srcId="{CF5E4735-7A4A-4BDA-B16B-3F8DDE9BE57D}" destId="{28786DE5-8DF6-45AE-9B57-7516581C325C}" srcOrd="1" destOrd="0" parTransId="{967F8700-2D24-4D1C-8A5E-DED64858DB6B}" sibTransId="{BC5BC9BD-B1CE-4E7C-A223-E2DFB21950F8}"/>
    <dgm:cxn modelId="{E8ACDCC4-20F8-4FFF-94F3-643F5905D7ED}" type="presOf" srcId="{983616B7-AF88-4FC7-9862-5AD3F8853220}" destId="{547E89AE-1972-44F9-98B8-586EBD1D062E}" srcOrd="0" destOrd="0" presId="urn:microsoft.com/office/officeart/2005/8/layout/cycle1"/>
    <dgm:cxn modelId="{C602C2D8-FF7C-4231-80F5-3330254AF4C0}" type="presOf" srcId="{5E003292-B848-427C-8C50-5C8813E52422}" destId="{6D5CC4A3-5885-4082-8C3B-07F2C0A8B8D3}" srcOrd="0" destOrd="0" presId="urn:microsoft.com/office/officeart/2005/8/layout/cycle1"/>
    <dgm:cxn modelId="{612629DD-BDD2-42F0-B9D5-978FF1ACA9E8}" srcId="{CF5E4735-7A4A-4BDA-B16B-3F8DDE9BE57D}" destId="{0D7730EB-24EA-4778-B5BD-868AB7D0351B}" srcOrd="5" destOrd="0" parTransId="{7769AEC5-355A-431A-BD2D-DA7366457527}" sibTransId="{4C280570-041B-4EC6-98EE-805CED505770}"/>
    <dgm:cxn modelId="{8D139CE0-F1AC-4F97-BC3D-19E7E26534C9}" srcId="{CF5E4735-7A4A-4BDA-B16B-3F8DDE9BE57D}" destId="{D3063466-2E5C-48B8-9310-A67525903FC4}" srcOrd="2" destOrd="0" parTransId="{9C3BDDC9-3649-4560-B95D-AC79D14149B9}" sibTransId="{D29B991C-2432-4366-B375-5E06844A8F82}"/>
    <dgm:cxn modelId="{8F4B31EF-7D47-4E30-9ACE-80DB8ABE6B6E}" type="presOf" srcId="{D29B991C-2432-4366-B375-5E06844A8F82}" destId="{BE65CD48-EEFE-423C-8A5C-C58D6F20825D}" srcOrd="0" destOrd="0" presId="urn:microsoft.com/office/officeart/2005/8/layout/cycle1"/>
    <dgm:cxn modelId="{379271F7-8148-4D41-857B-BB8BBD5D3604}" srcId="{CF5E4735-7A4A-4BDA-B16B-3F8DDE9BE57D}" destId="{5E003292-B848-427C-8C50-5C8813E52422}" srcOrd="3" destOrd="0" parTransId="{CA628DD7-F341-44B4-AA23-E284DB3A0FF7}" sibTransId="{F9D947CB-B1B9-49D3-9B7B-4A05A413D0FD}"/>
    <dgm:cxn modelId="{07EC00F8-C571-40DA-B992-CC69BA538550}" type="presOf" srcId="{D3063466-2E5C-48B8-9310-A67525903FC4}" destId="{DE4F787B-0517-45CE-9F4D-18EC983B3FB8}" srcOrd="0" destOrd="0" presId="urn:microsoft.com/office/officeart/2005/8/layout/cycle1"/>
    <dgm:cxn modelId="{611FBDD1-1015-42BF-B5D2-87B2A5774E21}" type="presParOf" srcId="{DF78FD12-8814-4829-8256-F03682617B67}" destId="{6DA278EE-90DB-489D-9E12-3E1CB0AA092F}" srcOrd="0" destOrd="0" presId="urn:microsoft.com/office/officeart/2005/8/layout/cycle1"/>
    <dgm:cxn modelId="{D0380C8E-C408-4080-99DF-B5441837755A}" type="presParOf" srcId="{DF78FD12-8814-4829-8256-F03682617B67}" destId="{E5B1F36A-3EFE-4265-9C88-92E0CEDC7370}" srcOrd="1" destOrd="0" presId="urn:microsoft.com/office/officeart/2005/8/layout/cycle1"/>
    <dgm:cxn modelId="{4A1E7E72-BF8A-4A22-8AEF-A827AF2DFD09}" type="presParOf" srcId="{DF78FD12-8814-4829-8256-F03682617B67}" destId="{547E89AE-1972-44F9-98B8-586EBD1D062E}" srcOrd="2" destOrd="0" presId="urn:microsoft.com/office/officeart/2005/8/layout/cycle1"/>
    <dgm:cxn modelId="{3750FC5F-5C9A-482C-BE6C-FA53B62F235C}" type="presParOf" srcId="{DF78FD12-8814-4829-8256-F03682617B67}" destId="{FAB9215A-AA03-49E1-A1A6-9CF5D90DFE36}" srcOrd="3" destOrd="0" presId="urn:microsoft.com/office/officeart/2005/8/layout/cycle1"/>
    <dgm:cxn modelId="{0F871A31-0E6D-4A52-9D3B-52D0185A8AE9}" type="presParOf" srcId="{DF78FD12-8814-4829-8256-F03682617B67}" destId="{9DF1D7BD-5F7C-407E-8B6F-4C9E25D260F9}" srcOrd="4" destOrd="0" presId="urn:microsoft.com/office/officeart/2005/8/layout/cycle1"/>
    <dgm:cxn modelId="{300B4398-D004-4F31-96C3-747129252373}" type="presParOf" srcId="{DF78FD12-8814-4829-8256-F03682617B67}" destId="{97755589-B019-45DF-B6D5-0BEE98926DB4}" srcOrd="5" destOrd="0" presId="urn:microsoft.com/office/officeart/2005/8/layout/cycle1"/>
    <dgm:cxn modelId="{BDEC9DCA-6CF3-491B-ACE4-0761EE3912B3}" type="presParOf" srcId="{DF78FD12-8814-4829-8256-F03682617B67}" destId="{3142B669-1A9B-46F7-8679-386979D4D34B}" srcOrd="6" destOrd="0" presId="urn:microsoft.com/office/officeart/2005/8/layout/cycle1"/>
    <dgm:cxn modelId="{7872DDB4-8484-4CD1-8061-F84AE6E0ED6F}" type="presParOf" srcId="{DF78FD12-8814-4829-8256-F03682617B67}" destId="{DE4F787B-0517-45CE-9F4D-18EC983B3FB8}" srcOrd="7" destOrd="0" presId="urn:microsoft.com/office/officeart/2005/8/layout/cycle1"/>
    <dgm:cxn modelId="{35CEF0BA-7607-49C0-9EAC-3D0B47FE2EA4}" type="presParOf" srcId="{DF78FD12-8814-4829-8256-F03682617B67}" destId="{BE65CD48-EEFE-423C-8A5C-C58D6F20825D}" srcOrd="8" destOrd="0" presId="urn:microsoft.com/office/officeart/2005/8/layout/cycle1"/>
    <dgm:cxn modelId="{AC837A9A-5EED-4591-A6F5-068972D1BE73}" type="presParOf" srcId="{DF78FD12-8814-4829-8256-F03682617B67}" destId="{A77A1177-ADF9-4570-8550-30353E3FABCE}" srcOrd="9" destOrd="0" presId="urn:microsoft.com/office/officeart/2005/8/layout/cycle1"/>
    <dgm:cxn modelId="{E12F4E00-BFB8-4E49-961E-3FB113085101}" type="presParOf" srcId="{DF78FD12-8814-4829-8256-F03682617B67}" destId="{6D5CC4A3-5885-4082-8C3B-07F2C0A8B8D3}" srcOrd="10" destOrd="0" presId="urn:microsoft.com/office/officeart/2005/8/layout/cycle1"/>
    <dgm:cxn modelId="{66FDA87F-52F6-4575-8A33-D1CC5006BDEF}" type="presParOf" srcId="{DF78FD12-8814-4829-8256-F03682617B67}" destId="{52EE9AD1-05BD-4E86-B826-FBFB48B40EA6}" srcOrd="11" destOrd="0" presId="urn:microsoft.com/office/officeart/2005/8/layout/cycle1"/>
    <dgm:cxn modelId="{B4B5BBED-AEF7-48E3-8380-D2306B9C6AF5}" type="presParOf" srcId="{DF78FD12-8814-4829-8256-F03682617B67}" destId="{E9C9A9A8-369A-4619-BE6E-9DA570209A86}" srcOrd="12" destOrd="0" presId="urn:microsoft.com/office/officeart/2005/8/layout/cycle1"/>
    <dgm:cxn modelId="{44AB2451-0607-4264-85A2-C84D74408323}" type="presParOf" srcId="{DF78FD12-8814-4829-8256-F03682617B67}" destId="{1D92CAAA-518E-465B-ABA8-3CE843BC49C1}" srcOrd="13" destOrd="0" presId="urn:microsoft.com/office/officeart/2005/8/layout/cycle1"/>
    <dgm:cxn modelId="{2FF762ED-3DC4-4948-8A38-98A277BEB473}" type="presParOf" srcId="{DF78FD12-8814-4829-8256-F03682617B67}" destId="{0DF33329-8381-4F67-AEAF-F1C4F537C2C6}" srcOrd="14" destOrd="0" presId="urn:microsoft.com/office/officeart/2005/8/layout/cycle1"/>
    <dgm:cxn modelId="{75FA440D-06F0-4DE0-9CAD-61161E298B2E}" type="presParOf" srcId="{DF78FD12-8814-4829-8256-F03682617B67}" destId="{5491F94C-C7CA-419E-BC77-21A49CAF9DBF}" srcOrd="15" destOrd="0" presId="urn:microsoft.com/office/officeart/2005/8/layout/cycle1"/>
    <dgm:cxn modelId="{86824E15-3D44-4230-8755-8FEF2C09C0FA}" type="presParOf" srcId="{DF78FD12-8814-4829-8256-F03682617B67}" destId="{9DE422E9-9FF4-46FD-9BF0-F53926488B2F}" srcOrd="16" destOrd="0" presId="urn:microsoft.com/office/officeart/2005/8/layout/cycle1"/>
    <dgm:cxn modelId="{6A6C7FF3-5DE6-410B-AC0C-45E038CDF9A1}" type="presParOf" srcId="{DF78FD12-8814-4829-8256-F03682617B67}" destId="{D11A2458-2668-4F82-850C-9602FE7AAE9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5E4735-7A4A-4BDA-B16B-3F8DDE9BE57D}" type="doc">
      <dgm:prSet loTypeId="urn:microsoft.com/office/officeart/2005/8/layout/cycle1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6C8A6-799B-4663-899F-71EF1F5F2541}">
      <dgm:prSet phldrT="[Text]"/>
      <dgm:spPr/>
      <dgm:t>
        <a:bodyPr/>
        <a:lstStyle/>
        <a:p>
          <a:r>
            <a:rPr lang="en-US" b="1" dirty="0"/>
            <a:t>Customer</a:t>
          </a:r>
          <a:r>
            <a:rPr lang="en-US" dirty="0"/>
            <a:t>: support calls, forums, social</a:t>
          </a:r>
        </a:p>
      </dgm:t>
    </dgm:pt>
    <dgm:pt modelId="{85F894E9-D4F4-4273-AA51-07D26D302B2C}" type="parTrans" cxnId="{39F64776-EBE5-4A65-A8B4-265EF64F47C5}">
      <dgm:prSet/>
      <dgm:spPr/>
      <dgm:t>
        <a:bodyPr/>
        <a:lstStyle/>
        <a:p>
          <a:endParaRPr lang="en-US"/>
        </a:p>
      </dgm:t>
    </dgm:pt>
    <dgm:pt modelId="{983616B7-AF88-4FC7-9862-5AD3F8853220}" type="sibTrans" cxnId="{39F64776-EBE5-4A65-A8B4-265EF64F47C5}">
      <dgm:prSet/>
      <dgm:spPr/>
      <dgm:t>
        <a:bodyPr/>
        <a:lstStyle/>
        <a:p>
          <a:endParaRPr lang="en-US"/>
        </a:p>
      </dgm:t>
    </dgm:pt>
    <dgm:pt modelId="{28786DE5-8DF6-45AE-9B57-7516581C325C}">
      <dgm:prSet phldrT="[Text]"/>
      <dgm:spPr/>
      <dgm:t>
        <a:bodyPr/>
        <a:lstStyle/>
        <a:p>
          <a:r>
            <a:rPr lang="en-US" b="1" dirty="0"/>
            <a:t>Content metrics</a:t>
          </a:r>
          <a:r>
            <a:rPr lang="en-US" dirty="0"/>
            <a:t>: page views, search terms</a:t>
          </a:r>
        </a:p>
      </dgm:t>
    </dgm:pt>
    <dgm:pt modelId="{967F8700-2D24-4D1C-8A5E-DED64858DB6B}" type="parTrans" cxnId="{5C0E2AA8-0975-4CA9-A61E-9E7216B6C2DF}">
      <dgm:prSet/>
      <dgm:spPr/>
      <dgm:t>
        <a:bodyPr/>
        <a:lstStyle/>
        <a:p>
          <a:endParaRPr lang="en-US"/>
        </a:p>
      </dgm:t>
    </dgm:pt>
    <dgm:pt modelId="{BC5BC9BD-B1CE-4E7C-A223-E2DFB21950F8}" type="sibTrans" cxnId="{5C0E2AA8-0975-4CA9-A61E-9E7216B6C2DF}">
      <dgm:prSet/>
      <dgm:spPr/>
      <dgm:t>
        <a:bodyPr/>
        <a:lstStyle/>
        <a:p>
          <a:endParaRPr lang="en-US"/>
        </a:p>
      </dgm:t>
    </dgm:pt>
    <dgm:pt modelId="{D3063466-2E5C-48B8-9310-A67525903FC4}">
      <dgm:prSet phldrT="[Text]"/>
      <dgm:spPr/>
      <dgm:t>
        <a:bodyPr/>
        <a:lstStyle/>
        <a:p>
          <a:r>
            <a:rPr lang="en-US" b="1" dirty="0"/>
            <a:t>Support</a:t>
          </a:r>
          <a:r>
            <a:rPr lang="en-US" dirty="0"/>
            <a:t>: ID top issues, post doc links, evaluate content</a:t>
          </a:r>
        </a:p>
      </dgm:t>
    </dgm:pt>
    <dgm:pt modelId="{9C3BDDC9-3649-4560-B95D-AC79D14149B9}" type="parTrans" cxnId="{8D139CE0-F1AC-4F97-BC3D-19E7E26534C9}">
      <dgm:prSet/>
      <dgm:spPr/>
      <dgm:t>
        <a:bodyPr/>
        <a:lstStyle/>
        <a:p>
          <a:endParaRPr lang="en-US"/>
        </a:p>
      </dgm:t>
    </dgm:pt>
    <dgm:pt modelId="{D29B991C-2432-4366-B375-5E06844A8F82}" type="sibTrans" cxnId="{8D139CE0-F1AC-4F97-BC3D-19E7E26534C9}">
      <dgm:prSet/>
      <dgm:spPr/>
      <dgm:t>
        <a:bodyPr/>
        <a:lstStyle/>
        <a:p>
          <a:endParaRPr lang="en-US"/>
        </a:p>
      </dgm:t>
    </dgm:pt>
    <dgm:pt modelId="{5E003292-B848-427C-8C50-5C8813E52422}">
      <dgm:prSet phldrT="[Text]"/>
      <dgm:spPr/>
      <dgm:t>
        <a:bodyPr/>
        <a:lstStyle/>
        <a:p>
          <a:r>
            <a:rPr lang="en-US" b="1" dirty="0"/>
            <a:t>Engineering</a:t>
          </a:r>
          <a:r>
            <a:rPr lang="en-US" dirty="0"/>
            <a:t>: feature changes, tech input</a:t>
          </a:r>
        </a:p>
      </dgm:t>
    </dgm:pt>
    <dgm:pt modelId="{CA628DD7-F341-44B4-AA23-E284DB3A0FF7}" type="parTrans" cxnId="{379271F7-8148-4D41-857B-BB8BBD5D3604}">
      <dgm:prSet/>
      <dgm:spPr/>
      <dgm:t>
        <a:bodyPr/>
        <a:lstStyle/>
        <a:p>
          <a:endParaRPr lang="en-US"/>
        </a:p>
      </dgm:t>
    </dgm:pt>
    <dgm:pt modelId="{F9D947CB-B1B9-49D3-9B7B-4A05A413D0FD}" type="sibTrans" cxnId="{379271F7-8148-4D41-857B-BB8BBD5D3604}">
      <dgm:prSet/>
      <dgm:spPr/>
      <dgm:t>
        <a:bodyPr/>
        <a:lstStyle/>
        <a:p>
          <a:endParaRPr lang="en-US"/>
        </a:p>
      </dgm:t>
    </dgm:pt>
    <dgm:pt modelId="{0D7730EB-24EA-4778-B5BD-868AB7D0351B}">
      <dgm:prSet phldrT="[Text]"/>
      <dgm:spPr/>
      <dgm:t>
        <a:bodyPr/>
        <a:lstStyle/>
        <a:p>
          <a:r>
            <a:rPr lang="en-US" b="1" dirty="0"/>
            <a:t>Docs team</a:t>
          </a:r>
          <a:r>
            <a:rPr lang="en-US" dirty="0"/>
            <a:t>: Evolve the docs</a:t>
          </a:r>
        </a:p>
      </dgm:t>
    </dgm:pt>
    <dgm:pt modelId="{7769AEC5-355A-431A-BD2D-DA7366457527}" type="parTrans" cxnId="{612629DD-BDD2-42F0-B9D5-978FF1ACA9E8}">
      <dgm:prSet/>
      <dgm:spPr/>
      <dgm:t>
        <a:bodyPr/>
        <a:lstStyle/>
        <a:p>
          <a:endParaRPr lang="en-US"/>
        </a:p>
      </dgm:t>
    </dgm:pt>
    <dgm:pt modelId="{4C280570-041B-4EC6-98EE-805CED505770}" type="sibTrans" cxnId="{612629DD-BDD2-42F0-B9D5-978FF1ACA9E8}">
      <dgm:prSet/>
      <dgm:spPr/>
      <dgm:t>
        <a:bodyPr/>
        <a:lstStyle/>
        <a:p>
          <a:endParaRPr lang="en-US"/>
        </a:p>
      </dgm:t>
    </dgm:pt>
    <dgm:pt modelId="{EDB19D2E-EA3E-4414-96A5-E4AB8010FED4}">
      <dgm:prSet phldrT="[Text]"/>
      <dgm:spPr/>
      <dgm:t>
        <a:bodyPr/>
        <a:lstStyle/>
        <a:p>
          <a:r>
            <a:rPr lang="en-US" b="1" dirty="0"/>
            <a:t>Prod Mgmt.</a:t>
          </a:r>
          <a:r>
            <a:rPr lang="en-US" dirty="0"/>
            <a:t>: Set priorities, guide teams</a:t>
          </a:r>
        </a:p>
      </dgm:t>
    </dgm:pt>
    <dgm:pt modelId="{1B9B0E28-C894-47B6-A3E6-58722B74B959}" type="parTrans" cxnId="{62AC3267-D324-4EF7-B0F5-ABDCBC755CBF}">
      <dgm:prSet/>
      <dgm:spPr/>
      <dgm:t>
        <a:bodyPr/>
        <a:lstStyle/>
        <a:p>
          <a:endParaRPr lang="en-US"/>
        </a:p>
      </dgm:t>
    </dgm:pt>
    <dgm:pt modelId="{4F408118-06E6-474D-AD07-790459FDE05F}" type="sibTrans" cxnId="{62AC3267-D324-4EF7-B0F5-ABDCBC755CBF}">
      <dgm:prSet/>
      <dgm:spPr/>
      <dgm:t>
        <a:bodyPr/>
        <a:lstStyle/>
        <a:p>
          <a:endParaRPr lang="en-US"/>
        </a:p>
      </dgm:t>
    </dgm:pt>
    <dgm:pt modelId="{DF78FD12-8814-4829-8256-F03682617B67}" type="pres">
      <dgm:prSet presAssocID="{CF5E4735-7A4A-4BDA-B16B-3F8DDE9BE57D}" presName="cycle" presStyleCnt="0">
        <dgm:presLayoutVars>
          <dgm:dir/>
          <dgm:resizeHandles val="exact"/>
        </dgm:presLayoutVars>
      </dgm:prSet>
      <dgm:spPr/>
    </dgm:pt>
    <dgm:pt modelId="{6DA278EE-90DB-489D-9E12-3E1CB0AA092F}" type="pres">
      <dgm:prSet presAssocID="{3FC6C8A6-799B-4663-899F-71EF1F5F2541}" presName="dummy" presStyleCnt="0"/>
      <dgm:spPr/>
    </dgm:pt>
    <dgm:pt modelId="{E5B1F36A-3EFE-4265-9C88-92E0CEDC7370}" type="pres">
      <dgm:prSet presAssocID="{3FC6C8A6-799B-4663-899F-71EF1F5F2541}" presName="node" presStyleLbl="revTx" presStyleIdx="0" presStyleCnt="6">
        <dgm:presLayoutVars>
          <dgm:bulletEnabled val="1"/>
        </dgm:presLayoutVars>
      </dgm:prSet>
      <dgm:spPr/>
    </dgm:pt>
    <dgm:pt modelId="{547E89AE-1972-44F9-98B8-586EBD1D062E}" type="pres">
      <dgm:prSet presAssocID="{983616B7-AF88-4FC7-9862-5AD3F8853220}" presName="sibTrans" presStyleLbl="node1" presStyleIdx="0" presStyleCnt="6"/>
      <dgm:spPr/>
    </dgm:pt>
    <dgm:pt modelId="{FAB9215A-AA03-49E1-A1A6-9CF5D90DFE36}" type="pres">
      <dgm:prSet presAssocID="{28786DE5-8DF6-45AE-9B57-7516581C325C}" presName="dummy" presStyleCnt="0"/>
      <dgm:spPr/>
    </dgm:pt>
    <dgm:pt modelId="{9DF1D7BD-5F7C-407E-8B6F-4C9E25D260F9}" type="pres">
      <dgm:prSet presAssocID="{28786DE5-8DF6-45AE-9B57-7516581C325C}" presName="node" presStyleLbl="revTx" presStyleIdx="1" presStyleCnt="6">
        <dgm:presLayoutVars>
          <dgm:bulletEnabled val="1"/>
        </dgm:presLayoutVars>
      </dgm:prSet>
      <dgm:spPr/>
    </dgm:pt>
    <dgm:pt modelId="{97755589-B019-45DF-B6D5-0BEE98926DB4}" type="pres">
      <dgm:prSet presAssocID="{BC5BC9BD-B1CE-4E7C-A223-E2DFB21950F8}" presName="sibTrans" presStyleLbl="node1" presStyleIdx="1" presStyleCnt="6"/>
      <dgm:spPr/>
    </dgm:pt>
    <dgm:pt modelId="{3142B669-1A9B-46F7-8679-386979D4D34B}" type="pres">
      <dgm:prSet presAssocID="{D3063466-2E5C-48B8-9310-A67525903FC4}" presName="dummy" presStyleCnt="0"/>
      <dgm:spPr/>
    </dgm:pt>
    <dgm:pt modelId="{DE4F787B-0517-45CE-9F4D-18EC983B3FB8}" type="pres">
      <dgm:prSet presAssocID="{D3063466-2E5C-48B8-9310-A67525903FC4}" presName="node" presStyleLbl="revTx" presStyleIdx="2" presStyleCnt="6">
        <dgm:presLayoutVars>
          <dgm:bulletEnabled val="1"/>
        </dgm:presLayoutVars>
      </dgm:prSet>
      <dgm:spPr/>
    </dgm:pt>
    <dgm:pt modelId="{BE65CD48-EEFE-423C-8A5C-C58D6F20825D}" type="pres">
      <dgm:prSet presAssocID="{D29B991C-2432-4366-B375-5E06844A8F82}" presName="sibTrans" presStyleLbl="node1" presStyleIdx="2" presStyleCnt="6"/>
      <dgm:spPr/>
    </dgm:pt>
    <dgm:pt modelId="{A77A1177-ADF9-4570-8550-30353E3FABCE}" type="pres">
      <dgm:prSet presAssocID="{5E003292-B848-427C-8C50-5C8813E52422}" presName="dummy" presStyleCnt="0"/>
      <dgm:spPr/>
    </dgm:pt>
    <dgm:pt modelId="{6D5CC4A3-5885-4082-8C3B-07F2C0A8B8D3}" type="pres">
      <dgm:prSet presAssocID="{5E003292-B848-427C-8C50-5C8813E52422}" presName="node" presStyleLbl="revTx" presStyleIdx="3" presStyleCnt="6">
        <dgm:presLayoutVars>
          <dgm:bulletEnabled val="1"/>
        </dgm:presLayoutVars>
      </dgm:prSet>
      <dgm:spPr/>
    </dgm:pt>
    <dgm:pt modelId="{52EE9AD1-05BD-4E86-B826-FBFB48B40EA6}" type="pres">
      <dgm:prSet presAssocID="{F9D947CB-B1B9-49D3-9B7B-4A05A413D0FD}" presName="sibTrans" presStyleLbl="node1" presStyleIdx="3" presStyleCnt="6"/>
      <dgm:spPr/>
    </dgm:pt>
    <dgm:pt modelId="{E9C9A9A8-369A-4619-BE6E-9DA570209A86}" type="pres">
      <dgm:prSet presAssocID="{EDB19D2E-EA3E-4414-96A5-E4AB8010FED4}" presName="dummy" presStyleCnt="0"/>
      <dgm:spPr/>
    </dgm:pt>
    <dgm:pt modelId="{1D92CAAA-518E-465B-ABA8-3CE843BC49C1}" type="pres">
      <dgm:prSet presAssocID="{EDB19D2E-EA3E-4414-96A5-E4AB8010FED4}" presName="node" presStyleLbl="revTx" presStyleIdx="4" presStyleCnt="6">
        <dgm:presLayoutVars>
          <dgm:bulletEnabled val="1"/>
        </dgm:presLayoutVars>
      </dgm:prSet>
      <dgm:spPr/>
    </dgm:pt>
    <dgm:pt modelId="{0DF33329-8381-4F67-AEAF-F1C4F537C2C6}" type="pres">
      <dgm:prSet presAssocID="{4F408118-06E6-474D-AD07-790459FDE05F}" presName="sibTrans" presStyleLbl="node1" presStyleIdx="4" presStyleCnt="6"/>
      <dgm:spPr/>
    </dgm:pt>
    <dgm:pt modelId="{5491F94C-C7CA-419E-BC77-21A49CAF9DBF}" type="pres">
      <dgm:prSet presAssocID="{0D7730EB-24EA-4778-B5BD-868AB7D0351B}" presName="dummy" presStyleCnt="0"/>
      <dgm:spPr/>
    </dgm:pt>
    <dgm:pt modelId="{9DE422E9-9FF4-46FD-9BF0-F53926488B2F}" type="pres">
      <dgm:prSet presAssocID="{0D7730EB-24EA-4778-B5BD-868AB7D0351B}" presName="node" presStyleLbl="revTx" presStyleIdx="5" presStyleCnt="6" custRadScaleRad="100537" custRadScaleInc="-2631">
        <dgm:presLayoutVars>
          <dgm:bulletEnabled val="1"/>
        </dgm:presLayoutVars>
      </dgm:prSet>
      <dgm:spPr/>
    </dgm:pt>
    <dgm:pt modelId="{D11A2458-2668-4F82-850C-9602FE7AAE93}" type="pres">
      <dgm:prSet presAssocID="{4C280570-041B-4EC6-98EE-805CED505770}" presName="sibTrans" presStyleLbl="node1" presStyleIdx="5" presStyleCnt="6"/>
      <dgm:spPr/>
    </dgm:pt>
  </dgm:ptLst>
  <dgm:cxnLst>
    <dgm:cxn modelId="{DB07C224-4DFB-4B35-9AB6-18959EBA1D4B}" type="presOf" srcId="{4C280570-041B-4EC6-98EE-805CED505770}" destId="{D11A2458-2668-4F82-850C-9602FE7AAE93}" srcOrd="0" destOrd="0" presId="urn:microsoft.com/office/officeart/2005/8/layout/cycle1"/>
    <dgm:cxn modelId="{D5996332-2953-4C80-A6CE-5A6BA8D2084B}" type="presOf" srcId="{3FC6C8A6-799B-4663-899F-71EF1F5F2541}" destId="{E5B1F36A-3EFE-4265-9C88-92E0CEDC7370}" srcOrd="0" destOrd="0" presId="urn:microsoft.com/office/officeart/2005/8/layout/cycle1"/>
    <dgm:cxn modelId="{28C34640-4AE4-4F59-A074-017B49344AFA}" type="presOf" srcId="{0D7730EB-24EA-4778-B5BD-868AB7D0351B}" destId="{9DE422E9-9FF4-46FD-9BF0-F53926488B2F}" srcOrd="0" destOrd="0" presId="urn:microsoft.com/office/officeart/2005/8/layout/cycle1"/>
    <dgm:cxn modelId="{88138662-E368-4161-B10B-FF1B1CA8A5C6}" type="presOf" srcId="{4F408118-06E6-474D-AD07-790459FDE05F}" destId="{0DF33329-8381-4F67-AEAF-F1C4F537C2C6}" srcOrd="0" destOrd="0" presId="urn:microsoft.com/office/officeart/2005/8/layout/cycle1"/>
    <dgm:cxn modelId="{62AC3267-D324-4EF7-B0F5-ABDCBC755CBF}" srcId="{CF5E4735-7A4A-4BDA-B16B-3F8DDE9BE57D}" destId="{EDB19D2E-EA3E-4414-96A5-E4AB8010FED4}" srcOrd="4" destOrd="0" parTransId="{1B9B0E28-C894-47B6-A3E6-58722B74B959}" sibTransId="{4F408118-06E6-474D-AD07-790459FDE05F}"/>
    <dgm:cxn modelId="{7499234E-B204-490B-823D-3A96C9EA4316}" type="presOf" srcId="{CF5E4735-7A4A-4BDA-B16B-3F8DDE9BE57D}" destId="{DF78FD12-8814-4829-8256-F03682617B67}" srcOrd="0" destOrd="0" presId="urn:microsoft.com/office/officeart/2005/8/layout/cycle1"/>
    <dgm:cxn modelId="{39F64776-EBE5-4A65-A8B4-265EF64F47C5}" srcId="{CF5E4735-7A4A-4BDA-B16B-3F8DDE9BE57D}" destId="{3FC6C8A6-799B-4663-899F-71EF1F5F2541}" srcOrd="0" destOrd="0" parTransId="{85F894E9-D4F4-4273-AA51-07D26D302B2C}" sibTransId="{983616B7-AF88-4FC7-9862-5AD3F8853220}"/>
    <dgm:cxn modelId="{90C28C56-FBC0-4EB6-9845-535794853256}" type="presOf" srcId="{BC5BC9BD-B1CE-4E7C-A223-E2DFB21950F8}" destId="{97755589-B019-45DF-B6D5-0BEE98926DB4}" srcOrd="0" destOrd="0" presId="urn:microsoft.com/office/officeart/2005/8/layout/cycle1"/>
    <dgm:cxn modelId="{5D5DC176-E7AB-4556-B5D6-D1024AA6D46A}" type="presOf" srcId="{EDB19D2E-EA3E-4414-96A5-E4AB8010FED4}" destId="{1D92CAAA-518E-465B-ABA8-3CE843BC49C1}" srcOrd="0" destOrd="0" presId="urn:microsoft.com/office/officeart/2005/8/layout/cycle1"/>
    <dgm:cxn modelId="{C0DF2C8C-A374-4764-8999-1EDA4714931E}" type="presOf" srcId="{28786DE5-8DF6-45AE-9B57-7516581C325C}" destId="{9DF1D7BD-5F7C-407E-8B6F-4C9E25D260F9}" srcOrd="0" destOrd="0" presId="urn:microsoft.com/office/officeart/2005/8/layout/cycle1"/>
    <dgm:cxn modelId="{16FD1C8F-6D22-48E5-A047-183830A25328}" type="presOf" srcId="{F9D947CB-B1B9-49D3-9B7B-4A05A413D0FD}" destId="{52EE9AD1-05BD-4E86-B826-FBFB48B40EA6}" srcOrd="0" destOrd="0" presId="urn:microsoft.com/office/officeart/2005/8/layout/cycle1"/>
    <dgm:cxn modelId="{5C0E2AA8-0975-4CA9-A61E-9E7216B6C2DF}" srcId="{CF5E4735-7A4A-4BDA-B16B-3F8DDE9BE57D}" destId="{28786DE5-8DF6-45AE-9B57-7516581C325C}" srcOrd="1" destOrd="0" parTransId="{967F8700-2D24-4D1C-8A5E-DED64858DB6B}" sibTransId="{BC5BC9BD-B1CE-4E7C-A223-E2DFB21950F8}"/>
    <dgm:cxn modelId="{E8ACDCC4-20F8-4FFF-94F3-643F5905D7ED}" type="presOf" srcId="{983616B7-AF88-4FC7-9862-5AD3F8853220}" destId="{547E89AE-1972-44F9-98B8-586EBD1D062E}" srcOrd="0" destOrd="0" presId="urn:microsoft.com/office/officeart/2005/8/layout/cycle1"/>
    <dgm:cxn modelId="{C602C2D8-FF7C-4231-80F5-3330254AF4C0}" type="presOf" srcId="{5E003292-B848-427C-8C50-5C8813E52422}" destId="{6D5CC4A3-5885-4082-8C3B-07F2C0A8B8D3}" srcOrd="0" destOrd="0" presId="urn:microsoft.com/office/officeart/2005/8/layout/cycle1"/>
    <dgm:cxn modelId="{612629DD-BDD2-42F0-B9D5-978FF1ACA9E8}" srcId="{CF5E4735-7A4A-4BDA-B16B-3F8DDE9BE57D}" destId="{0D7730EB-24EA-4778-B5BD-868AB7D0351B}" srcOrd="5" destOrd="0" parTransId="{7769AEC5-355A-431A-BD2D-DA7366457527}" sibTransId="{4C280570-041B-4EC6-98EE-805CED505770}"/>
    <dgm:cxn modelId="{8D139CE0-F1AC-4F97-BC3D-19E7E26534C9}" srcId="{CF5E4735-7A4A-4BDA-B16B-3F8DDE9BE57D}" destId="{D3063466-2E5C-48B8-9310-A67525903FC4}" srcOrd="2" destOrd="0" parTransId="{9C3BDDC9-3649-4560-B95D-AC79D14149B9}" sibTransId="{D29B991C-2432-4366-B375-5E06844A8F82}"/>
    <dgm:cxn modelId="{8F4B31EF-7D47-4E30-9ACE-80DB8ABE6B6E}" type="presOf" srcId="{D29B991C-2432-4366-B375-5E06844A8F82}" destId="{BE65CD48-EEFE-423C-8A5C-C58D6F20825D}" srcOrd="0" destOrd="0" presId="urn:microsoft.com/office/officeart/2005/8/layout/cycle1"/>
    <dgm:cxn modelId="{379271F7-8148-4D41-857B-BB8BBD5D3604}" srcId="{CF5E4735-7A4A-4BDA-B16B-3F8DDE9BE57D}" destId="{5E003292-B848-427C-8C50-5C8813E52422}" srcOrd="3" destOrd="0" parTransId="{CA628DD7-F341-44B4-AA23-E284DB3A0FF7}" sibTransId="{F9D947CB-B1B9-49D3-9B7B-4A05A413D0FD}"/>
    <dgm:cxn modelId="{07EC00F8-C571-40DA-B992-CC69BA538550}" type="presOf" srcId="{D3063466-2E5C-48B8-9310-A67525903FC4}" destId="{DE4F787B-0517-45CE-9F4D-18EC983B3FB8}" srcOrd="0" destOrd="0" presId="urn:microsoft.com/office/officeart/2005/8/layout/cycle1"/>
    <dgm:cxn modelId="{611FBDD1-1015-42BF-B5D2-87B2A5774E21}" type="presParOf" srcId="{DF78FD12-8814-4829-8256-F03682617B67}" destId="{6DA278EE-90DB-489D-9E12-3E1CB0AA092F}" srcOrd="0" destOrd="0" presId="urn:microsoft.com/office/officeart/2005/8/layout/cycle1"/>
    <dgm:cxn modelId="{D0380C8E-C408-4080-99DF-B5441837755A}" type="presParOf" srcId="{DF78FD12-8814-4829-8256-F03682617B67}" destId="{E5B1F36A-3EFE-4265-9C88-92E0CEDC7370}" srcOrd="1" destOrd="0" presId="urn:microsoft.com/office/officeart/2005/8/layout/cycle1"/>
    <dgm:cxn modelId="{4A1E7E72-BF8A-4A22-8AEF-A827AF2DFD09}" type="presParOf" srcId="{DF78FD12-8814-4829-8256-F03682617B67}" destId="{547E89AE-1972-44F9-98B8-586EBD1D062E}" srcOrd="2" destOrd="0" presId="urn:microsoft.com/office/officeart/2005/8/layout/cycle1"/>
    <dgm:cxn modelId="{3750FC5F-5C9A-482C-BE6C-FA53B62F235C}" type="presParOf" srcId="{DF78FD12-8814-4829-8256-F03682617B67}" destId="{FAB9215A-AA03-49E1-A1A6-9CF5D90DFE36}" srcOrd="3" destOrd="0" presId="urn:microsoft.com/office/officeart/2005/8/layout/cycle1"/>
    <dgm:cxn modelId="{0F871A31-0E6D-4A52-9D3B-52D0185A8AE9}" type="presParOf" srcId="{DF78FD12-8814-4829-8256-F03682617B67}" destId="{9DF1D7BD-5F7C-407E-8B6F-4C9E25D260F9}" srcOrd="4" destOrd="0" presId="urn:microsoft.com/office/officeart/2005/8/layout/cycle1"/>
    <dgm:cxn modelId="{300B4398-D004-4F31-96C3-747129252373}" type="presParOf" srcId="{DF78FD12-8814-4829-8256-F03682617B67}" destId="{97755589-B019-45DF-B6D5-0BEE98926DB4}" srcOrd="5" destOrd="0" presId="urn:microsoft.com/office/officeart/2005/8/layout/cycle1"/>
    <dgm:cxn modelId="{BDEC9DCA-6CF3-491B-ACE4-0761EE3912B3}" type="presParOf" srcId="{DF78FD12-8814-4829-8256-F03682617B67}" destId="{3142B669-1A9B-46F7-8679-386979D4D34B}" srcOrd="6" destOrd="0" presId="urn:microsoft.com/office/officeart/2005/8/layout/cycle1"/>
    <dgm:cxn modelId="{7872DDB4-8484-4CD1-8061-F84AE6E0ED6F}" type="presParOf" srcId="{DF78FD12-8814-4829-8256-F03682617B67}" destId="{DE4F787B-0517-45CE-9F4D-18EC983B3FB8}" srcOrd="7" destOrd="0" presId="urn:microsoft.com/office/officeart/2005/8/layout/cycle1"/>
    <dgm:cxn modelId="{35CEF0BA-7607-49C0-9EAC-3D0B47FE2EA4}" type="presParOf" srcId="{DF78FD12-8814-4829-8256-F03682617B67}" destId="{BE65CD48-EEFE-423C-8A5C-C58D6F20825D}" srcOrd="8" destOrd="0" presId="urn:microsoft.com/office/officeart/2005/8/layout/cycle1"/>
    <dgm:cxn modelId="{AC837A9A-5EED-4591-A6F5-068972D1BE73}" type="presParOf" srcId="{DF78FD12-8814-4829-8256-F03682617B67}" destId="{A77A1177-ADF9-4570-8550-30353E3FABCE}" srcOrd="9" destOrd="0" presId="urn:microsoft.com/office/officeart/2005/8/layout/cycle1"/>
    <dgm:cxn modelId="{E12F4E00-BFB8-4E49-961E-3FB113085101}" type="presParOf" srcId="{DF78FD12-8814-4829-8256-F03682617B67}" destId="{6D5CC4A3-5885-4082-8C3B-07F2C0A8B8D3}" srcOrd="10" destOrd="0" presId="urn:microsoft.com/office/officeart/2005/8/layout/cycle1"/>
    <dgm:cxn modelId="{66FDA87F-52F6-4575-8A33-D1CC5006BDEF}" type="presParOf" srcId="{DF78FD12-8814-4829-8256-F03682617B67}" destId="{52EE9AD1-05BD-4E86-B826-FBFB48B40EA6}" srcOrd="11" destOrd="0" presId="urn:microsoft.com/office/officeart/2005/8/layout/cycle1"/>
    <dgm:cxn modelId="{B4B5BBED-AEF7-48E3-8380-D2306B9C6AF5}" type="presParOf" srcId="{DF78FD12-8814-4829-8256-F03682617B67}" destId="{E9C9A9A8-369A-4619-BE6E-9DA570209A86}" srcOrd="12" destOrd="0" presId="urn:microsoft.com/office/officeart/2005/8/layout/cycle1"/>
    <dgm:cxn modelId="{44AB2451-0607-4264-85A2-C84D74408323}" type="presParOf" srcId="{DF78FD12-8814-4829-8256-F03682617B67}" destId="{1D92CAAA-518E-465B-ABA8-3CE843BC49C1}" srcOrd="13" destOrd="0" presId="urn:microsoft.com/office/officeart/2005/8/layout/cycle1"/>
    <dgm:cxn modelId="{2FF762ED-3DC4-4948-8A38-98A277BEB473}" type="presParOf" srcId="{DF78FD12-8814-4829-8256-F03682617B67}" destId="{0DF33329-8381-4F67-AEAF-F1C4F537C2C6}" srcOrd="14" destOrd="0" presId="urn:microsoft.com/office/officeart/2005/8/layout/cycle1"/>
    <dgm:cxn modelId="{75FA440D-06F0-4DE0-9CAD-61161E298B2E}" type="presParOf" srcId="{DF78FD12-8814-4829-8256-F03682617B67}" destId="{5491F94C-C7CA-419E-BC77-21A49CAF9DBF}" srcOrd="15" destOrd="0" presId="urn:microsoft.com/office/officeart/2005/8/layout/cycle1"/>
    <dgm:cxn modelId="{86824E15-3D44-4230-8755-8FEF2C09C0FA}" type="presParOf" srcId="{DF78FD12-8814-4829-8256-F03682617B67}" destId="{9DE422E9-9FF4-46FD-9BF0-F53926488B2F}" srcOrd="16" destOrd="0" presId="urn:microsoft.com/office/officeart/2005/8/layout/cycle1"/>
    <dgm:cxn modelId="{6A6C7FF3-5DE6-410B-AC0C-45E038CDF9A1}" type="presParOf" srcId="{DF78FD12-8814-4829-8256-F03682617B67}" destId="{D11A2458-2668-4F82-850C-9602FE7AAE9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1F36A-3EFE-4265-9C88-92E0CEDC7370}">
      <dsp:nvSpPr>
        <dsp:cNvPr id="0" name=""/>
        <dsp:cNvSpPr/>
      </dsp:nvSpPr>
      <dsp:spPr>
        <a:xfrm>
          <a:off x="4746930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Customer</a:t>
          </a:r>
          <a:r>
            <a:rPr lang="en-US" sz="1400" kern="1200" dirty="0"/>
            <a:t>: support calls, forums, social</a:t>
          </a:r>
        </a:p>
      </dsp:txBody>
      <dsp:txXfrm>
        <a:off x="4746930" y="13889"/>
        <a:ext cx="1107281" cy="1107281"/>
      </dsp:txXfrm>
    </dsp:sp>
    <dsp:sp modelId="{547E89AE-1972-44F9-98B8-586EBD1D062E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F1D7BD-5F7C-407E-8B6F-4C9E25D260F9}">
      <dsp:nvSpPr>
        <dsp:cNvPr id="0" name=""/>
        <dsp:cNvSpPr/>
      </dsp:nvSpPr>
      <dsp:spPr>
        <a:xfrm>
          <a:off x="5983501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Content metrics</a:t>
          </a:r>
          <a:r>
            <a:rPr lang="en-US" sz="1400" kern="1200" dirty="0"/>
            <a:t>: page views, search terms</a:t>
          </a:r>
        </a:p>
      </dsp:txBody>
      <dsp:txXfrm>
        <a:off x="5983501" y="2155692"/>
        <a:ext cx="1107281" cy="1107281"/>
      </dsp:txXfrm>
    </dsp:sp>
    <dsp:sp modelId="{97755589-B019-45DF-B6D5-0BEE98926DB4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4F787B-0517-45CE-9F4D-18EC983B3FB8}">
      <dsp:nvSpPr>
        <dsp:cNvPr id="0" name=""/>
        <dsp:cNvSpPr/>
      </dsp:nvSpPr>
      <dsp:spPr>
        <a:xfrm>
          <a:off x="4746930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Support</a:t>
          </a:r>
          <a:r>
            <a:rPr lang="en-US" sz="1400" kern="1200" dirty="0"/>
            <a:t>: ID top issues, post doc links, evaluate content</a:t>
          </a:r>
        </a:p>
      </dsp:txBody>
      <dsp:txXfrm>
        <a:off x="4746930" y="4297496"/>
        <a:ext cx="1107281" cy="1107281"/>
      </dsp:txXfrm>
    </dsp:sp>
    <dsp:sp modelId="{BE65CD48-EEFE-423C-8A5C-C58D6F20825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5CC4A3-5885-4082-8C3B-07F2C0A8B8D3}">
      <dsp:nvSpPr>
        <dsp:cNvPr id="0" name=""/>
        <dsp:cNvSpPr/>
      </dsp:nvSpPr>
      <dsp:spPr>
        <a:xfrm>
          <a:off x="2273788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Engineering</a:t>
          </a:r>
          <a:r>
            <a:rPr lang="en-US" sz="1400" kern="1200" dirty="0"/>
            <a:t>: feature changes, tech input</a:t>
          </a:r>
        </a:p>
      </dsp:txBody>
      <dsp:txXfrm>
        <a:off x="2273788" y="4297496"/>
        <a:ext cx="1107281" cy="1107281"/>
      </dsp:txXfrm>
    </dsp:sp>
    <dsp:sp modelId="{52EE9AD1-05BD-4E86-B826-FBFB48B40EA6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92CAAA-518E-465B-ABA8-3CE843BC49C1}">
      <dsp:nvSpPr>
        <dsp:cNvPr id="0" name=""/>
        <dsp:cNvSpPr/>
      </dsp:nvSpPr>
      <dsp:spPr>
        <a:xfrm>
          <a:off x="1037217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Prod Mgmt.</a:t>
          </a:r>
          <a:r>
            <a:rPr lang="en-US" sz="1400" kern="1200" dirty="0"/>
            <a:t>: Set priorities, guide teams</a:t>
          </a:r>
        </a:p>
      </dsp:txBody>
      <dsp:txXfrm>
        <a:off x="1037217" y="2155692"/>
        <a:ext cx="1107281" cy="1107281"/>
      </dsp:txXfrm>
    </dsp:sp>
    <dsp:sp modelId="{0DF33329-8381-4F67-AEAF-F1C4F537C2C6}">
      <dsp:nvSpPr>
        <dsp:cNvPr id="0" name=""/>
        <dsp:cNvSpPr/>
      </dsp:nvSpPr>
      <dsp:spPr>
        <a:xfrm>
          <a:off x="1362722" y="-23508"/>
          <a:ext cx="5414110" cy="5414110"/>
        </a:xfrm>
        <a:prstGeom prst="circularArrow">
          <a:avLst>
            <a:gd name="adj1" fmla="val 3988"/>
            <a:gd name="adj2" fmla="val 250168"/>
            <a:gd name="adj3" fmla="val 13101968"/>
            <a:gd name="adj4" fmla="val 11539423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E422E9-9FF4-46FD-9BF0-F53926488B2F}">
      <dsp:nvSpPr>
        <dsp:cNvPr id="0" name=""/>
        <dsp:cNvSpPr/>
      </dsp:nvSpPr>
      <dsp:spPr>
        <a:xfrm>
          <a:off x="2247424" y="13895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Docs team</a:t>
          </a:r>
          <a:r>
            <a:rPr lang="en-US" sz="1400" kern="1200" dirty="0"/>
            <a:t>: Evolve the docs</a:t>
          </a:r>
        </a:p>
      </dsp:txBody>
      <dsp:txXfrm>
        <a:off x="2247424" y="13895"/>
        <a:ext cx="1107281" cy="1107281"/>
      </dsp:txXfrm>
    </dsp:sp>
    <dsp:sp modelId="{D11A2458-2668-4F82-850C-9602FE7AAE93}">
      <dsp:nvSpPr>
        <dsp:cNvPr id="0" name=""/>
        <dsp:cNvSpPr/>
      </dsp:nvSpPr>
      <dsp:spPr>
        <a:xfrm>
          <a:off x="1333319" y="-4636"/>
          <a:ext cx="5414110" cy="5414110"/>
        </a:xfrm>
        <a:prstGeom prst="circularArrow">
          <a:avLst>
            <a:gd name="adj1" fmla="val 3988"/>
            <a:gd name="adj2" fmla="val 250168"/>
            <a:gd name="adj3" fmla="val 16945842"/>
            <a:gd name="adj4" fmla="val 1523424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1F36A-3EFE-4265-9C88-92E0CEDC7370}">
      <dsp:nvSpPr>
        <dsp:cNvPr id="0" name=""/>
        <dsp:cNvSpPr/>
      </dsp:nvSpPr>
      <dsp:spPr>
        <a:xfrm>
          <a:off x="4746930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Customer</a:t>
          </a:r>
          <a:r>
            <a:rPr lang="en-US" sz="1400" kern="1200" dirty="0"/>
            <a:t>: support calls, forums, social</a:t>
          </a:r>
        </a:p>
      </dsp:txBody>
      <dsp:txXfrm>
        <a:off x="4746930" y="13889"/>
        <a:ext cx="1107281" cy="1107281"/>
      </dsp:txXfrm>
    </dsp:sp>
    <dsp:sp modelId="{547E89AE-1972-44F9-98B8-586EBD1D062E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F1D7BD-5F7C-407E-8B6F-4C9E25D260F9}">
      <dsp:nvSpPr>
        <dsp:cNvPr id="0" name=""/>
        <dsp:cNvSpPr/>
      </dsp:nvSpPr>
      <dsp:spPr>
        <a:xfrm>
          <a:off x="5983501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Content metrics</a:t>
          </a:r>
          <a:r>
            <a:rPr lang="en-US" sz="1400" kern="1200" dirty="0"/>
            <a:t>: page views, search terms</a:t>
          </a:r>
        </a:p>
      </dsp:txBody>
      <dsp:txXfrm>
        <a:off x="5983501" y="2155692"/>
        <a:ext cx="1107281" cy="1107281"/>
      </dsp:txXfrm>
    </dsp:sp>
    <dsp:sp modelId="{97755589-B019-45DF-B6D5-0BEE98926DB4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4F787B-0517-45CE-9F4D-18EC983B3FB8}">
      <dsp:nvSpPr>
        <dsp:cNvPr id="0" name=""/>
        <dsp:cNvSpPr/>
      </dsp:nvSpPr>
      <dsp:spPr>
        <a:xfrm>
          <a:off x="4746930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Support</a:t>
          </a:r>
          <a:r>
            <a:rPr lang="en-US" sz="1400" kern="1200" dirty="0"/>
            <a:t>: ID top issues, post doc links, evaluate content</a:t>
          </a:r>
        </a:p>
      </dsp:txBody>
      <dsp:txXfrm>
        <a:off x="4746930" y="4297496"/>
        <a:ext cx="1107281" cy="1107281"/>
      </dsp:txXfrm>
    </dsp:sp>
    <dsp:sp modelId="{BE65CD48-EEFE-423C-8A5C-C58D6F20825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5CC4A3-5885-4082-8C3B-07F2C0A8B8D3}">
      <dsp:nvSpPr>
        <dsp:cNvPr id="0" name=""/>
        <dsp:cNvSpPr/>
      </dsp:nvSpPr>
      <dsp:spPr>
        <a:xfrm>
          <a:off x="2273788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Engineering</a:t>
          </a:r>
          <a:r>
            <a:rPr lang="en-US" sz="1400" kern="1200" dirty="0"/>
            <a:t>: feature changes, tech input</a:t>
          </a:r>
        </a:p>
      </dsp:txBody>
      <dsp:txXfrm>
        <a:off x="2273788" y="4297496"/>
        <a:ext cx="1107281" cy="1107281"/>
      </dsp:txXfrm>
    </dsp:sp>
    <dsp:sp modelId="{52EE9AD1-05BD-4E86-B826-FBFB48B40EA6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92CAAA-518E-465B-ABA8-3CE843BC49C1}">
      <dsp:nvSpPr>
        <dsp:cNvPr id="0" name=""/>
        <dsp:cNvSpPr/>
      </dsp:nvSpPr>
      <dsp:spPr>
        <a:xfrm>
          <a:off x="1037217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Prod Mgmt.</a:t>
          </a:r>
          <a:r>
            <a:rPr lang="en-US" sz="1400" kern="1200" dirty="0"/>
            <a:t>: Set priorities, guide teams</a:t>
          </a:r>
        </a:p>
      </dsp:txBody>
      <dsp:txXfrm>
        <a:off x="1037217" y="2155692"/>
        <a:ext cx="1107281" cy="1107281"/>
      </dsp:txXfrm>
    </dsp:sp>
    <dsp:sp modelId="{0DF33329-8381-4F67-AEAF-F1C4F537C2C6}">
      <dsp:nvSpPr>
        <dsp:cNvPr id="0" name=""/>
        <dsp:cNvSpPr/>
      </dsp:nvSpPr>
      <dsp:spPr>
        <a:xfrm>
          <a:off x="1362722" y="-23508"/>
          <a:ext cx="5414110" cy="5414110"/>
        </a:xfrm>
        <a:prstGeom prst="circularArrow">
          <a:avLst>
            <a:gd name="adj1" fmla="val 3988"/>
            <a:gd name="adj2" fmla="val 250168"/>
            <a:gd name="adj3" fmla="val 13101968"/>
            <a:gd name="adj4" fmla="val 11539423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E422E9-9FF4-46FD-9BF0-F53926488B2F}">
      <dsp:nvSpPr>
        <dsp:cNvPr id="0" name=""/>
        <dsp:cNvSpPr/>
      </dsp:nvSpPr>
      <dsp:spPr>
        <a:xfrm>
          <a:off x="2247424" y="13895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Docs team</a:t>
          </a:r>
          <a:r>
            <a:rPr lang="en-US" sz="1400" kern="1200" dirty="0"/>
            <a:t>: Evolve the docs</a:t>
          </a:r>
        </a:p>
      </dsp:txBody>
      <dsp:txXfrm>
        <a:off x="2247424" y="13895"/>
        <a:ext cx="1107281" cy="1107281"/>
      </dsp:txXfrm>
    </dsp:sp>
    <dsp:sp modelId="{D11A2458-2668-4F82-850C-9602FE7AAE93}">
      <dsp:nvSpPr>
        <dsp:cNvPr id="0" name=""/>
        <dsp:cNvSpPr/>
      </dsp:nvSpPr>
      <dsp:spPr>
        <a:xfrm>
          <a:off x="1333319" y="-4636"/>
          <a:ext cx="5414110" cy="5414110"/>
        </a:xfrm>
        <a:prstGeom prst="circularArrow">
          <a:avLst>
            <a:gd name="adj1" fmla="val 3988"/>
            <a:gd name="adj2" fmla="val 250168"/>
            <a:gd name="adj3" fmla="val 16945842"/>
            <a:gd name="adj4" fmla="val 1523424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1F36A-3EFE-4265-9C88-92E0CEDC7370}">
      <dsp:nvSpPr>
        <dsp:cNvPr id="0" name=""/>
        <dsp:cNvSpPr/>
      </dsp:nvSpPr>
      <dsp:spPr>
        <a:xfrm>
          <a:off x="4586765" y="276"/>
          <a:ext cx="980281" cy="98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Customer</a:t>
          </a:r>
          <a:r>
            <a:rPr lang="en-US" sz="1200" kern="1200" dirty="0"/>
            <a:t>: support calls, forums, social</a:t>
          </a:r>
        </a:p>
      </dsp:txBody>
      <dsp:txXfrm>
        <a:off x="4586765" y="276"/>
        <a:ext cx="980281" cy="980281"/>
      </dsp:txXfrm>
    </dsp:sp>
    <dsp:sp modelId="{547E89AE-1972-44F9-98B8-586EBD1D062E}">
      <dsp:nvSpPr>
        <dsp:cNvPr id="0" name=""/>
        <dsp:cNvSpPr/>
      </dsp:nvSpPr>
      <dsp:spPr>
        <a:xfrm>
          <a:off x="1522404" y="52143"/>
          <a:ext cx="5083190" cy="5083190"/>
        </a:xfrm>
        <a:prstGeom prst="circularArrow">
          <a:avLst>
            <a:gd name="adj1" fmla="val 3761"/>
            <a:gd name="adj2" fmla="val 234621"/>
            <a:gd name="adj3" fmla="val 19827894"/>
            <a:gd name="adj4" fmla="val 18604717"/>
            <a:gd name="adj5" fmla="val 438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F1D7BD-5F7C-407E-8B6F-4C9E25D260F9}">
      <dsp:nvSpPr>
        <dsp:cNvPr id="0" name=""/>
        <dsp:cNvSpPr/>
      </dsp:nvSpPr>
      <dsp:spPr>
        <a:xfrm>
          <a:off x="5849839" y="1584120"/>
          <a:ext cx="980281" cy="98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Content metrics</a:t>
          </a:r>
          <a:r>
            <a:rPr lang="en-US" sz="1200" kern="1200" dirty="0"/>
            <a:t>: page views, search terms</a:t>
          </a:r>
        </a:p>
      </dsp:txBody>
      <dsp:txXfrm>
        <a:off x="5849839" y="1584120"/>
        <a:ext cx="980281" cy="980281"/>
      </dsp:txXfrm>
    </dsp:sp>
    <dsp:sp modelId="{97755589-B019-45DF-B6D5-0BEE98926DB4}">
      <dsp:nvSpPr>
        <dsp:cNvPr id="0" name=""/>
        <dsp:cNvSpPr/>
      </dsp:nvSpPr>
      <dsp:spPr>
        <a:xfrm>
          <a:off x="1522404" y="52143"/>
          <a:ext cx="5083190" cy="5083190"/>
        </a:xfrm>
        <a:prstGeom prst="circularArrow">
          <a:avLst>
            <a:gd name="adj1" fmla="val 3761"/>
            <a:gd name="adj2" fmla="val 234621"/>
            <a:gd name="adj3" fmla="val 1231007"/>
            <a:gd name="adj4" fmla="val 21556798"/>
            <a:gd name="adj5" fmla="val 438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4F787B-0517-45CE-9F4D-18EC983B3FB8}">
      <dsp:nvSpPr>
        <dsp:cNvPr id="0" name=""/>
        <dsp:cNvSpPr/>
      </dsp:nvSpPr>
      <dsp:spPr>
        <a:xfrm>
          <a:off x="5399053" y="3559141"/>
          <a:ext cx="980281" cy="98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Support</a:t>
          </a:r>
          <a:r>
            <a:rPr lang="en-US" sz="1200" kern="1200" dirty="0"/>
            <a:t>: ID top issues, post doc links, evaluate content</a:t>
          </a:r>
        </a:p>
      </dsp:txBody>
      <dsp:txXfrm>
        <a:off x="5399053" y="3559141"/>
        <a:ext cx="980281" cy="980281"/>
      </dsp:txXfrm>
    </dsp:sp>
    <dsp:sp modelId="{BE65CD48-EEFE-423C-8A5C-C58D6F20825D}">
      <dsp:nvSpPr>
        <dsp:cNvPr id="0" name=""/>
        <dsp:cNvSpPr/>
      </dsp:nvSpPr>
      <dsp:spPr>
        <a:xfrm>
          <a:off x="1522404" y="52143"/>
          <a:ext cx="5083190" cy="5083190"/>
        </a:xfrm>
        <a:prstGeom prst="circularArrow">
          <a:avLst>
            <a:gd name="adj1" fmla="val 3761"/>
            <a:gd name="adj2" fmla="val 234621"/>
            <a:gd name="adj3" fmla="val 4438199"/>
            <a:gd name="adj4" fmla="val 3307126"/>
            <a:gd name="adj5" fmla="val 438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5CC4A3-5885-4082-8C3B-07F2C0A8B8D3}">
      <dsp:nvSpPr>
        <dsp:cNvPr id="0" name=""/>
        <dsp:cNvSpPr/>
      </dsp:nvSpPr>
      <dsp:spPr>
        <a:xfrm>
          <a:off x="3573859" y="4438109"/>
          <a:ext cx="980281" cy="98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Engineering</a:t>
          </a:r>
          <a:r>
            <a:rPr lang="en-US" sz="1200" kern="1200" dirty="0"/>
            <a:t>: feature changes, tech input</a:t>
          </a:r>
        </a:p>
      </dsp:txBody>
      <dsp:txXfrm>
        <a:off x="3573859" y="4438109"/>
        <a:ext cx="980281" cy="980281"/>
      </dsp:txXfrm>
    </dsp:sp>
    <dsp:sp modelId="{52EE9AD1-05BD-4E86-B826-FBFB48B40EA6}">
      <dsp:nvSpPr>
        <dsp:cNvPr id="0" name=""/>
        <dsp:cNvSpPr/>
      </dsp:nvSpPr>
      <dsp:spPr>
        <a:xfrm>
          <a:off x="1522404" y="52143"/>
          <a:ext cx="5083190" cy="5083190"/>
        </a:xfrm>
        <a:prstGeom prst="circularArrow">
          <a:avLst>
            <a:gd name="adj1" fmla="val 3761"/>
            <a:gd name="adj2" fmla="val 234621"/>
            <a:gd name="adj3" fmla="val 7258253"/>
            <a:gd name="adj4" fmla="val 6127180"/>
            <a:gd name="adj5" fmla="val 438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92CAAA-518E-465B-ABA8-3CE843BC49C1}">
      <dsp:nvSpPr>
        <dsp:cNvPr id="0" name=""/>
        <dsp:cNvSpPr/>
      </dsp:nvSpPr>
      <dsp:spPr>
        <a:xfrm>
          <a:off x="1748665" y="3559141"/>
          <a:ext cx="980281" cy="98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Prod Mgmt.</a:t>
          </a:r>
          <a:r>
            <a:rPr lang="en-US" sz="1200" kern="1200" dirty="0"/>
            <a:t>: Set priorities, guide teams</a:t>
          </a:r>
        </a:p>
      </dsp:txBody>
      <dsp:txXfrm>
        <a:off x="1748665" y="3559141"/>
        <a:ext cx="980281" cy="980281"/>
      </dsp:txXfrm>
    </dsp:sp>
    <dsp:sp modelId="{0DF33329-8381-4F67-AEAF-F1C4F537C2C6}">
      <dsp:nvSpPr>
        <dsp:cNvPr id="0" name=""/>
        <dsp:cNvSpPr/>
      </dsp:nvSpPr>
      <dsp:spPr>
        <a:xfrm>
          <a:off x="1522404" y="52143"/>
          <a:ext cx="5083190" cy="5083190"/>
        </a:xfrm>
        <a:prstGeom prst="circularArrow">
          <a:avLst>
            <a:gd name="adj1" fmla="val 3761"/>
            <a:gd name="adj2" fmla="val 234621"/>
            <a:gd name="adj3" fmla="val 10608581"/>
            <a:gd name="adj4" fmla="val 9334373"/>
            <a:gd name="adj5" fmla="val 438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F1901B-12B8-4AB6-BE3C-E2A7E5403823}">
      <dsp:nvSpPr>
        <dsp:cNvPr id="0" name=""/>
        <dsp:cNvSpPr/>
      </dsp:nvSpPr>
      <dsp:spPr>
        <a:xfrm>
          <a:off x="1297879" y="1584120"/>
          <a:ext cx="980281" cy="98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Prod Marketing</a:t>
          </a:r>
          <a:r>
            <a:rPr lang="en-US" sz="1200" kern="1200" dirty="0"/>
            <a:t>: Alignment, </a:t>
          </a:r>
          <a:r>
            <a:rPr lang="en-US" sz="1200" kern="1200" dirty="0" err="1"/>
            <a:t>eng.</a:t>
          </a:r>
          <a:r>
            <a:rPr lang="en-US" sz="1200" kern="1200" dirty="0"/>
            <a:t> liaison</a:t>
          </a:r>
        </a:p>
      </dsp:txBody>
      <dsp:txXfrm>
        <a:off x="1297879" y="1584120"/>
        <a:ext cx="980281" cy="980281"/>
      </dsp:txXfrm>
    </dsp:sp>
    <dsp:sp modelId="{14CD00EA-3313-4EF2-AFE3-60DBC081298F}">
      <dsp:nvSpPr>
        <dsp:cNvPr id="0" name=""/>
        <dsp:cNvSpPr/>
      </dsp:nvSpPr>
      <dsp:spPr>
        <a:xfrm>
          <a:off x="1532890" y="29983"/>
          <a:ext cx="5083190" cy="5083190"/>
        </a:xfrm>
        <a:prstGeom prst="circularArrow">
          <a:avLst>
            <a:gd name="adj1" fmla="val 3761"/>
            <a:gd name="adj2" fmla="val 234621"/>
            <a:gd name="adj3" fmla="val 13497548"/>
            <a:gd name="adj4" fmla="val 12301384"/>
            <a:gd name="adj5" fmla="val 438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E422E9-9FF4-46FD-9BF0-F53926488B2F}">
      <dsp:nvSpPr>
        <dsp:cNvPr id="0" name=""/>
        <dsp:cNvSpPr/>
      </dsp:nvSpPr>
      <dsp:spPr>
        <a:xfrm>
          <a:off x="2538899" y="0"/>
          <a:ext cx="980281" cy="980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Docs team</a:t>
          </a:r>
          <a:r>
            <a:rPr lang="en-US" sz="1200" kern="1200" dirty="0"/>
            <a:t>: Evolve the docs</a:t>
          </a:r>
        </a:p>
      </dsp:txBody>
      <dsp:txXfrm>
        <a:off x="2538899" y="0"/>
        <a:ext cx="980281" cy="980281"/>
      </dsp:txXfrm>
    </dsp:sp>
    <dsp:sp modelId="{D11A2458-2668-4F82-850C-9602FE7AAE93}">
      <dsp:nvSpPr>
        <dsp:cNvPr id="0" name=""/>
        <dsp:cNvSpPr/>
      </dsp:nvSpPr>
      <dsp:spPr>
        <a:xfrm>
          <a:off x="1500731" y="47054"/>
          <a:ext cx="5083190" cy="5083190"/>
        </a:xfrm>
        <a:prstGeom prst="circularArrow">
          <a:avLst>
            <a:gd name="adj1" fmla="val 3761"/>
            <a:gd name="adj2" fmla="val 234621"/>
            <a:gd name="adj3" fmla="val 16774559"/>
            <a:gd name="adj4" fmla="val 15423029"/>
            <a:gd name="adj5" fmla="val 438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1F36A-3EFE-4265-9C88-92E0CEDC7370}">
      <dsp:nvSpPr>
        <dsp:cNvPr id="0" name=""/>
        <dsp:cNvSpPr/>
      </dsp:nvSpPr>
      <dsp:spPr>
        <a:xfrm>
          <a:off x="4746930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Customer</a:t>
          </a:r>
          <a:r>
            <a:rPr lang="en-US" sz="1400" kern="1200" dirty="0"/>
            <a:t>: support calls, forums, social</a:t>
          </a:r>
        </a:p>
      </dsp:txBody>
      <dsp:txXfrm>
        <a:off x="4746930" y="13889"/>
        <a:ext cx="1107281" cy="1107281"/>
      </dsp:txXfrm>
    </dsp:sp>
    <dsp:sp modelId="{547E89AE-1972-44F9-98B8-586EBD1D062E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F1D7BD-5F7C-407E-8B6F-4C9E25D260F9}">
      <dsp:nvSpPr>
        <dsp:cNvPr id="0" name=""/>
        <dsp:cNvSpPr/>
      </dsp:nvSpPr>
      <dsp:spPr>
        <a:xfrm>
          <a:off x="5983501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Content metrics</a:t>
          </a:r>
          <a:r>
            <a:rPr lang="en-US" sz="1400" kern="1200" dirty="0"/>
            <a:t>: page views, search terms</a:t>
          </a:r>
        </a:p>
      </dsp:txBody>
      <dsp:txXfrm>
        <a:off x="5983501" y="2155692"/>
        <a:ext cx="1107281" cy="1107281"/>
      </dsp:txXfrm>
    </dsp:sp>
    <dsp:sp modelId="{97755589-B019-45DF-B6D5-0BEE98926DB4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4F787B-0517-45CE-9F4D-18EC983B3FB8}">
      <dsp:nvSpPr>
        <dsp:cNvPr id="0" name=""/>
        <dsp:cNvSpPr/>
      </dsp:nvSpPr>
      <dsp:spPr>
        <a:xfrm>
          <a:off x="4746930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Support</a:t>
          </a:r>
          <a:r>
            <a:rPr lang="en-US" sz="1400" kern="1200" dirty="0"/>
            <a:t>: ID top issues, post doc links, evaluate content</a:t>
          </a:r>
        </a:p>
      </dsp:txBody>
      <dsp:txXfrm>
        <a:off x="4746930" y="4297496"/>
        <a:ext cx="1107281" cy="1107281"/>
      </dsp:txXfrm>
    </dsp:sp>
    <dsp:sp modelId="{BE65CD48-EEFE-423C-8A5C-C58D6F20825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5CC4A3-5885-4082-8C3B-07F2C0A8B8D3}">
      <dsp:nvSpPr>
        <dsp:cNvPr id="0" name=""/>
        <dsp:cNvSpPr/>
      </dsp:nvSpPr>
      <dsp:spPr>
        <a:xfrm>
          <a:off x="2273788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Engineering</a:t>
          </a:r>
          <a:r>
            <a:rPr lang="en-US" sz="1400" kern="1200" dirty="0"/>
            <a:t>: feature changes, tech input</a:t>
          </a:r>
        </a:p>
      </dsp:txBody>
      <dsp:txXfrm>
        <a:off x="2273788" y="4297496"/>
        <a:ext cx="1107281" cy="1107281"/>
      </dsp:txXfrm>
    </dsp:sp>
    <dsp:sp modelId="{52EE9AD1-05BD-4E86-B826-FBFB48B40EA6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92CAAA-518E-465B-ABA8-3CE843BC49C1}">
      <dsp:nvSpPr>
        <dsp:cNvPr id="0" name=""/>
        <dsp:cNvSpPr/>
      </dsp:nvSpPr>
      <dsp:spPr>
        <a:xfrm>
          <a:off x="1037217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Prod Mgmt.</a:t>
          </a:r>
          <a:r>
            <a:rPr lang="en-US" sz="1400" kern="1200" dirty="0"/>
            <a:t>: Set priorities, guide teams</a:t>
          </a:r>
        </a:p>
      </dsp:txBody>
      <dsp:txXfrm>
        <a:off x="1037217" y="2155692"/>
        <a:ext cx="1107281" cy="1107281"/>
      </dsp:txXfrm>
    </dsp:sp>
    <dsp:sp modelId="{0DF33329-8381-4F67-AEAF-F1C4F537C2C6}">
      <dsp:nvSpPr>
        <dsp:cNvPr id="0" name=""/>
        <dsp:cNvSpPr/>
      </dsp:nvSpPr>
      <dsp:spPr>
        <a:xfrm>
          <a:off x="1362722" y="-23508"/>
          <a:ext cx="5414110" cy="5414110"/>
        </a:xfrm>
        <a:prstGeom prst="circularArrow">
          <a:avLst>
            <a:gd name="adj1" fmla="val 3988"/>
            <a:gd name="adj2" fmla="val 250168"/>
            <a:gd name="adj3" fmla="val 13101968"/>
            <a:gd name="adj4" fmla="val 11539423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E422E9-9FF4-46FD-9BF0-F53926488B2F}">
      <dsp:nvSpPr>
        <dsp:cNvPr id="0" name=""/>
        <dsp:cNvSpPr/>
      </dsp:nvSpPr>
      <dsp:spPr>
        <a:xfrm>
          <a:off x="2247424" y="13895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Docs team</a:t>
          </a:r>
          <a:r>
            <a:rPr lang="en-US" sz="1400" kern="1200" dirty="0"/>
            <a:t>: Evolve the docs</a:t>
          </a:r>
        </a:p>
      </dsp:txBody>
      <dsp:txXfrm>
        <a:off x="2247424" y="13895"/>
        <a:ext cx="1107281" cy="1107281"/>
      </dsp:txXfrm>
    </dsp:sp>
    <dsp:sp modelId="{D11A2458-2668-4F82-850C-9602FE7AAE93}">
      <dsp:nvSpPr>
        <dsp:cNvPr id="0" name=""/>
        <dsp:cNvSpPr/>
      </dsp:nvSpPr>
      <dsp:spPr>
        <a:xfrm>
          <a:off x="1333319" y="-4636"/>
          <a:ext cx="5414110" cy="5414110"/>
        </a:xfrm>
        <a:prstGeom prst="circularArrow">
          <a:avLst>
            <a:gd name="adj1" fmla="val 3988"/>
            <a:gd name="adj2" fmla="val 250168"/>
            <a:gd name="adj3" fmla="val 16945842"/>
            <a:gd name="adj4" fmla="val 1523424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1F36A-3EFE-4265-9C88-92E0CEDC7370}">
      <dsp:nvSpPr>
        <dsp:cNvPr id="0" name=""/>
        <dsp:cNvSpPr/>
      </dsp:nvSpPr>
      <dsp:spPr>
        <a:xfrm>
          <a:off x="4746930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Customer</a:t>
          </a:r>
          <a:r>
            <a:rPr lang="en-US" sz="1400" kern="1200" dirty="0"/>
            <a:t>: support calls, forums, social</a:t>
          </a:r>
        </a:p>
      </dsp:txBody>
      <dsp:txXfrm>
        <a:off x="4746930" y="13889"/>
        <a:ext cx="1107281" cy="1107281"/>
      </dsp:txXfrm>
    </dsp:sp>
    <dsp:sp modelId="{547E89AE-1972-44F9-98B8-586EBD1D062E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F1D7BD-5F7C-407E-8B6F-4C9E25D260F9}">
      <dsp:nvSpPr>
        <dsp:cNvPr id="0" name=""/>
        <dsp:cNvSpPr/>
      </dsp:nvSpPr>
      <dsp:spPr>
        <a:xfrm>
          <a:off x="5983501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Content metrics</a:t>
          </a:r>
          <a:r>
            <a:rPr lang="en-US" sz="1400" kern="1200" dirty="0"/>
            <a:t>: page views, search terms</a:t>
          </a:r>
        </a:p>
      </dsp:txBody>
      <dsp:txXfrm>
        <a:off x="5983501" y="2155692"/>
        <a:ext cx="1107281" cy="1107281"/>
      </dsp:txXfrm>
    </dsp:sp>
    <dsp:sp modelId="{97755589-B019-45DF-B6D5-0BEE98926DB4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4F787B-0517-45CE-9F4D-18EC983B3FB8}">
      <dsp:nvSpPr>
        <dsp:cNvPr id="0" name=""/>
        <dsp:cNvSpPr/>
      </dsp:nvSpPr>
      <dsp:spPr>
        <a:xfrm>
          <a:off x="4746930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Support</a:t>
          </a:r>
          <a:r>
            <a:rPr lang="en-US" sz="1400" kern="1200" dirty="0"/>
            <a:t>: ID top issues, post doc links, evaluate content</a:t>
          </a:r>
        </a:p>
      </dsp:txBody>
      <dsp:txXfrm>
        <a:off x="4746930" y="4297496"/>
        <a:ext cx="1107281" cy="1107281"/>
      </dsp:txXfrm>
    </dsp:sp>
    <dsp:sp modelId="{BE65CD48-EEFE-423C-8A5C-C58D6F20825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5CC4A3-5885-4082-8C3B-07F2C0A8B8D3}">
      <dsp:nvSpPr>
        <dsp:cNvPr id="0" name=""/>
        <dsp:cNvSpPr/>
      </dsp:nvSpPr>
      <dsp:spPr>
        <a:xfrm>
          <a:off x="2273788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Engineering</a:t>
          </a:r>
          <a:r>
            <a:rPr lang="en-US" sz="1400" kern="1200" dirty="0"/>
            <a:t>: feature changes, tech input</a:t>
          </a:r>
        </a:p>
      </dsp:txBody>
      <dsp:txXfrm>
        <a:off x="2273788" y="4297496"/>
        <a:ext cx="1107281" cy="1107281"/>
      </dsp:txXfrm>
    </dsp:sp>
    <dsp:sp modelId="{52EE9AD1-05BD-4E86-B826-FBFB48B40EA6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92CAAA-518E-465B-ABA8-3CE843BC49C1}">
      <dsp:nvSpPr>
        <dsp:cNvPr id="0" name=""/>
        <dsp:cNvSpPr/>
      </dsp:nvSpPr>
      <dsp:spPr>
        <a:xfrm>
          <a:off x="1037217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Prod Mgmt.</a:t>
          </a:r>
          <a:r>
            <a:rPr lang="en-US" sz="1400" kern="1200" dirty="0"/>
            <a:t>: Set priorities, guide teams</a:t>
          </a:r>
        </a:p>
      </dsp:txBody>
      <dsp:txXfrm>
        <a:off x="1037217" y="2155692"/>
        <a:ext cx="1107281" cy="1107281"/>
      </dsp:txXfrm>
    </dsp:sp>
    <dsp:sp modelId="{0DF33329-8381-4F67-AEAF-F1C4F537C2C6}">
      <dsp:nvSpPr>
        <dsp:cNvPr id="0" name=""/>
        <dsp:cNvSpPr/>
      </dsp:nvSpPr>
      <dsp:spPr>
        <a:xfrm>
          <a:off x="1362722" y="-23508"/>
          <a:ext cx="5414110" cy="5414110"/>
        </a:xfrm>
        <a:prstGeom prst="circularArrow">
          <a:avLst>
            <a:gd name="adj1" fmla="val 3988"/>
            <a:gd name="adj2" fmla="val 250168"/>
            <a:gd name="adj3" fmla="val 13101968"/>
            <a:gd name="adj4" fmla="val 11539423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E422E9-9FF4-46FD-9BF0-F53926488B2F}">
      <dsp:nvSpPr>
        <dsp:cNvPr id="0" name=""/>
        <dsp:cNvSpPr/>
      </dsp:nvSpPr>
      <dsp:spPr>
        <a:xfrm>
          <a:off x="2247424" y="13895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Docs team</a:t>
          </a:r>
          <a:r>
            <a:rPr lang="en-US" sz="1400" kern="1200" dirty="0"/>
            <a:t>: Evolve the docs</a:t>
          </a:r>
        </a:p>
      </dsp:txBody>
      <dsp:txXfrm>
        <a:off x="2247424" y="13895"/>
        <a:ext cx="1107281" cy="1107281"/>
      </dsp:txXfrm>
    </dsp:sp>
    <dsp:sp modelId="{D11A2458-2668-4F82-850C-9602FE7AAE93}">
      <dsp:nvSpPr>
        <dsp:cNvPr id="0" name=""/>
        <dsp:cNvSpPr/>
      </dsp:nvSpPr>
      <dsp:spPr>
        <a:xfrm>
          <a:off x="1333319" y="-4636"/>
          <a:ext cx="5414110" cy="5414110"/>
        </a:xfrm>
        <a:prstGeom prst="circularArrow">
          <a:avLst>
            <a:gd name="adj1" fmla="val 3988"/>
            <a:gd name="adj2" fmla="val 250168"/>
            <a:gd name="adj3" fmla="val 16945842"/>
            <a:gd name="adj4" fmla="val 1523424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1F36A-3EFE-4265-9C88-92E0CEDC7370}">
      <dsp:nvSpPr>
        <dsp:cNvPr id="0" name=""/>
        <dsp:cNvSpPr/>
      </dsp:nvSpPr>
      <dsp:spPr>
        <a:xfrm>
          <a:off x="4746930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Customer</a:t>
          </a:r>
          <a:r>
            <a:rPr lang="en-US" sz="1400" kern="1200" dirty="0"/>
            <a:t>: support calls, forums, social</a:t>
          </a:r>
        </a:p>
      </dsp:txBody>
      <dsp:txXfrm>
        <a:off x="4746930" y="13889"/>
        <a:ext cx="1107281" cy="1107281"/>
      </dsp:txXfrm>
    </dsp:sp>
    <dsp:sp modelId="{547E89AE-1972-44F9-98B8-586EBD1D062E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F1D7BD-5F7C-407E-8B6F-4C9E25D260F9}">
      <dsp:nvSpPr>
        <dsp:cNvPr id="0" name=""/>
        <dsp:cNvSpPr/>
      </dsp:nvSpPr>
      <dsp:spPr>
        <a:xfrm>
          <a:off x="5983501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Content metrics</a:t>
          </a:r>
          <a:r>
            <a:rPr lang="en-US" sz="1400" kern="1200" dirty="0"/>
            <a:t>: page views, search terms</a:t>
          </a:r>
        </a:p>
      </dsp:txBody>
      <dsp:txXfrm>
        <a:off x="5983501" y="2155692"/>
        <a:ext cx="1107281" cy="1107281"/>
      </dsp:txXfrm>
    </dsp:sp>
    <dsp:sp modelId="{97755589-B019-45DF-B6D5-0BEE98926DB4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4F787B-0517-45CE-9F4D-18EC983B3FB8}">
      <dsp:nvSpPr>
        <dsp:cNvPr id="0" name=""/>
        <dsp:cNvSpPr/>
      </dsp:nvSpPr>
      <dsp:spPr>
        <a:xfrm>
          <a:off x="4746930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Support</a:t>
          </a:r>
          <a:r>
            <a:rPr lang="en-US" sz="1400" kern="1200" dirty="0"/>
            <a:t>: ID top issues, post doc links, evaluate content</a:t>
          </a:r>
        </a:p>
      </dsp:txBody>
      <dsp:txXfrm>
        <a:off x="4746930" y="4297496"/>
        <a:ext cx="1107281" cy="1107281"/>
      </dsp:txXfrm>
    </dsp:sp>
    <dsp:sp modelId="{BE65CD48-EEFE-423C-8A5C-C58D6F20825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5CC4A3-5885-4082-8C3B-07F2C0A8B8D3}">
      <dsp:nvSpPr>
        <dsp:cNvPr id="0" name=""/>
        <dsp:cNvSpPr/>
      </dsp:nvSpPr>
      <dsp:spPr>
        <a:xfrm>
          <a:off x="2273788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Engineering</a:t>
          </a:r>
          <a:r>
            <a:rPr lang="en-US" sz="1400" kern="1200" dirty="0"/>
            <a:t>: feature changes, tech input</a:t>
          </a:r>
        </a:p>
      </dsp:txBody>
      <dsp:txXfrm>
        <a:off x="2273788" y="4297496"/>
        <a:ext cx="1107281" cy="1107281"/>
      </dsp:txXfrm>
    </dsp:sp>
    <dsp:sp modelId="{52EE9AD1-05BD-4E86-B826-FBFB48B40EA6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92CAAA-518E-465B-ABA8-3CE843BC49C1}">
      <dsp:nvSpPr>
        <dsp:cNvPr id="0" name=""/>
        <dsp:cNvSpPr/>
      </dsp:nvSpPr>
      <dsp:spPr>
        <a:xfrm>
          <a:off x="1037217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Prod Mgmt.</a:t>
          </a:r>
          <a:r>
            <a:rPr lang="en-US" sz="1400" kern="1200" dirty="0"/>
            <a:t>: Set priorities, guide teams</a:t>
          </a:r>
        </a:p>
      </dsp:txBody>
      <dsp:txXfrm>
        <a:off x="1037217" y="2155692"/>
        <a:ext cx="1107281" cy="1107281"/>
      </dsp:txXfrm>
    </dsp:sp>
    <dsp:sp modelId="{0DF33329-8381-4F67-AEAF-F1C4F537C2C6}">
      <dsp:nvSpPr>
        <dsp:cNvPr id="0" name=""/>
        <dsp:cNvSpPr/>
      </dsp:nvSpPr>
      <dsp:spPr>
        <a:xfrm>
          <a:off x="1362722" y="-23508"/>
          <a:ext cx="5414110" cy="5414110"/>
        </a:xfrm>
        <a:prstGeom prst="circularArrow">
          <a:avLst>
            <a:gd name="adj1" fmla="val 3988"/>
            <a:gd name="adj2" fmla="val 250168"/>
            <a:gd name="adj3" fmla="val 13101968"/>
            <a:gd name="adj4" fmla="val 11539423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E422E9-9FF4-46FD-9BF0-F53926488B2F}">
      <dsp:nvSpPr>
        <dsp:cNvPr id="0" name=""/>
        <dsp:cNvSpPr/>
      </dsp:nvSpPr>
      <dsp:spPr>
        <a:xfrm>
          <a:off x="2247424" y="13895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Docs team</a:t>
          </a:r>
          <a:r>
            <a:rPr lang="en-US" sz="1400" kern="1200" dirty="0"/>
            <a:t>: Evolve the docs</a:t>
          </a:r>
        </a:p>
      </dsp:txBody>
      <dsp:txXfrm>
        <a:off x="2247424" y="13895"/>
        <a:ext cx="1107281" cy="1107281"/>
      </dsp:txXfrm>
    </dsp:sp>
    <dsp:sp modelId="{D11A2458-2668-4F82-850C-9602FE7AAE93}">
      <dsp:nvSpPr>
        <dsp:cNvPr id="0" name=""/>
        <dsp:cNvSpPr/>
      </dsp:nvSpPr>
      <dsp:spPr>
        <a:xfrm>
          <a:off x="1333319" y="-4636"/>
          <a:ext cx="5414110" cy="5414110"/>
        </a:xfrm>
        <a:prstGeom prst="circularArrow">
          <a:avLst>
            <a:gd name="adj1" fmla="val 3988"/>
            <a:gd name="adj2" fmla="val 250168"/>
            <a:gd name="adj3" fmla="val 16945842"/>
            <a:gd name="adj4" fmla="val 1523424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1F36A-3EFE-4265-9C88-92E0CEDC7370}">
      <dsp:nvSpPr>
        <dsp:cNvPr id="0" name=""/>
        <dsp:cNvSpPr/>
      </dsp:nvSpPr>
      <dsp:spPr>
        <a:xfrm>
          <a:off x="4746930" y="13889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Customer</a:t>
          </a:r>
          <a:r>
            <a:rPr lang="en-US" sz="1400" kern="1200" dirty="0"/>
            <a:t>: support calls, forums, social</a:t>
          </a:r>
        </a:p>
      </dsp:txBody>
      <dsp:txXfrm>
        <a:off x="4746930" y="13889"/>
        <a:ext cx="1107281" cy="1107281"/>
      </dsp:txXfrm>
    </dsp:sp>
    <dsp:sp modelId="{547E89AE-1972-44F9-98B8-586EBD1D062E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F1D7BD-5F7C-407E-8B6F-4C9E25D260F9}">
      <dsp:nvSpPr>
        <dsp:cNvPr id="0" name=""/>
        <dsp:cNvSpPr/>
      </dsp:nvSpPr>
      <dsp:spPr>
        <a:xfrm>
          <a:off x="5983501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Content metrics</a:t>
          </a:r>
          <a:r>
            <a:rPr lang="en-US" sz="1400" kern="1200" dirty="0"/>
            <a:t>: page views, search terms</a:t>
          </a:r>
        </a:p>
      </dsp:txBody>
      <dsp:txXfrm>
        <a:off x="5983501" y="2155692"/>
        <a:ext cx="1107281" cy="1107281"/>
      </dsp:txXfrm>
    </dsp:sp>
    <dsp:sp modelId="{97755589-B019-45DF-B6D5-0BEE98926DB4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4F787B-0517-45CE-9F4D-18EC983B3FB8}">
      <dsp:nvSpPr>
        <dsp:cNvPr id="0" name=""/>
        <dsp:cNvSpPr/>
      </dsp:nvSpPr>
      <dsp:spPr>
        <a:xfrm>
          <a:off x="4746930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Support</a:t>
          </a:r>
          <a:r>
            <a:rPr lang="en-US" sz="1400" kern="1200" dirty="0"/>
            <a:t>: ID top issues, post doc links, evaluate content</a:t>
          </a:r>
        </a:p>
      </dsp:txBody>
      <dsp:txXfrm>
        <a:off x="4746930" y="4297496"/>
        <a:ext cx="1107281" cy="1107281"/>
      </dsp:txXfrm>
    </dsp:sp>
    <dsp:sp modelId="{BE65CD48-EEFE-423C-8A5C-C58D6F20825D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5CC4A3-5885-4082-8C3B-07F2C0A8B8D3}">
      <dsp:nvSpPr>
        <dsp:cNvPr id="0" name=""/>
        <dsp:cNvSpPr/>
      </dsp:nvSpPr>
      <dsp:spPr>
        <a:xfrm>
          <a:off x="2273788" y="4297496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Engineering</a:t>
          </a:r>
          <a:r>
            <a:rPr lang="en-US" sz="1400" kern="1200" dirty="0"/>
            <a:t>: feature changes, tech input</a:t>
          </a:r>
        </a:p>
      </dsp:txBody>
      <dsp:txXfrm>
        <a:off x="2273788" y="4297496"/>
        <a:ext cx="1107281" cy="1107281"/>
      </dsp:txXfrm>
    </dsp:sp>
    <dsp:sp modelId="{52EE9AD1-05BD-4E86-B826-FBFB48B40EA6}">
      <dsp:nvSpPr>
        <dsp:cNvPr id="0" name=""/>
        <dsp:cNvSpPr/>
      </dsp:nvSpPr>
      <dsp:spPr>
        <a:xfrm>
          <a:off x="1356944" y="2278"/>
          <a:ext cx="5414110" cy="541411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92CAAA-518E-465B-ABA8-3CE843BC49C1}">
      <dsp:nvSpPr>
        <dsp:cNvPr id="0" name=""/>
        <dsp:cNvSpPr/>
      </dsp:nvSpPr>
      <dsp:spPr>
        <a:xfrm>
          <a:off x="1037217" y="2155692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Prod Mgmt.</a:t>
          </a:r>
          <a:r>
            <a:rPr lang="en-US" sz="1400" kern="1200" dirty="0"/>
            <a:t>: Set priorities, guide teams</a:t>
          </a:r>
        </a:p>
      </dsp:txBody>
      <dsp:txXfrm>
        <a:off x="1037217" y="2155692"/>
        <a:ext cx="1107281" cy="1107281"/>
      </dsp:txXfrm>
    </dsp:sp>
    <dsp:sp modelId="{0DF33329-8381-4F67-AEAF-F1C4F537C2C6}">
      <dsp:nvSpPr>
        <dsp:cNvPr id="0" name=""/>
        <dsp:cNvSpPr/>
      </dsp:nvSpPr>
      <dsp:spPr>
        <a:xfrm>
          <a:off x="1362722" y="-23508"/>
          <a:ext cx="5414110" cy="5414110"/>
        </a:xfrm>
        <a:prstGeom prst="circularArrow">
          <a:avLst>
            <a:gd name="adj1" fmla="val 3988"/>
            <a:gd name="adj2" fmla="val 250168"/>
            <a:gd name="adj3" fmla="val 13101968"/>
            <a:gd name="adj4" fmla="val 11539423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E422E9-9FF4-46FD-9BF0-F53926488B2F}">
      <dsp:nvSpPr>
        <dsp:cNvPr id="0" name=""/>
        <dsp:cNvSpPr/>
      </dsp:nvSpPr>
      <dsp:spPr>
        <a:xfrm>
          <a:off x="2247424" y="13895"/>
          <a:ext cx="1107281" cy="1107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Docs team</a:t>
          </a:r>
          <a:r>
            <a:rPr lang="en-US" sz="1400" kern="1200" dirty="0"/>
            <a:t>: Evolve the docs</a:t>
          </a:r>
        </a:p>
      </dsp:txBody>
      <dsp:txXfrm>
        <a:off x="2247424" y="13895"/>
        <a:ext cx="1107281" cy="1107281"/>
      </dsp:txXfrm>
    </dsp:sp>
    <dsp:sp modelId="{D11A2458-2668-4F82-850C-9602FE7AAE93}">
      <dsp:nvSpPr>
        <dsp:cNvPr id="0" name=""/>
        <dsp:cNvSpPr/>
      </dsp:nvSpPr>
      <dsp:spPr>
        <a:xfrm>
          <a:off x="1333319" y="-4636"/>
          <a:ext cx="5414110" cy="5414110"/>
        </a:xfrm>
        <a:prstGeom prst="circularArrow">
          <a:avLst>
            <a:gd name="adj1" fmla="val 3988"/>
            <a:gd name="adj2" fmla="val 250168"/>
            <a:gd name="adj3" fmla="val 16945842"/>
            <a:gd name="adj4" fmla="val 15234245"/>
            <a:gd name="adj5" fmla="val 465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94BB-DFB4-41F9-8C73-169B0142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EE08B-12C2-4880-8544-A6DF25771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B036-3671-46AC-8E6C-7A96A68C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92474" y="6356350"/>
            <a:ext cx="988925" cy="365125"/>
          </a:xfrm>
        </p:spPr>
        <p:txBody>
          <a:bodyPr/>
          <a:lstStyle/>
          <a:p>
            <a:fld id="{BBAD473E-F668-41E8-8816-20E60A167F8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B8D7D-0572-447E-917F-8D31344B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A499A-75CD-4519-8272-AC81C887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28FE0-8A58-4EB4-9E73-FBAC3B8E33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762" y="6356350"/>
            <a:ext cx="129523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0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65C7-9898-441E-8B31-EDE7655E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320AF-3921-43BA-905F-E6C2D2227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AE2A2-3405-420F-84AD-05D49CB5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9F93-171E-45D3-9B1A-65D320A4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A25C-BF07-4959-9EA5-BE871307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ACDC2-CDA2-4FA6-BC11-BC4F851CB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2260E-B2CD-4B39-B31D-33DF6F979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F8F1-BC35-4CA9-9AC7-7CD1767B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CAE7-8005-4E76-B48C-5003B2C6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8DE1C-83DD-4080-83A3-423C5C6B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8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E5A2-EB58-40A4-856E-5A4300C6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28B5-A726-4BC5-B34F-498763F9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A94A-41F2-431D-9214-E1C8130E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52764" y="6356350"/>
            <a:ext cx="928635" cy="365125"/>
          </a:xfrm>
        </p:spPr>
        <p:txBody>
          <a:bodyPr/>
          <a:lstStyle/>
          <a:p>
            <a:fld id="{BBAD473E-F668-41E8-8816-20E60A167F8B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563D-549A-4545-8848-E2916826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A7096-A376-4567-AF49-5A47E04F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145ED-30FF-4504-A7CE-41FB98BA71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4060" y="6356350"/>
            <a:ext cx="129523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3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A344-5D67-4631-ABD7-18DAF659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3AA64-6472-4DAD-8CED-713C02C31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9DCE1-6A2E-4C56-8CB5-1C65581A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CB31-824A-42E0-8C3F-2C003A80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30CA-45E6-4072-93C9-5B1BCF4B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0885-17CE-4EB6-BF27-DDBBFAB1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5C47-67D5-4F41-99A5-EDE54828E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391DF-6DF5-48D6-8A9C-541EEDCED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7302E-1673-43B5-8CC3-716F568F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7D684-28AD-41FF-AAB9-2DC69DD5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AE447-81D0-4A7B-A028-3832CD7E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C516-D7B2-435E-8BE8-7E442704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87B78-139E-4DFA-BDA9-D04C2C6A8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197F6-5B13-49AC-9246-965326EC7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C5001-05CF-4451-80BA-231981E41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22F83-E256-4CB9-91DF-9AFA9BE8B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0AA10-29DF-4B21-80D6-679487F9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27618-1646-4F51-B104-2661C57C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44A56-92E2-48FB-A291-CA95B12B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2A76-D372-4655-8BF2-4DF83748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5FB81-8BEB-4839-9026-C3523F36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36039-8D89-41EF-9658-45AA95B8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40B80-3952-4AFB-B641-FD6B7E70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6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2C7E3-A220-4253-9A1E-A821BA5E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3102" y="6356350"/>
            <a:ext cx="858297" cy="365125"/>
          </a:xfrm>
        </p:spPr>
        <p:txBody>
          <a:bodyPr/>
          <a:lstStyle/>
          <a:p>
            <a:fld id="{BBAD473E-F668-41E8-8816-20E60A167F8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4C978-6173-432F-9421-BAFF4D29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F0C9A-283D-428A-A1C8-7498A4A2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FF7DD9-E356-4B86-BEEC-43F71A27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7" y="365125"/>
            <a:ext cx="10811193" cy="7703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7DF9B-A4F2-470A-BED3-C6D61852E1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767" y="6367483"/>
            <a:ext cx="1295238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272A-3FBC-49FC-A3A0-273C9935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3278-0EC4-4ECA-9648-80E5B4196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35B12-CB7C-436A-8003-8D2279B81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8DA1-D4DC-4A44-AF16-6CA64EE4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3DED-EF8B-4638-9C86-5CB620A7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C80C-5074-4B69-BC4C-ACEB9941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86AF-1612-4C00-A9FC-040E64BA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72B0B-6A6C-4AEA-9B19-58C26F893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96345-EC19-42A6-A58D-E3108266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E2DD0-2B90-495B-96F1-ED222996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D473E-F668-41E8-8816-20E60A167F8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14477-E595-4A2A-8CA2-620A6F56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D217D-9DFD-418E-9DAA-C2288023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8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55E26-95FD-4DB5-9598-7DE2E720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3142-7009-434B-A6AA-90715F42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0DE4-5C4E-4165-B5A0-769D37DB9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473E-F668-41E8-8816-20E60A167F8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F4BF-4B01-4861-A2C5-EF0C2BC64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0F45-0736-4716-B3FF-F4D536F8E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36C5-00AE-46C9-9134-C8C5B4356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2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2815-E3C7-4B19-A999-55E8FE69A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CABF9-F9B2-4038-A9BD-17EE7248E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0247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A986C63-D59F-4A6D-8273-481FA85CD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721458"/>
              </p:ext>
            </p:extLst>
          </p:nvPr>
        </p:nvGraphicFramePr>
        <p:xfrm>
          <a:off x="1950663" y="6556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5CD8CDBD-BBFE-4FD1-839C-9D00127421ED}"/>
              </a:ext>
            </a:extLst>
          </p:cNvPr>
          <p:cNvSpPr/>
          <p:nvPr/>
        </p:nvSpPr>
        <p:spPr>
          <a:xfrm>
            <a:off x="5128255" y="2478541"/>
            <a:ext cx="1772816" cy="177281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evolution feedback loop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BC28960-EB43-4C63-A2BB-27754805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7" y="365125"/>
            <a:ext cx="10811193" cy="770339"/>
          </a:xfrm>
        </p:spPr>
        <p:txBody>
          <a:bodyPr>
            <a:normAutofit/>
          </a:bodyPr>
          <a:lstStyle/>
          <a:p>
            <a:r>
              <a:rPr lang="en-US" sz="2400" b="1" dirty="0"/>
              <a:t>Enterprise toolkit (Acrobat)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49C391-0EC9-402E-8C17-AC8AB4DBAA81}"/>
              </a:ext>
            </a:extLst>
          </p:cNvPr>
          <p:cNvSpPr/>
          <p:nvPr/>
        </p:nvSpPr>
        <p:spPr>
          <a:xfrm>
            <a:off x="8459029" y="698219"/>
            <a:ext cx="2836191" cy="874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I’m the primary answer-guy on a few DLs: acrohelp, </a:t>
            </a:r>
            <a:r>
              <a:rPr lang="en-US" sz="1200" dirty="0" err="1">
                <a:solidFill>
                  <a:schemeClr val="tx1"/>
                </a:solidFill>
              </a:rPr>
              <a:t>acrodeploy</a:t>
            </a:r>
            <a:r>
              <a:rPr lang="en-US" sz="1200" dirty="0">
                <a:solidFill>
                  <a:schemeClr val="tx1"/>
                </a:solidFill>
              </a:rPr>
              <a:t>, etc.; I was primary on the forum but focus on field now.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ADB49-A3AC-43EE-8A10-34AC8B7664F6}"/>
              </a:ext>
            </a:extLst>
          </p:cNvPr>
          <p:cNvSpPr/>
          <p:nvPr/>
        </p:nvSpPr>
        <p:spPr>
          <a:xfrm>
            <a:off x="9187451" y="3288224"/>
            <a:ext cx="2107769" cy="6819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My metrics need the XE touch. Will learn. Just learning the XE SEO details as well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DFB2EF-A0B6-4313-8BD4-7376A756C0CF}"/>
              </a:ext>
            </a:extLst>
          </p:cNvPr>
          <p:cNvSpPr/>
          <p:nvPr/>
        </p:nvSpPr>
        <p:spPr>
          <a:xfrm>
            <a:off x="9187452" y="2546888"/>
            <a:ext cx="2107769" cy="6819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have good/basic AA metrics.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B7700C-DF95-4FE5-9F43-FB46EFA69124}"/>
              </a:ext>
            </a:extLst>
          </p:cNvPr>
          <p:cNvSpPr/>
          <p:nvPr/>
        </p:nvSpPr>
        <p:spPr>
          <a:xfrm>
            <a:off x="8133565" y="5288924"/>
            <a:ext cx="2107769" cy="6819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I’ve set up ongoing meetings with enterprise support (3 years now)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4B9113-4D76-4C5C-9014-13BFA54435C1}"/>
              </a:ext>
            </a:extLst>
          </p:cNvPr>
          <p:cNvSpPr/>
          <p:nvPr/>
        </p:nvSpPr>
        <p:spPr>
          <a:xfrm>
            <a:off x="1687253" y="4933857"/>
            <a:ext cx="2107769" cy="1140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work with Ajay Jain and Mohd Amish (program mgrs.) Get monthly input. However, communication from Eng. is a bit weak and requires me to be proactive. </a:t>
            </a:r>
            <a:r>
              <a:rPr lang="en-US" sz="1200" b="1" dirty="0">
                <a:solidFill>
                  <a:schemeClr val="tx1"/>
                </a:solidFill>
              </a:rPr>
              <a:t>Praval Jain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C94DB5-7D18-4EC8-B4E2-7A6ADA6913CF}"/>
              </a:ext>
            </a:extLst>
          </p:cNvPr>
          <p:cNvSpPr/>
          <p:nvPr/>
        </p:nvSpPr>
        <p:spPr>
          <a:xfrm>
            <a:off x="673403" y="2478541"/>
            <a:ext cx="2107769" cy="1356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don’t hear much from </a:t>
            </a:r>
            <a:r>
              <a:rPr lang="en-US" sz="1200" b="1" dirty="0">
                <a:solidFill>
                  <a:schemeClr val="tx1"/>
                </a:solidFill>
              </a:rPr>
              <a:t>Rajjeet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Kadian/Joydeep/Aman</a:t>
            </a:r>
            <a:r>
              <a:rPr lang="en-US" sz="1200" dirty="0">
                <a:solidFill>
                  <a:schemeClr val="tx1"/>
                </a:solidFill>
              </a:rPr>
              <a:t>. Sometimes. Perhaps their feedback on me will yield insights as to what they think regarding the ETK/needs.</a:t>
            </a:r>
          </a:p>
        </p:txBody>
      </p:sp>
    </p:spTree>
    <p:extLst>
      <p:ext uri="{BB962C8B-B14F-4D97-AF65-F5344CB8AC3E}">
        <p14:creationId xmlns:p14="http://schemas.microsoft.com/office/powerpoint/2010/main" val="427607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A986C63-D59F-4A6D-8273-481FA85CD305}"/>
              </a:ext>
            </a:extLst>
          </p:cNvPr>
          <p:cNvGraphicFramePr/>
          <p:nvPr/>
        </p:nvGraphicFramePr>
        <p:xfrm>
          <a:off x="1950663" y="6556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5CD8CDBD-BBFE-4FD1-839C-9D00127421ED}"/>
              </a:ext>
            </a:extLst>
          </p:cNvPr>
          <p:cNvSpPr/>
          <p:nvPr/>
        </p:nvSpPr>
        <p:spPr>
          <a:xfrm>
            <a:off x="5128255" y="2478541"/>
            <a:ext cx="1772816" cy="177281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evolution feedback loop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BFA1C2-DD43-413D-93CC-D4FD00DD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7" y="365125"/>
            <a:ext cx="10811193" cy="770339"/>
          </a:xfrm>
        </p:spPr>
        <p:txBody>
          <a:bodyPr>
            <a:normAutofit/>
          </a:bodyPr>
          <a:lstStyle/>
          <a:p>
            <a:r>
              <a:rPr lang="en-US" sz="2400" b="1" dirty="0"/>
              <a:t>Mobile Help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00F5BA-5377-47E0-B04A-58A4267D91E9}"/>
              </a:ext>
            </a:extLst>
          </p:cNvPr>
          <p:cNvSpPr/>
          <p:nvPr/>
        </p:nvSpPr>
        <p:spPr>
          <a:xfrm>
            <a:off x="8305785" y="571224"/>
            <a:ext cx="3545755" cy="12357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 used to be a primary contributor on the forum, but Chhavi owns this. Had a difficult time getting her to do it. I think it’s critical for the writer to participate.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There is a monthly meeting with support/PMs/engineering. I still attend.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Lots of stakeholders. See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FFEBC-F457-4BB7-B242-25DF6ED336D6}"/>
              </a:ext>
            </a:extLst>
          </p:cNvPr>
          <p:cNvSpPr/>
          <p:nvPr/>
        </p:nvSpPr>
        <p:spPr>
          <a:xfrm>
            <a:off x="9559689" y="3832055"/>
            <a:ext cx="2107769" cy="6819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I’ve set up ongoing meetings with enterprise support (3 years now)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CBCD9-C877-49B3-A386-8043528317B4}"/>
              </a:ext>
            </a:extLst>
          </p:cNvPr>
          <p:cNvSpPr/>
          <p:nvPr/>
        </p:nvSpPr>
        <p:spPr>
          <a:xfrm>
            <a:off x="673403" y="2478541"/>
            <a:ext cx="2107769" cy="1356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 don’t hear much from </a:t>
            </a:r>
            <a:r>
              <a:rPr lang="en-US" sz="1200" b="1" dirty="0">
                <a:solidFill>
                  <a:schemeClr val="tx1"/>
                </a:solidFill>
              </a:rPr>
              <a:t>Rajjeet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Kadian/Joydeep/Aman</a:t>
            </a:r>
            <a:r>
              <a:rPr lang="en-US" sz="1200" dirty="0">
                <a:solidFill>
                  <a:schemeClr val="tx1"/>
                </a:solidFill>
              </a:rPr>
              <a:t>. Sometimes. Perhaps their feedback on me will yield insights as to what they think regarding the ETK/needs.</a:t>
            </a:r>
          </a:p>
        </p:txBody>
      </p:sp>
    </p:spTree>
    <p:extLst>
      <p:ext uri="{BB962C8B-B14F-4D97-AF65-F5344CB8AC3E}">
        <p14:creationId xmlns:p14="http://schemas.microsoft.com/office/powerpoint/2010/main" val="325849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A986C63-D59F-4A6D-8273-481FA85CD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2682989"/>
              </p:ext>
            </p:extLst>
          </p:nvPr>
        </p:nvGraphicFramePr>
        <p:xfrm>
          <a:off x="1950663" y="6556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5CD8CDBD-BBFE-4FD1-839C-9D00127421ED}"/>
              </a:ext>
            </a:extLst>
          </p:cNvPr>
          <p:cNvSpPr/>
          <p:nvPr/>
        </p:nvSpPr>
        <p:spPr>
          <a:xfrm>
            <a:off x="5128255" y="2478541"/>
            <a:ext cx="1772816" cy="177281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evolution feedback loop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15CDD1-D57E-462B-8C31-D77992B1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7" y="365125"/>
            <a:ext cx="10811193" cy="770339"/>
          </a:xfrm>
        </p:spPr>
        <p:txBody>
          <a:bodyPr>
            <a:normAutofit/>
          </a:bodyPr>
          <a:lstStyle/>
          <a:p>
            <a:r>
              <a:rPr lang="en-US" sz="2400" b="1" dirty="0"/>
              <a:t>Mobile EMM </a:t>
            </a:r>
          </a:p>
        </p:txBody>
      </p:sp>
    </p:spTree>
    <p:extLst>
      <p:ext uri="{BB962C8B-B14F-4D97-AF65-F5344CB8AC3E}">
        <p14:creationId xmlns:p14="http://schemas.microsoft.com/office/powerpoint/2010/main" val="240099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A986C63-D59F-4A6D-8273-481FA85CD305}"/>
              </a:ext>
            </a:extLst>
          </p:cNvPr>
          <p:cNvGraphicFramePr/>
          <p:nvPr/>
        </p:nvGraphicFramePr>
        <p:xfrm>
          <a:off x="1950663" y="6556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5CD8CDBD-BBFE-4FD1-839C-9D00127421ED}"/>
              </a:ext>
            </a:extLst>
          </p:cNvPr>
          <p:cNvSpPr/>
          <p:nvPr/>
        </p:nvSpPr>
        <p:spPr>
          <a:xfrm>
            <a:off x="5128255" y="2478541"/>
            <a:ext cx="1772816" cy="177281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evolution feedback loop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E73020-BDCA-49C1-A743-2795C8F3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7" y="365125"/>
            <a:ext cx="10811193" cy="770339"/>
          </a:xfrm>
        </p:spPr>
        <p:txBody>
          <a:bodyPr>
            <a:normAutofit/>
          </a:bodyPr>
          <a:lstStyle/>
          <a:p>
            <a:r>
              <a:rPr lang="en-US" sz="2400" b="1" dirty="0"/>
              <a:t>Acrobat SDKs</a:t>
            </a:r>
          </a:p>
        </p:txBody>
      </p:sp>
    </p:spTree>
    <p:extLst>
      <p:ext uri="{BB962C8B-B14F-4D97-AF65-F5344CB8AC3E}">
        <p14:creationId xmlns:p14="http://schemas.microsoft.com/office/powerpoint/2010/main" val="354121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A986C63-D59F-4A6D-8273-481FA85CD305}"/>
              </a:ext>
            </a:extLst>
          </p:cNvPr>
          <p:cNvGraphicFramePr/>
          <p:nvPr/>
        </p:nvGraphicFramePr>
        <p:xfrm>
          <a:off x="1950663" y="6556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5CD8CDBD-BBFE-4FD1-839C-9D00127421ED}"/>
              </a:ext>
            </a:extLst>
          </p:cNvPr>
          <p:cNvSpPr/>
          <p:nvPr/>
        </p:nvSpPr>
        <p:spPr>
          <a:xfrm>
            <a:off x="5128255" y="2478541"/>
            <a:ext cx="1772816" cy="177281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evolution feedback loop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A1C1B6-51A5-41EF-865A-2C53697D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7" y="365125"/>
            <a:ext cx="10811193" cy="770339"/>
          </a:xfrm>
        </p:spPr>
        <p:txBody>
          <a:bodyPr>
            <a:normAutofit/>
          </a:bodyPr>
          <a:lstStyle/>
          <a:p>
            <a:r>
              <a:rPr lang="en-US" sz="2400" b="1" dirty="0"/>
              <a:t>PDFL SDK </a:t>
            </a:r>
          </a:p>
        </p:txBody>
      </p:sp>
    </p:spTree>
    <p:extLst>
      <p:ext uri="{BB962C8B-B14F-4D97-AF65-F5344CB8AC3E}">
        <p14:creationId xmlns:p14="http://schemas.microsoft.com/office/powerpoint/2010/main" val="72631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A986C63-D59F-4A6D-8273-481FA85CD305}"/>
              </a:ext>
            </a:extLst>
          </p:cNvPr>
          <p:cNvGraphicFramePr/>
          <p:nvPr/>
        </p:nvGraphicFramePr>
        <p:xfrm>
          <a:off x="1950663" y="6556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5CD8CDBD-BBFE-4FD1-839C-9D00127421ED}"/>
              </a:ext>
            </a:extLst>
          </p:cNvPr>
          <p:cNvSpPr/>
          <p:nvPr/>
        </p:nvSpPr>
        <p:spPr>
          <a:xfrm>
            <a:off x="5128255" y="2478541"/>
            <a:ext cx="1772816" cy="177281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evolution feedback loop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043624-CF39-4FFE-9D90-2A841932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7" y="365125"/>
            <a:ext cx="10811193" cy="770339"/>
          </a:xfrm>
        </p:spPr>
        <p:txBody>
          <a:bodyPr>
            <a:normAutofit/>
          </a:bodyPr>
          <a:lstStyle/>
          <a:p>
            <a:r>
              <a:rPr lang="en-US" sz="2400" b="1" dirty="0"/>
              <a:t>T4 SDK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2B9F6-E038-4BD4-9009-50EB14778B88}"/>
              </a:ext>
            </a:extLst>
          </p:cNvPr>
          <p:cNvSpPr/>
          <p:nvPr/>
        </p:nvSpPr>
        <p:spPr>
          <a:xfrm>
            <a:off x="836909" y="1363851"/>
            <a:ext cx="1216616" cy="1363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Heather Devine: not public yet. Will be someday.</a:t>
            </a:r>
          </a:p>
        </p:txBody>
      </p:sp>
    </p:spTree>
    <p:extLst>
      <p:ext uri="{BB962C8B-B14F-4D97-AF65-F5344CB8AC3E}">
        <p14:creationId xmlns:p14="http://schemas.microsoft.com/office/powerpoint/2010/main" val="1502508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A986C63-D59F-4A6D-8273-481FA85CD305}"/>
              </a:ext>
            </a:extLst>
          </p:cNvPr>
          <p:cNvGraphicFramePr/>
          <p:nvPr/>
        </p:nvGraphicFramePr>
        <p:xfrm>
          <a:off x="1950663" y="65561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5CD8CDBD-BBFE-4FD1-839C-9D00127421ED}"/>
              </a:ext>
            </a:extLst>
          </p:cNvPr>
          <p:cNvSpPr/>
          <p:nvPr/>
        </p:nvSpPr>
        <p:spPr>
          <a:xfrm>
            <a:off x="5128255" y="2478541"/>
            <a:ext cx="1772816" cy="177281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evolution feedback loop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043624-CF39-4FFE-9D90-2A841932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07" y="365125"/>
            <a:ext cx="10811193" cy="770339"/>
          </a:xfrm>
        </p:spPr>
        <p:txBody>
          <a:bodyPr>
            <a:normAutofit/>
          </a:bodyPr>
          <a:lstStyle/>
          <a:p>
            <a:r>
              <a:rPr lang="en-US" sz="2400" b="1" dirty="0"/>
              <a:t>Other Ad Hoc: not </a:t>
            </a:r>
            <a:r>
              <a:rPr lang="en-US" sz="2400" b="1" dirty="0" err="1"/>
              <a:t>todo</a:t>
            </a:r>
            <a:endParaRPr lang="en-US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058872-668C-4B97-92B2-7E4CFF2BE56F}"/>
              </a:ext>
            </a:extLst>
          </p:cNvPr>
          <p:cNvSpPr/>
          <p:nvPr/>
        </p:nvSpPr>
        <p:spPr>
          <a:xfrm>
            <a:off x="836909" y="1363851"/>
            <a:ext cx="1216616" cy="1363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Standards doc 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Misc</a:t>
            </a:r>
            <a:r>
              <a:rPr lang="en-US" sz="1200" dirty="0">
                <a:solidFill>
                  <a:schemeClr val="tx1"/>
                </a:solidFill>
              </a:rPr>
              <a:t> specs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Marketing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Security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Digital Sig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Compliance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83231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62F9F5D-E4EB-4147-9F29-9E7D52DEB6E1}"/>
              </a:ext>
            </a:extLst>
          </p:cNvPr>
          <p:cNvSpPr/>
          <p:nvPr/>
        </p:nvSpPr>
        <p:spPr>
          <a:xfrm>
            <a:off x="9579923" y="1517061"/>
            <a:ext cx="2057032" cy="4059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FFA448-D406-4B96-87E6-DC0A2410274E}"/>
              </a:ext>
            </a:extLst>
          </p:cNvPr>
          <p:cNvSpPr/>
          <p:nvPr/>
        </p:nvSpPr>
        <p:spPr>
          <a:xfrm>
            <a:off x="5039330" y="1517061"/>
            <a:ext cx="2022203" cy="3681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7793D9-3C6C-4B88-AC48-E31E0D654CE5}"/>
              </a:ext>
            </a:extLst>
          </p:cNvPr>
          <p:cNvSpPr/>
          <p:nvPr/>
        </p:nvSpPr>
        <p:spPr>
          <a:xfrm>
            <a:off x="7159155" y="1517061"/>
            <a:ext cx="2323146" cy="40591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9CDD3A-E51D-4B8F-89FC-A9DD2DEF1901}"/>
              </a:ext>
            </a:extLst>
          </p:cNvPr>
          <p:cNvSpPr/>
          <p:nvPr/>
        </p:nvSpPr>
        <p:spPr>
          <a:xfrm>
            <a:off x="681672" y="1517061"/>
            <a:ext cx="4244867" cy="3681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F844A-2859-4F10-805A-FC173375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Ben’s Docs: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BF0F3-3F6D-477F-8339-151119A163CF}"/>
              </a:ext>
            </a:extLst>
          </p:cNvPr>
          <p:cNvSpPr txBox="1"/>
          <p:nvPr/>
        </p:nvSpPr>
        <p:spPr>
          <a:xfrm>
            <a:off x="-93785" y="1741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6F976-CE88-4676-99D4-ACBF370D9ACD}"/>
              </a:ext>
            </a:extLst>
          </p:cNvPr>
          <p:cNvSpPr/>
          <p:nvPr/>
        </p:nvSpPr>
        <p:spPr>
          <a:xfrm>
            <a:off x="5691187" y="623581"/>
            <a:ext cx="809625" cy="309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 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7E4B7-7A00-4905-BE75-BD7CF340549F}"/>
              </a:ext>
            </a:extLst>
          </p:cNvPr>
          <p:cNvSpPr/>
          <p:nvPr/>
        </p:nvSpPr>
        <p:spPr>
          <a:xfrm>
            <a:off x="1346363" y="1786709"/>
            <a:ext cx="1713972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Acrobat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Desktop</a:t>
            </a:r>
          </a:p>
        </p:txBody>
      </p:sp>
      <p:pic>
        <p:nvPicPr>
          <p:cNvPr id="20" name="Graphic 19" descr="Books">
            <a:extLst>
              <a:ext uri="{FF2B5EF4-FFF2-40B4-BE49-F238E27FC236}">
                <a16:creationId xmlns:a16="http://schemas.microsoft.com/office/drawing/2014/main" id="{CEFFE260-5A1F-472D-B825-140C7269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092" y="1659632"/>
            <a:ext cx="533327" cy="533327"/>
          </a:xfrm>
          <a:prstGeom prst="rect">
            <a:avLst/>
          </a:prstGeom>
        </p:spPr>
      </p:pic>
      <p:pic>
        <p:nvPicPr>
          <p:cNvPr id="21" name="Graphic 20" descr="Books">
            <a:extLst>
              <a:ext uri="{FF2B5EF4-FFF2-40B4-BE49-F238E27FC236}">
                <a16:creationId xmlns:a16="http://schemas.microsoft.com/office/drawing/2014/main" id="{2D6EE3EE-0FCA-4DD5-BF4F-71692B3E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5976" y="1659632"/>
            <a:ext cx="533327" cy="533327"/>
          </a:xfrm>
          <a:prstGeom prst="rect">
            <a:avLst/>
          </a:prstGeom>
        </p:spPr>
      </p:pic>
      <p:pic>
        <p:nvPicPr>
          <p:cNvPr id="22" name="Graphic 21" descr="Books">
            <a:extLst>
              <a:ext uri="{FF2B5EF4-FFF2-40B4-BE49-F238E27FC236}">
                <a16:creationId xmlns:a16="http://schemas.microsoft.com/office/drawing/2014/main" id="{3C190CE7-083F-4136-8DC8-7135C88BC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6601" y="1659632"/>
            <a:ext cx="533327" cy="533327"/>
          </a:xfrm>
          <a:prstGeom prst="rect">
            <a:avLst/>
          </a:prstGeom>
        </p:spPr>
      </p:pic>
      <p:pic>
        <p:nvPicPr>
          <p:cNvPr id="23" name="Graphic 22" descr="Books">
            <a:extLst>
              <a:ext uri="{FF2B5EF4-FFF2-40B4-BE49-F238E27FC236}">
                <a16:creationId xmlns:a16="http://schemas.microsoft.com/office/drawing/2014/main" id="{2F424DB4-9DDE-4AE5-81B5-59E5D6014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1126" y="1659632"/>
            <a:ext cx="533327" cy="533327"/>
          </a:xfrm>
          <a:prstGeom prst="rect">
            <a:avLst/>
          </a:prstGeom>
        </p:spPr>
      </p:pic>
      <p:pic>
        <p:nvPicPr>
          <p:cNvPr id="24" name="Graphic 23" descr="Books">
            <a:extLst>
              <a:ext uri="{FF2B5EF4-FFF2-40B4-BE49-F238E27FC236}">
                <a16:creationId xmlns:a16="http://schemas.microsoft.com/office/drawing/2014/main" id="{2EA3E25B-164D-4D1E-92E7-7E94536B4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0459" y="1659632"/>
            <a:ext cx="533327" cy="53332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1248A45-DD97-4075-A1C8-326D40D18499}"/>
              </a:ext>
            </a:extLst>
          </p:cNvPr>
          <p:cNvSpPr/>
          <p:nvPr/>
        </p:nvSpPr>
        <p:spPr>
          <a:xfrm>
            <a:off x="3762340" y="1786709"/>
            <a:ext cx="1447799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Mobile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FA9732-5D49-40F2-8F09-DAC55BB3D0D8}"/>
              </a:ext>
            </a:extLst>
          </p:cNvPr>
          <p:cNvSpPr/>
          <p:nvPr/>
        </p:nvSpPr>
        <p:spPr>
          <a:xfrm>
            <a:off x="5664818" y="1786709"/>
            <a:ext cx="1282383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Mobile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Help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1D127E-1D18-483B-8C6D-2F724F100C97}"/>
              </a:ext>
            </a:extLst>
          </p:cNvPr>
          <p:cNvSpPr/>
          <p:nvPr/>
        </p:nvSpPr>
        <p:spPr>
          <a:xfrm>
            <a:off x="7742353" y="1786709"/>
            <a:ext cx="914400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SDKs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F936D6-3031-4F28-80F1-91F116042B1C}"/>
              </a:ext>
            </a:extLst>
          </p:cNvPr>
          <p:cNvSpPr/>
          <p:nvPr/>
        </p:nvSpPr>
        <p:spPr>
          <a:xfrm>
            <a:off x="10232726" y="1786709"/>
            <a:ext cx="1121074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DC </a:t>
            </a:r>
            <a:r>
              <a:rPr lang="en-US" sz="1600" dirty="0" err="1">
                <a:solidFill>
                  <a:schemeClr val="tx1"/>
                </a:solidFill>
              </a:rPr>
              <a:t>adhoc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FD2F9B-31E4-4FD1-8D78-D5FB2EF78811}"/>
              </a:ext>
            </a:extLst>
          </p:cNvPr>
          <p:cNvSpPr/>
          <p:nvPr/>
        </p:nvSpPr>
        <p:spPr>
          <a:xfrm>
            <a:off x="1525327" y="1181914"/>
            <a:ext cx="2637073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Enterprise (Admins and IT)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65D665-7D59-4E59-BA03-7A5C787109AA}"/>
              </a:ext>
            </a:extLst>
          </p:cNvPr>
          <p:cNvSpPr/>
          <p:nvPr/>
        </p:nvSpPr>
        <p:spPr>
          <a:xfrm>
            <a:off x="5290762" y="1181914"/>
            <a:ext cx="1448633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End user docs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FF7A59-9D1A-4200-B86B-76584295A42D}"/>
              </a:ext>
            </a:extLst>
          </p:cNvPr>
          <p:cNvSpPr/>
          <p:nvPr/>
        </p:nvSpPr>
        <p:spPr>
          <a:xfrm>
            <a:off x="7686949" y="1169589"/>
            <a:ext cx="1267557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A173CE-8BA7-420A-8253-6A53EE9C7F08}"/>
              </a:ext>
            </a:extLst>
          </p:cNvPr>
          <p:cNvSpPr/>
          <p:nvPr/>
        </p:nvSpPr>
        <p:spPr>
          <a:xfrm>
            <a:off x="9958501" y="1181914"/>
            <a:ext cx="1406318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Team support</a:t>
            </a:r>
          </a:p>
        </p:txBody>
      </p:sp>
      <p:sp>
        <p:nvSpPr>
          <p:cNvPr id="43" name="titles ETK">
            <a:extLst>
              <a:ext uri="{FF2B5EF4-FFF2-40B4-BE49-F238E27FC236}">
                <a16:creationId xmlns:a16="http://schemas.microsoft.com/office/drawing/2014/main" id="{806C923F-E1ED-4E53-8B58-5C022F218A55}"/>
              </a:ext>
            </a:extLst>
          </p:cNvPr>
          <p:cNvSpPr/>
          <p:nvPr/>
        </p:nvSpPr>
        <p:spPr>
          <a:xfrm flipH="1">
            <a:off x="878265" y="2248934"/>
            <a:ext cx="1962090" cy="27231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Admin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Desktop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Virtualized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Macintosh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Registry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Deployment checklists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 Security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Dig Sig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Win Customization Wiz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Mac Customization Wiz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Tools on 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Legacy Doc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Release Notes (infrastructure only)</a:t>
            </a:r>
          </a:p>
        </p:txBody>
      </p:sp>
      <p:sp>
        <p:nvSpPr>
          <p:cNvPr id="44" name="titles emm">
            <a:extLst>
              <a:ext uri="{FF2B5EF4-FFF2-40B4-BE49-F238E27FC236}">
                <a16:creationId xmlns:a16="http://schemas.microsoft.com/office/drawing/2014/main" id="{FEFFC9ED-6E7F-4E8A-974A-73102F0D212E}"/>
              </a:ext>
            </a:extLst>
          </p:cNvPr>
          <p:cNvSpPr/>
          <p:nvPr/>
        </p:nvSpPr>
        <p:spPr>
          <a:xfrm flipH="1">
            <a:off x="3100255" y="2248934"/>
            <a:ext cx="1669134" cy="12069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Admin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Enterprise Mobile </a:t>
            </a:r>
            <a:r>
              <a:rPr lang="en-US" sz="1200" dirty="0" err="1">
                <a:solidFill>
                  <a:schemeClr val="tx1"/>
                </a:solidFill>
              </a:rPr>
              <a:t>Mgmt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Javascript</a:t>
            </a:r>
            <a:r>
              <a:rPr lang="en-US" sz="1200" dirty="0">
                <a:solidFill>
                  <a:schemeClr val="tx1"/>
                </a:solidFill>
              </a:rPr>
              <a:t> Guide</a:t>
            </a:r>
          </a:p>
        </p:txBody>
      </p:sp>
      <p:sp>
        <p:nvSpPr>
          <p:cNvPr id="45" name="titles mobile help">
            <a:extLst>
              <a:ext uri="{FF2B5EF4-FFF2-40B4-BE49-F238E27FC236}">
                <a16:creationId xmlns:a16="http://schemas.microsoft.com/office/drawing/2014/main" id="{D11E482A-46C7-4A09-93C0-C76BBED85089}"/>
              </a:ext>
            </a:extLst>
          </p:cNvPr>
          <p:cNvSpPr/>
          <p:nvPr/>
        </p:nvSpPr>
        <p:spPr>
          <a:xfrm flipH="1">
            <a:off x="5278068" y="2248934"/>
            <a:ext cx="1669134" cy="15170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Acrobat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Acrobat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Scan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Scan 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Troubleshooting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FAQs: </a:t>
            </a:r>
            <a:r>
              <a:rPr lang="en-US" sz="1200" dirty="0" err="1">
                <a:solidFill>
                  <a:schemeClr val="tx1"/>
                </a:solidFill>
              </a:rPr>
              <a:t>Liq</a:t>
            </a:r>
            <a:r>
              <a:rPr lang="en-US" sz="1200" dirty="0">
                <a:solidFill>
                  <a:schemeClr val="tx1"/>
                </a:solidFill>
              </a:rPr>
              <a:t> Mode, etc.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titles adhoc">
            <a:extLst>
              <a:ext uri="{FF2B5EF4-FFF2-40B4-BE49-F238E27FC236}">
                <a16:creationId xmlns:a16="http://schemas.microsoft.com/office/drawing/2014/main" id="{DCC4E948-97ED-47D0-A274-41903406360D}"/>
              </a:ext>
            </a:extLst>
          </p:cNvPr>
          <p:cNvSpPr/>
          <p:nvPr/>
        </p:nvSpPr>
        <p:spPr>
          <a:xfrm flipH="1">
            <a:off x="9745884" y="2293934"/>
            <a:ext cx="1764444" cy="177514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Doc archives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Pipeline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EOL server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850 go </a:t>
            </a:r>
            <a:r>
              <a:rPr lang="en-US" sz="1200" dirty="0" err="1">
                <a:solidFill>
                  <a:schemeClr val="tx1"/>
                </a:solidFill>
              </a:rPr>
              <a:t>urls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Marketing image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Marketing test page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Misc. adobe.com </a:t>
            </a:r>
          </a:p>
        </p:txBody>
      </p:sp>
      <p:sp>
        <p:nvSpPr>
          <p:cNvPr id="47" name="titles emm">
            <a:extLst>
              <a:ext uri="{FF2B5EF4-FFF2-40B4-BE49-F238E27FC236}">
                <a16:creationId xmlns:a16="http://schemas.microsoft.com/office/drawing/2014/main" id="{275B2894-FB70-441E-A132-4B6ADE876510}"/>
              </a:ext>
            </a:extLst>
          </p:cNvPr>
          <p:cNvSpPr/>
          <p:nvPr/>
        </p:nvSpPr>
        <p:spPr>
          <a:xfrm flipH="1">
            <a:off x="7320940" y="2248934"/>
            <a:ext cx="1954606" cy="12069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PDF Embed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PDF Tools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PDF Extract SDK beta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Java, NET, Node API doc and sample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Tutorials, samples</a:t>
            </a:r>
          </a:p>
        </p:txBody>
      </p:sp>
      <p:sp>
        <p:nvSpPr>
          <p:cNvPr id="15" name="Button Feedback">
            <a:extLst>
              <a:ext uri="{FF2B5EF4-FFF2-40B4-BE49-F238E27FC236}">
                <a16:creationId xmlns:a16="http://schemas.microsoft.com/office/drawing/2014/main" id="{96B809F9-70ED-402D-9645-D0B69A0C9B92}"/>
              </a:ext>
            </a:extLst>
          </p:cNvPr>
          <p:cNvSpPr/>
          <p:nvPr/>
        </p:nvSpPr>
        <p:spPr>
          <a:xfrm>
            <a:off x="9955832" y="623581"/>
            <a:ext cx="809625" cy="309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Feedback</a:t>
            </a:r>
          </a:p>
        </p:txBody>
      </p:sp>
      <p:sp>
        <p:nvSpPr>
          <p:cNvPr id="14" name="Button Workflow">
            <a:extLst>
              <a:ext uri="{FF2B5EF4-FFF2-40B4-BE49-F238E27FC236}">
                <a16:creationId xmlns:a16="http://schemas.microsoft.com/office/drawing/2014/main" id="{534144F9-B3C3-4862-BAF0-28339CA2BBCC}"/>
              </a:ext>
            </a:extLst>
          </p:cNvPr>
          <p:cNvSpPr/>
          <p:nvPr/>
        </p:nvSpPr>
        <p:spPr>
          <a:xfrm>
            <a:off x="9102903" y="623581"/>
            <a:ext cx="809625" cy="309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Workflow</a:t>
            </a:r>
          </a:p>
        </p:txBody>
      </p:sp>
      <p:sp>
        <p:nvSpPr>
          <p:cNvPr id="12" name="Button Titles">
            <a:extLst>
              <a:ext uri="{FF2B5EF4-FFF2-40B4-BE49-F238E27FC236}">
                <a16:creationId xmlns:a16="http://schemas.microsoft.com/office/drawing/2014/main" id="{ADF80928-589C-44DF-95EF-D8A3170F8B80}"/>
              </a:ext>
            </a:extLst>
          </p:cNvPr>
          <p:cNvSpPr/>
          <p:nvPr/>
        </p:nvSpPr>
        <p:spPr>
          <a:xfrm>
            <a:off x="7397045" y="623581"/>
            <a:ext cx="809625" cy="309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Titles</a:t>
            </a:r>
          </a:p>
        </p:txBody>
      </p:sp>
      <p:sp>
        <p:nvSpPr>
          <p:cNvPr id="13" name="Button Metrics">
            <a:extLst>
              <a:ext uri="{FF2B5EF4-FFF2-40B4-BE49-F238E27FC236}">
                <a16:creationId xmlns:a16="http://schemas.microsoft.com/office/drawing/2014/main" id="{A7D51434-C045-41BF-888E-F615D3824DF2}"/>
              </a:ext>
            </a:extLst>
          </p:cNvPr>
          <p:cNvSpPr/>
          <p:nvPr/>
        </p:nvSpPr>
        <p:spPr>
          <a:xfrm>
            <a:off x="8249974" y="623581"/>
            <a:ext cx="809625" cy="309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Metrics</a:t>
            </a:r>
          </a:p>
        </p:txBody>
      </p:sp>
      <p:sp>
        <p:nvSpPr>
          <p:cNvPr id="11" name="Button Apps">
            <a:extLst>
              <a:ext uri="{FF2B5EF4-FFF2-40B4-BE49-F238E27FC236}">
                <a16:creationId xmlns:a16="http://schemas.microsoft.com/office/drawing/2014/main" id="{0F5568BF-E5B9-4452-A3D1-1CA6B35511C8}"/>
              </a:ext>
            </a:extLst>
          </p:cNvPr>
          <p:cNvSpPr/>
          <p:nvPr/>
        </p:nvSpPr>
        <p:spPr>
          <a:xfrm>
            <a:off x="6544116" y="623581"/>
            <a:ext cx="809625" cy="30989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Apps</a:t>
            </a:r>
          </a:p>
        </p:txBody>
      </p:sp>
      <p:pic>
        <p:nvPicPr>
          <p:cNvPr id="33" name="Graphic 32" descr="Books">
            <a:extLst>
              <a:ext uri="{FF2B5EF4-FFF2-40B4-BE49-F238E27FC236}">
                <a16:creationId xmlns:a16="http://schemas.microsoft.com/office/drawing/2014/main" id="{0C7A68EE-4296-466D-A2C8-4B9E155A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260" y="3638923"/>
            <a:ext cx="533327" cy="53332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C509CB3-8AAE-40BA-A698-54E230E02ACD}"/>
              </a:ext>
            </a:extLst>
          </p:cNvPr>
          <p:cNvSpPr/>
          <p:nvPr/>
        </p:nvSpPr>
        <p:spPr>
          <a:xfrm>
            <a:off x="7775153" y="3766000"/>
            <a:ext cx="1707147" cy="279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PDF-centric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SDKs</a:t>
            </a:r>
          </a:p>
        </p:txBody>
      </p:sp>
      <p:sp>
        <p:nvSpPr>
          <p:cNvPr id="48" name="titles emm">
            <a:extLst>
              <a:ext uri="{FF2B5EF4-FFF2-40B4-BE49-F238E27FC236}">
                <a16:creationId xmlns:a16="http://schemas.microsoft.com/office/drawing/2014/main" id="{A6BD6F3F-5D8E-4C6A-AC0F-251D9B26FA53}"/>
              </a:ext>
            </a:extLst>
          </p:cNvPr>
          <p:cNvSpPr/>
          <p:nvPr/>
        </p:nvSpPr>
        <p:spPr>
          <a:xfrm flipH="1">
            <a:off x="7353741" y="4228225"/>
            <a:ext cx="1954606" cy="12069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Acrobat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PDFL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XMP, SVG,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Legacy: e.g. PDF Ref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167FE0-3273-4E56-B24F-7FFB2FB8EC06}"/>
              </a:ext>
            </a:extLst>
          </p:cNvPr>
          <p:cNvSpPr/>
          <p:nvPr/>
        </p:nvSpPr>
        <p:spPr>
          <a:xfrm>
            <a:off x="3163365" y="4160769"/>
            <a:ext cx="3639140" cy="504273"/>
          </a:xfrm>
          <a:prstGeom prst="rect">
            <a:avLst/>
          </a:prstGeom>
          <a:solidFill>
            <a:srgbClr val="FFFF00"/>
          </a:solidFill>
          <a:ln w="63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This slide is outdated</a:t>
            </a:r>
          </a:p>
        </p:txBody>
      </p:sp>
    </p:spTree>
    <p:extLst>
      <p:ext uri="{BB962C8B-B14F-4D97-AF65-F5344CB8AC3E}">
        <p14:creationId xmlns:p14="http://schemas.microsoft.com/office/powerpoint/2010/main" val="386665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</TotalTime>
  <Words>821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Docs</vt:lpstr>
      <vt:lpstr>Enterprise toolkit (Acrobat)</vt:lpstr>
      <vt:lpstr>Mobile Help</vt:lpstr>
      <vt:lpstr>Mobile EMM </vt:lpstr>
      <vt:lpstr>Acrobat SDKs</vt:lpstr>
      <vt:lpstr>PDFL SDK </vt:lpstr>
      <vt:lpstr>T4 SDK</vt:lpstr>
      <vt:lpstr>Other Ad Hoc: not todo</vt:lpstr>
      <vt:lpstr>Ben’s Docs: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Rogers</dc:creator>
  <cp:lastModifiedBy>Ben Rogers</cp:lastModifiedBy>
  <cp:revision>44</cp:revision>
  <dcterms:created xsi:type="dcterms:W3CDTF">2020-04-02T02:31:42Z</dcterms:created>
  <dcterms:modified xsi:type="dcterms:W3CDTF">2022-06-03T20:55:56Z</dcterms:modified>
</cp:coreProperties>
</file>