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36" r:id="rId3"/>
    <p:sldId id="329" r:id="rId4"/>
    <p:sldId id="337" r:id="rId5"/>
    <p:sldId id="338" r:id="rId6"/>
    <p:sldId id="339" r:id="rId7"/>
    <p:sldId id="340" r:id="rId8"/>
    <p:sldId id="341" r:id="rId9"/>
    <p:sldId id="342" r:id="rId10"/>
    <p:sldId id="34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1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96-4CDD-B563-26D3EFB5E8C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196-4CDD-B563-26D3EFB5E8C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196-4CDD-B563-26D3EFB5E8C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196-4CDD-B563-26D3EFB5E8C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49A-44D2-82CF-4529117D23E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196-4CDD-B563-26D3EFB5E8CC}"/>
              </c:ext>
            </c:extLst>
          </c:dPt>
          <c:cat>
            <c:strRef>
              <c:f>Sheet1!$A$2:$A$7</c:f>
              <c:strCache>
                <c:ptCount val="6"/>
                <c:pt idx="0">
                  <c:v>1st Qtr</c:v>
                </c:pt>
                <c:pt idx="1">
                  <c:v>link</c:v>
                </c:pt>
                <c:pt idx="2">
                  <c:v>link</c:v>
                </c:pt>
                <c:pt idx="3">
                  <c:v>link</c:v>
                </c:pt>
                <c:pt idx="4">
                  <c:v>link</c:v>
                </c:pt>
                <c:pt idx="5">
                  <c:v>link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9A-44D2-82CF-4529117D23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94BB-DFB4-41F9-8C73-169B0142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EE08B-12C2-4880-8544-A6DF25771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CB036-3671-46AC-8E6C-7A96A68CED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92474" y="6356350"/>
            <a:ext cx="988925" cy="365125"/>
          </a:xfrm>
        </p:spPr>
        <p:txBody>
          <a:bodyPr/>
          <a:lstStyle/>
          <a:p>
            <a:fld id="{BBAD473E-F668-41E8-8816-20E60A167F8B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B8D7D-0572-447E-917F-8D31344BF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A499A-75CD-4519-8272-AC81C887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36C5-00AE-46C9-9134-C8C5B435635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B28FE0-8A58-4EB4-9E73-FBAC3B8E33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762" y="6356350"/>
            <a:ext cx="1295238" cy="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0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65C7-9898-441E-8B31-EDE7655E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320AF-3921-43BA-905F-E6C2D2227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AE2A2-3405-420F-84AD-05D49CB5A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473E-F668-41E8-8816-20E60A167F8B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C9F93-171E-45D3-9B1A-65D320A4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5A25C-BF07-4959-9EA5-BE871307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36C5-00AE-46C9-9134-C8C5B4356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7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4ACDC2-CDA2-4FA6-BC11-BC4F851CB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2260E-B2CD-4B39-B31D-33DF6F979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CF8F1-BC35-4CA9-9AC7-7CD1767BB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473E-F668-41E8-8816-20E60A167F8B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ECAE7-8005-4E76-B48C-5003B2C6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8DE1C-83DD-4080-83A3-423C5C6B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36C5-00AE-46C9-9134-C8C5B4356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8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E5A2-EB58-40A4-856E-5A4300C63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428B5-A726-4BC5-B34F-498763F9E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FA94A-41F2-431D-9214-E1C8130E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52764" y="6356350"/>
            <a:ext cx="928635" cy="365125"/>
          </a:xfrm>
        </p:spPr>
        <p:txBody>
          <a:bodyPr/>
          <a:lstStyle/>
          <a:p>
            <a:fld id="{BBAD473E-F668-41E8-8816-20E60A167F8B}" type="datetimeFigureOut">
              <a:rPr lang="en-US" smtClean="0"/>
              <a:t>1/19/2022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9563D-549A-4545-8848-E2916826F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A7096-A376-4567-AF49-5A47E04F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36C5-00AE-46C9-9134-C8C5B435635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8145ED-30FF-4504-A7CE-41FB98BA71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4060" y="6356350"/>
            <a:ext cx="1295238" cy="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3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A344-5D67-4631-ABD7-18DAF6599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3AA64-6472-4DAD-8CED-713C02C31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9DCE1-6A2E-4C56-8CB5-1C65581A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473E-F668-41E8-8816-20E60A167F8B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ECB31-824A-42E0-8C3F-2C003A80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330CA-45E6-4072-93C9-5B1BCF4BC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36C5-00AE-46C9-9134-C8C5B4356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4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40885-17CE-4EB6-BF27-DDBBFAB1A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A5C47-67D5-4F41-99A5-EDE54828E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391DF-6DF5-48D6-8A9C-541EEDCED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7302E-1673-43B5-8CC3-716F568F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473E-F668-41E8-8816-20E60A167F8B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7D684-28AD-41FF-AAB9-2DC69DD5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AE447-81D0-4A7B-A028-3832CD7E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36C5-00AE-46C9-9134-C8C5B4356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1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8C516-D7B2-435E-8BE8-7E4427042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87B78-139E-4DFA-BDA9-D04C2C6A8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197F6-5B13-49AC-9246-965326EC7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6C5001-05CF-4451-80BA-231981E41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622F83-E256-4CB9-91DF-9AFA9BE8B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F0AA10-29DF-4B21-80D6-679487F92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473E-F668-41E8-8816-20E60A167F8B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E27618-1646-4F51-B104-2661C57C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144A56-92E2-48FB-A291-CA95B12B4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36C5-00AE-46C9-9134-C8C5B4356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5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92A76-D372-4655-8BF2-4DF83748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5FB81-8BEB-4839-9026-C3523F36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473E-F668-41E8-8816-20E60A167F8B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36039-8D89-41EF-9658-45AA95B89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40B80-3952-4AFB-B641-FD6B7E708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36C5-00AE-46C9-9134-C8C5B4356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6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C2C7E3-A220-4253-9A1E-A821BA5E6A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23102" y="6356350"/>
            <a:ext cx="858297" cy="365125"/>
          </a:xfrm>
        </p:spPr>
        <p:txBody>
          <a:bodyPr/>
          <a:lstStyle/>
          <a:p>
            <a:fld id="{BBAD473E-F668-41E8-8816-20E60A167F8B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4C978-6173-432F-9421-BAFF4D29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F0C9A-283D-428A-A1C8-7498A4A2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36C5-00AE-46C9-9134-C8C5B435635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FF7DD9-E356-4B86-BEEC-43F71A27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07" y="365125"/>
            <a:ext cx="10811193" cy="7703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27DF9B-A4F2-470A-BED3-C6D61852E1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4767" y="6367483"/>
            <a:ext cx="1295238" cy="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0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272A-3FBC-49FC-A3A0-273C99356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33278-0EC4-4ECA-9648-80E5B4196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35B12-CB7C-436A-8003-8D2279B81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A8DA1-D4DC-4A44-AF16-6CA64EE4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473E-F668-41E8-8816-20E60A167F8B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B3DED-EF8B-4638-9C86-5CB620A7B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7C80C-5074-4B69-BC4C-ACEB9941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36C5-00AE-46C9-9134-C8C5B4356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6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86AF-1612-4C00-A9FC-040E64BAE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72B0B-6A6C-4AEA-9B19-58C26F893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96345-EC19-42A6-A58D-E31082666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E2DD0-2B90-495B-96F1-ED2229967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473E-F668-41E8-8816-20E60A167F8B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14477-E595-4A2A-8CA2-620A6F56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D217D-9DFD-418E-9DAA-C2288023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36C5-00AE-46C9-9134-C8C5B4356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8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55E26-95FD-4DB5-9598-7DE2E7200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53142-7009-434B-A6AA-90715F429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10DE4-5C4E-4165-B5A0-769D37DB9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D473E-F668-41E8-8816-20E60A167F8B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BF4BF-4B01-4861-A2C5-EF0C2BC64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B0F45-0736-4716-B3FF-F4D536F8E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536C5-00AE-46C9-9134-C8C5B4356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2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" TargetMode="External"/><Relationship Id="rId2" Type="http://schemas.openxmlformats.org/officeDocument/2006/relationships/hyperlink" Target="https://www.flickr.com/photos/docsearls/550071414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ucid.app/lucidchart/7cf466cd-1088-4c4b-853d-f516ace86c4b/edit?from_docslist=true&amp;invitationId=inv_534747db-ffef-4327-882d-f568e430addd&amp;page=uJMj9UbuX5G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thub.ubc.ca/guides/github-instructor-guide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2815-E3C7-4B19-A999-55E8FE69A8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DigSig</a:t>
            </a:r>
            <a:r>
              <a:rPr lang="en-US" dirty="0"/>
              <a:t>/Digital Identity Doc Overhaul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CABF9-F9B2-4038-A9BD-17EE7248ED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2021-2022</a:t>
            </a:r>
          </a:p>
        </p:txBody>
      </p:sp>
    </p:spTree>
    <p:extLst>
      <p:ext uri="{BB962C8B-B14F-4D97-AF65-F5344CB8AC3E}">
        <p14:creationId xmlns:p14="http://schemas.microsoft.com/office/powerpoint/2010/main" val="3802479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507A6B-8DC6-428C-A0AC-454E0EDBB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159" y="0"/>
            <a:ext cx="8081682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30E4352-8E84-4C2B-9045-308601E95B9A}"/>
              </a:ext>
            </a:extLst>
          </p:cNvPr>
          <p:cNvSpPr/>
          <p:nvPr/>
        </p:nvSpPr>
        <p:spPr>
          <a:xfrm>
            <a:off x="2220686" y="1487156"/>
            <a:ext cx="7916155" cy="2090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69A00F-BDEE-4382-92A4-84724C1D3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844" y="1595602"/>
            <a:ext cx="6045244" cy="15481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08E63E-FED8-4778-90D8-D72440E1E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839" y="1600080"/>
            <a:ext cx="1916105" cy="15185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8A1149-0684-4847-A6E9-E3282B3F8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477" y="5622515"/>
            <a:ext cx="1149452" cy="3576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108D5F-A7B5-4ED2-9557-CCE8FCFFAA08}"/>
              </a:ext>
            </a:extLst>
          </p:cNvPr>
          <p:cNvSpPr txBox="1"/>
          <p:nvPr/>
        </p:nvSpPr>
        <p:spPr>
          <a:xfrm>
            <a:off x="2220686" y="5674361"/>
            <a:ext cx="1101584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dobe Clean" panose="020B0503020404020204" pitchFamily="34" charset="0"/>
              </a:rPr>
              <a:t>Developer tasks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D19378-302F-48DD-9D9E-FC2264FF8E41}"/>
              </a:ext>
            </a:extLst>
          </p:cNvPr>
          <p:cNvSpPr txBox="1"/>
          <p:nvPr/>
        </p:nvSpPr>
        <p:spPr>
          <a:xfrm>
            <a:off x="4772337" y="5676607"/>
            <a:ext cx="356700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dobe Clean" panose="020B0503020404020204" pitchFamily="34" charset="0"/>
              </a:rPr>
              <a:t>Where can I find details about APIs and creating applications?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F8DE6E-8B20-4CD2-82EA-C54B7E81E54E}"/>
              </a:ext>
            </a:extLst>
          </p:cNvPr>
          <p:cNvSpPr txBox="1"/>
          <p:nvPr/>
        </p:nvSpPr>
        <p:spPr>
          <a:xfrm>
            <a:off x="4772337" y="6021809"/>
            <a:ext cx="522611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dobe Clean" panose="020B0503020404020204" pitchFamily="34" charset="0"/>
              </a:rPr>
              <a:t>Where can I learn about integrating Acrobat Sign in our enterprise apps (such as Salesforce?)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DE894E-BCDA-4412-B3C5-35BB2B8D15F5}"/>
              </a:ext>
            </a:extLst>
          </p:cNvPr>
          <p:cNvSpPr txBox="1"/>
          <p:nvPr/>
        </p:nvSpPr>
        <p:spPr>
          <a:xfrm>
            <a:off x="8694822" y="2157671"/>
            <a:ext cx="970137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dobe Clean" panose="020B0503020404020204" pitchFamily="34" charset="0"/>
              </a:rPr>
              <a:t>Developer tasks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F391D8-986B-4862-B860-129C2C50CA02}"/>
              </a:ext>
            </a:extLst>
          </p:cNvPr>
          <p:cNvSpPr txBox="1"/>
          <p:nvPr/>
        </p:nvSpPr>
        <p:spPr>
          <a:xfrm>
            <a:off x="8395361" y="2345629"/>
            <a:ext cx="155275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dobe Clean" panose="020B0503020404020204" pitchFamily="34" charset="0"/>
              </a:rPr>
              <a:t>Learn about APIs, tools, and demos that support building custom apps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689D0ED-A72A-4D02-A616-410400DEFBBC}"/>
              </a:ext>
            </a:extLst>
          </p:cNvPr>
          <p:cNvSpPr/>
          <p:nvPr/>
        </p:nvSpPr>
        <p:spPr>
          <a:xfrm>
            <a:off x="1508944" y="5644470"/>
            <a:ext cx="436092" cy="31049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A53E884-7076-4FEE-9A79-F9F4578B46B8}"/>
              </a:ext>
            </a:extLst>
          </p:cNvPr>
          <p:cNvSpPr/>
          <p:nvPr/>
        </p:nvSpPr>
        <p:spPr>
          <a:xfrm rot="10800000">
            <a:off x="10169156" y="142691"/>
            <a:ext cx="436092" cy="31049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87BA528-BF8E-400F-9E98-ED09104BDEBC}"/>
              </a:ext>
            </a:extLst>
          </p:cNvPr>
          <p:cNvSpPr/>
          <p:nvPr/>
        </p:nvSpPr>
        <p:spPr>
          <a:xfrm rot="10800000">
            <a:off x="10154736" y="2279123"/>
            <a:ext cx="436092" cy="31049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68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EED02-ACD7-4BC7-B5B5-CCC2B75A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The current situation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F3D4D9-4BEC-4664-AA99-624E178517A1}"/>
              </a:ext>
            </a:extLst>
          </p:cNvPr>
          <p:cNvSpPr txBox="1"/>
          <p:nvPr/>
        </p:nvSpPr>
        <p:spPr>
          <a:xfrm>
            <a:off x="-2825750" y="6032500"/>
            <a:ext cx="9182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" tooltip="https://www.flickr.com/photos/docsearls/5500714140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3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11" name="Picture 10" descr="A picture containing building, tower, stone, old&#10;&#10;Description automatically generated">
            <a:extLst>
              <a:ext uri="{FF2B5EF4-FFF2-40B4-BE49-F238E27FC236}">
                <a16:creationId xmlns:a16="http://schemas.microsoft.com/office/drawing/2014/main" id="{ECC6C405-40AE-4BAF-9537-0A0E6B8208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3808047" y="3289595"/>
            <a:ext cx="6609680" cy="33459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6DAA22-B6F9-4967-ADFA-D2196E5ABFF8}"/>
              </a:ext>
            </a:extLst>
          </p:cNvPr>
          <p:cNvSpPr txBox="1"/>
          <p:nvPr/>
        </p:nvSpPr>
        <p:spPr>
          <a:xfrm>
            <a:off x="-5711825" y="7422731"/>
            <a:ext cx="6143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" tooltip="https://www.flickr.com/photos/docsearls/5500714140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3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13" name="Picture 12" descr="A picture containing building, tower, stone, old&#10;&#10;Description automatically generated">
            <a:extLst>
              <a:ext uri="{FF2B5EF4-FFF2-40B4-BE49-F238E27FC236}">
                <a16:creationId xmlns:a16="http://schemas.microsoft.com/office/drawing/2014/main" id="{2E2FD6CF-E44A-478A-BEB3-2ACDF18CAE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 r="46230"/>
          <a:stretch/>
        </p:blipFill>
        <p:spPr>
          <a:xfrm>
            <a:off x="8419124" y="3289595"/>
            <a:ext cx="3554046" cy="334597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18EA117-BD0E-4948-9022-7EE18E7E3DDB}"/>
              </a:ext>
            </a:extLst>
          </p:cNvPr>
          <p:cNvSpPr/>
          <p:nvPr/>
        </p:nvSpPr>
        <p:spPr>
          <a:xfrm>
            <a:off x="4478217" y="4493846"/>
            <a:ext cx="812799" cy="7961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Ben 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Acrobat enterprise deploy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5793CB-BB26-4460-882E-2B25501E88AB}"/>
              </a:ext>
            </a:extLst>
          </p:cNvPr>
          <p:cNvSpPr/>
          <p:nvPr/>
        </p:nvSpPr>
        <p:spPr>
          <a:xfrm>
            <a:off x="9089294" y="4493846"/>
            <a:ext cx="812799" cy="7961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Lorie G. 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Marketing digital identity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880D7E-2E4E-4086-9922-CFFCAD3631E3}"/>
              </a:ext>
            </a:extLst>
          </p:cNvPr>
          <p:cNvSpPr/>
          <p:nvPr/>
        </p:nvSpPr>
        <p:spPr>
          <a:xfrm>
            <a:off x="5988542" y="4493846"/>
            <a:ext cx="812799" cy="7961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Prabhat 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Acrobat end user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D4D77C-8D09-4F71-9C58-9E9FEE4D893E}"/>
              </a:ext>
            </a:extLst>
          </p:cNvPr>
          <p:cNvSpPr/>
          <p:nvPr/>
        </p:nvSpPr>
        <p:spPr>
          <a:xfrm>
            <a:off x="7496915" y="4497753"/>
            <a:ext cx="812799" cy="7961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Scott 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Adobe Sign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6B60C5-A1B2-4E52-82D2-FDB98DD7EE13}"/>
              </a:ext>
            </a:extLst>
          </p:cNvPr>
          <p:cNvSpPr/>
          <p:nvPr/>
        </p:nvSpPr>
        <p:spPr>
          <a:xfrm>
            <a:off x="10601578" y="4493846"/>
            <a:ext cx="812799" cy="7961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Lori D. 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Adobe Sign videos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B2436C-9666-4DEB-8606-EF3A6940B366}"/>
              </a:ext>
            </a:extLst>
          </p:cNvPr>
          <p:cNvSpPr txBox="1"/>
          <p:nvPr/>
        </p:nvSpPr>
        <p:spPr>
          <a:xfrm>
            <a:off x="1079937" y="1500991"/>
            <a:ext cx="79186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 communication across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Adobe Sign is evolving into a  signature platform for Adobe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Field needs more and better content. Lorie Groth is spearheading a doc revamp for PMM.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Much duplicated, deprecated, and contradictory content.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 common plan for assets, go </a:t>
            </a:r>
            <a:r>
              <a:rPr lang="en-US" sz="1600" dirty="0" err="1"/>
              <a:t>urls</a:t>
            </a:r>
            <a:r>
              <a:rPr lang="en-US" sz="1600" dirty="0"/>
              <a:t>, coordination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Multiple locations: two places on </a:t>
            </a:r>
            <a:r>
              <a:rPr lang="en-US" sz="1600" dirty="0" err="1"/>
              <a:t>helpx</a:t>
            </a:r>
            <a:r>
              <a:rPr lang="en-US" sz="1600" dirty="0"/>
              <a:t>, marketing pages, exp league, </a:t>
            </a:r>
            <a:r>
              <a:rPr lang="en-US" sz="1600" dirty="0" err="1"/>
              <a:t>devnet</a:t>
            </a:r>
            <a:r>
              <a:rPr lang="en-US" sz="1600" dirty="0"/>
              <a:t>-docs</a:t>
            </a:r>
          </a:p>
        </p:txBody>
      </p:sp>
    </p:spTree>
    <p:extLst>
      <p:ext uri="{BB962C8B-B14F-4D97-AF65-F5344CB8AC3E}">
        <p14:creationId xmlns:p14="http://schemas.microsoft.com/office/powerpoint/2010/main" val="204788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6A9CD-B7A6-4294-9451-BF73F6636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33" y="194906"/>
            <a:ext cx="10811193" cy="770339"/>
          </a:xfrm>
        </p:spPr>
        <p:txBody>
          <a:bodyPr/>
          <a:lstStyle/>
          <a:p>
            <a:r>
              <a:rPr lang="en-US" dirty="0"/>
              <a:t>What to do?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50A587B-9FD0-485A-8A75-9EF7643507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5542606"/>
              </p:ext>
            </p:extLst>
          </p:nvPr>
        </p:nvGraphicFramePr>
        <p:xfrm>
          <a:off x="2032000" y="116572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D5C48F8-7F07-482A-9DB5-6C2E4B897363}"/>
              </a:ext>
            </a:extLst>
          </p:cNvPr>
          <p:cNvSpPr txBox="1"/>
          <p:nvPr/>
        </p:nvSpPr>
        <p:spPr>
          <a:xfrm>
            <a:off x="4474923" y="2197366"/>
            <a:ext cx="13834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Remove duplicated content: e.g. dig ID definition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0EA69E-23EE-4894-BD65-8658302262F8}"/>
              </a:ext>
            </a:extLst>
          </p:cNvPr>
          <p:cNvSpPr txBox="1"/>
          <p:nvPr/>
        </p:nvSpPr>
        <p:spPr>
          <a:xfrm>
            <a:off x="5544312" y="5067243"/>
            <a:ext cx="1191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Re-link to the right places + common go </a:t>
            </a:r>
            <a:r>
              <a:rPr lang="en-US" sz="1400" dirty="0" err="1">
                <a:solidFill>
                  <a:schemeClr val="bg1"/>
                </a:solidFill>
              </a:rPr>
              <a:t>url</a:t>
            </a:r>
            <a:r>
              <a:rPr lang="en-US" sz="1400" dirty="0">
                <a:solidFill>
                  <a:schemeClr val="bg1"/>
                </a:solidFill>
              </a:rPr>
              <a:t> library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9031F0-D2B5-40AA-963A-C03A8C4A2E28}"/>
              </a:ext>
            </a:extLst>
          </p:cNvPr>
          <p:cNvSpPr txBox="1"/>
          <p:nvPr/>
        </p:nvSpPr>
        <p:spPr>
          <a:xfrm>
            <a:off x="6761973" y="3877446"/>
            <a:ext cx="17559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Reorganize: Create top level product agnostic dig sig home; link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515AD1-AA7E-45A6-A705-7480AF47DC5E}"/>
              </a:ext>
            </a:extLst>
          </p:cNvPr>
          <p:cNvSpPr txBox="1"/>
          <p:nvPr/>
        </p:nvSpPr>
        <p:spPr>
          <a:xfrm>
            <a:off x="3840827" y="3698382"/>
            <a:ext cx="13834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Update content, including rebrand, new Adobe programs, </a:t>
            </a:r>
            <a:r>
              <a:rPr lang="en-US" sz="1400" dirty="0" err="1">
                <a:solidFill>
                  <a:schemeClr val="bg1"/>
                </a:solidFill>
              </a:rPr>
              <a:t>etc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ADE505-0662-4954-8E63-2BE548796128}"/>
              </a:ext>
            </a:extLst>
          </p:cNvPr>
          <p:cNvSpPr txBox="1"/>
          <p:nvPr/>
        </p:nvSpPr>
        <p:spPr>
          <a:xfrm>
            <a:off x="6448815" y="2264617"/>
            <a:ext cx="11911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Remove deprecated content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4009A5-9A93-4AE3-9716-06557696EF29}"/>
              </a:ext>
            </a:extLst>
          </p:cNvPr>
          <p:cNvSpPr/>
          <p:nvPr/>
        </p:nvSpPr>
        <p:spPr>
          <a:xfrm>
            <a:off x="5544312" y="3400824"/>
            <a:ext cx="1103376" cy="110337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Decider: everyone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Driver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Lorie Groth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317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4D57-ABD6-4494-9EF6-01BDC57E5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 org (evolving)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C39D23-FFCA-4E32-8E08-14E41A72A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491" y="1012036"/>
            <a:ext cx="8332321" cy="57539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7F189F-7F29-4618-AB21-A77EBACF2AFF}"/>
              </a:ext>
            </a:extLst>
          </p:cNvPr>
          <p:cNvSpPr txBox="1"/>
          <p:nvPr/>
        </p:nvSpPr>
        <p:spPr>
          <a:xfrm>
            <a:off x="1157681" y="1661020"/>
            <a:ext cx="164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Diagram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31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B79F-0624-4466-901F-C9D1E878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17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B79F-0624-4466-901F-C9D1E878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4B56CE-64EE-4A3D-A3E8-E4A19FD54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5643"/>
            <a:ext cx="12192000" cy="610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9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B79F-0624-4466-901F-C9D1E878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EB4E9-EE1C-4240-912F-70FCBC157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5679"/>
            <a:ext cx="12192000" cy="582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965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B54D-6DCD-440D-8A7C-F9D94E56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61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A398A-B60B-4679-898C-D309F108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worth leveraging Helpx (but not AEM)?</a:t>
            </a:r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FB18ACA-48C0-47FD-A201-1A0185FD1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09388" y="2154013"/>
            <a:ext cx="864185" cy="48610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E78C8F-5A0C-49B0-B882-1028FB6197C4}"/>
              </a:ext>
            </a:extLst>
          </p:cNvPr>
          <p:cNvCxnSpPr/>
          <p:nvPr/>
        </p:nvCxnSpPr>
        <p:spPr>
          <a:xfrm>
            <a:off x="3322039" y="1431523"/>
            <a:ext cx="0" cy="449174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2D63012-50C7-4D33-B010-79D59DE0A837}"/>
              </a:ext>
            </a:extLst>
          </p:cNvPr>
          <p:cNvSpPr txBox="1"/>
          <p:nvPr/>
        </p:nvSpPr>
        <p:spPr>
          <a:xfrm>
            <a:off x="875452" y="1431523"/>
            <a:ext cx="213205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dobe Clean" panose="020B0503020404020204" pitchFamily="34" charset="0"/>
              </a:rPr>
              <a:t>Authoring environment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FEE08C-4B0F-4B0C-B13D-747BAD33AE58}"/>
              </a:ext>
            </a:extLst>
          </p:cNvPr>
          <p:cNvSpPr txBox="1"/>
          <p:nvPr/>
        </p:nvSpPr>
        <p:spPr>
          <a:xfrm>
            <a:off x="5541413" y="1431523"/>
            <a:ext cx="148899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dobe Clean" panose="020B0503020404020204" pitchFamily="34" charset="0"/>
              </a:rPr>
              <a:t>Public locations</a:t>
            </a:r>
          </a:p>
        </p:txBody>
      </p:sp>
      <p:pic>
        <p:nvPicPr>
          <p:cNvPr id="14" name="Picture 13" descr="Shape&#10;&#10;Description automatically generated with medium confidence">
            <a:extLst>
              <a:ext uri="{FF2B5EF4-FFF2-40B4-BE49-F238E27FC236}">
                <a16:creationId xmlns:a16="http://schemas.microsoft.com/office/drawing/2014/main" id="{AA733338-CB90-44B5-9308-9967B3BFB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53818" y="2154013"/>
            <a:ext cx="864185" cy="4861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5ADCC95-5883-4C5C-B2EE-C0F5CD86F50E}"/>
              </a:ext>
            </a:extLst>
          </p:cNvPr>
          <p:cNvSpPr txBox="1"/>
          <p:nvPr/>
        </p:nvSpPr>
        <p:spPr>
          <a:xfrm>
            <a:off x="1349758" y="2640117"/>
            <a:ext cx="1200970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dobe Clean" panose="020B0503020404020204" pitchFamily="34" charset="0"/>
              </a:rPr>
              <a:t>Github.corp.adobe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dobe Clean" panose="020B05030204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7C247A-E147-4A42-870A-002262BF5E62}"/>
              </a:ext>
            </a:extLst>
          </p:cNvPr>
          <p:cNvSpPr txBox="1"/>
          <p:nvPr/>
        </p:nvSpPr>
        <p:spPr>
          <a:xfrm>
            <a:off x="5791199" y="2640117"/>
            <a:ext cx="939681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dobe Clean" panose="020B0503020404020204" pitchFamily="34" charset="0"/>
              </a:rPr>
              <a:t>Github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dobe Clean" panose="020B0503020404020204" pitchFamily="34" charset="0"/>
              </a:rPr>
              <a:t>/adobe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CE6F1A-99B3-46B4-BE6E-81C7A4B9A996}"/>
              </a:ext>
            </a:extLst>
          </p:cNvPr>
          <p:cNvSpPr/>
          <p:nvPr/>
        </p:nvSpPr>
        <p:spPr>
          <a:xfrm>
            <a:off x="1332351" y="4328719"/>
            <a:ext cx="1200963" cy="6207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AEM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Not used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90F5DA4-C16B-44AA-BCD6-D3029086F9B1}"/>
              </a:ext>
            </a:extLst>
          </p:cNvPr>
          <p:cNvCxnSpPr/>
          <p:nvPr/>
        </p:nvCxnSpPr>
        <p:spPr>
          <a:xfrm>
            <a:off x="2659311" y="2516697"/>
            <a:ext cx="294733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125E3F3-7A72-4CA1-9CF9-6D66BF93A007}"/>
              </a:ext>
            </a:extLst>
          </p:cNvPr>
          <p:cNvSpPr/>
          <p:nvPr/>
        </p:nvSpPr>
        <p:spPr>
          <a:xfrm>
            <a:off x="5660557" y="3772463"/>
            <a:ext cx="1200963" cy="6207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Helpx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65D04F-D6EB-4D02-9314-C1A9AEDAB20A}"/>
              </a:ext>
            </a:extLst>
          </p:cNvPr>
          <p:cNvSpPr/>
          <p:nvPr/>
        </p:nvSpPr>
        <p:spPr>
          <a:xfrm>
            <a:off x="7120510" y="2328220"/>
            <a:ext cx="2094780" cy="2434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Github</a:t>
            </a:r>
            <a:r>
              <a:rPr lang="en-US" sz="1050" dirty="0">
                <a:solidFill>
                  <a:schemeClr val="tx1"/>
                </a:solidFill>
              </a:rPr>
              <a:t> is not required.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40F8BE9-E3CB-499A-A0E2-8B414DEED3A8}"/>
              </a:ext>
            </a:extLst>
          </p:cNvPr>
          <p:cNvSpPr/>
          <p:nvPr/>
        </p:nvSpPr>
        <p:spPr>
          <a:xfrm>
            <a:off x="7120510" y="3764381"/>
            <a:ext cx="2392324" cy="13916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</a:rPr>
              <a:t>Any advantages?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Integration with other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Localization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Discoverability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Other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880ED2-5A0D-4473-A653-434A6BA75CC3}"/>
              </a:ext>
            </a:extLst>
          </p:cNvPr>
          <p:cNvSpPr/>
          <p:nvPr/>
        </p:nvSpPr>
        <p:spPr>
          <a:xfrm>
            <a:off x="9578120" y="3764381"/>
            <a:ext cx="2392324" cy="13916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</a:rPr>
              <a:t>Ben’s 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End users don’t 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Doesn’t seem possible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Custom process if AEM unused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Doubt it matters, but don’t know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Have metrics, but all?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80735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7233</TotalTime>
  <Words>307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Adobe Clean</vt:lpstr>
      <vt:lpstr>Arial</vt:lpstr>
      <vt:lpstr>Calibri</vt:lpstr>
      <vt:lpstr>Calibri Light</vt:lpstr>
      <vt:lpstr>Office Theme</vt:lpstr>
      <vt:lpstr>DigSig/Digital Identity Doc Overhaul</vt:lpstr>
      <vt:lpstr> The current situation</vt:lpstr>
      <vt:lpstr>What to do? </vt:lpstr>
      <vt:lpstr>Doc org (evolving)</vt:lpstr>
      <vt:lpstr>PowerPoint Presentation</vt:lpstr>
      <vt:lpstr>PowerPoint Presentation</vt:lpstr>
      <vt:lpstr>PowerPoint Presentation</vt:lpstr>
      <vt:lpstr>PowerPoint Presentation</vt:lpstr>
      <vt:lpstr>Is it worth leveraging Helpx (but not AEM)?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Rogers</dc:creator>
  <cp:lastModifiedBy>Ben Rogers</cp:lastModifiedBy>
  <cp:revision>64</cp:revision>
  <dcterms:created xsi:type="dcterms:W3CDTF">2020-04-02T02:31:42Z</dcterms:created>
  <dcterms:modified xsi:type="dcterms:W3CDTF">2022-01-19T21:14:21Z</dcterms:modified>
</cp:coreProperties>
</file>