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74" r:id="rId2"/>
    <p:sldId id="284" r:id="rId3"/>
    <p:sldId id="283" r:id="rId4"/>
    <p:sldId id="285" r:id="rId5"/>
    <p:sldId id="286" r:id="rId6"/>
    <p:sldId id="279" r:id="rId7"/>
    <p:sldId id="287" r:id="rId8"/>
    <p:sldId id="288" r:id="rId9"/>
    <p:sldId id="289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 autoAdjust="0"/>
    <p:restoredTop sz="99287" autoAdjust="0"/>
  </p:normalViewPr>
  <p:slideViewPr>
    <p:cSldViewPr snapToGrid="0">
      <p:cViewPr>
        <p:scale>
          <a:sx n="66" d="100"/>
          <a:sy n="66" d="100"/>
        </p:scale>
        <p:origin x="-154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3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438400"/>
            <a:ext cx="9144000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/>
          <a:lstStyle/>
          <a:p>
            <a:r>
              <a:rPr lang="en-US" dirty="0" smtClean="0"/>
              <a:t>Keystone Team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Architecture </a:t>
            </a:r>
            <a:endParaRPr lang="en-US" dirty="0"/>
          </a:p>
        </p:txBody>
      </p:sp>
      <p:pic>
        <p:nvPicPr>
          <p:cNvPr id="8" name="Picture 7" descr="trefo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33" y="6504516"/>
            <a:ext cx="266700" cy="247650"/>
          </a:xfrm>
          <a:prstGeom prst="rect">
            <a:avLst/>
          </a:prstGeom>
        </p:spPr>
      </p:pic>
      <p:pic>
        <p:nvPicPr>
          <p:cNvPr id="7" name="Picture 6" descr="AXI_pro_primary_imagery_RGB_72.png"/>
          <p:cNvPicPr>
            <a:picLocks noChangeAspect="1"/>
          </p:cNvPicPr>
          <p:nvPr/>
        </p:nvPicPr>
        <p:blipFill>
          <a:blip r:embed="rId3"/>
          <a:srcRect l="4667" t="28500" r="4917" b="31917"/>
          <a:stretch>
            <a:fillRect/>
          </a:stretch>
        </p:blipFill>
        <p:spPr>
          <a:xfrm>
            <a:off x="0" y="2449851"/>
            <a:ext cx="9148325" cy="400507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52387"/>
            <a:ext cx="2695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Off the cuff diagram. . 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3550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31825" marR="0" lvl="2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98513" marR="0" lvl="3" indent="-1666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14400" marR="0" lvl="4" indent="-115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2" y="1072065"/>
            <a:ext cx="7576456" cy="400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37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z="1400" smtClean="0"/>
              <a:pPr algn="ctr"/>
              <a:t>3</a:t>
            </a:fld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200" dirty="0" smtClean="0">
                <a:solidFill>
                  <a:schemeClr val="bg1"/>
                </a:solidFill>
              </a:rPr>
              <a:t>Architecture 1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2559960" y="1262743"/>
            <a:ext cx="522515" cy="6966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1108528" y="1262743"/>
            <a:ext cx="11176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407233" y="1262743"/>
            <a:ext cx="1112158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Usage tracker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61259" y="2735957"/>
            <a:ext cx="9506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Index tool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215869" y="2808526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Sharing (at least instrument)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215869" y="1959427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215869" y="1103083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85545" y="5324201"/>
            <a:ext cx="1524000" cy="3483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Shell extensions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3198587" y="2728688"/>
            <a:ext cx="928913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HTML5 UI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108202" y="2728694"/>
            <a:ext cx="928913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Web app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84" y="4383304"/>
            <a:ext cx="2002970" cy="18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3786179"/>
            <a:ext cx="1504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4" idx="1"/>
            <a:endCxn id="3" idx="4"/>
          </p:cNvCxnSpPr>
          <p:nvPr/>
        </p:nvCxnSpPr>
        <p:spPr>
          <a:xfrm flipH="1">
            <a:off x="3082475" y="1611086"/>
            <a:ext cx="3247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5" idx="3"/>
          </p:cNvCxnSpPr>
          <p:nvPr/>
        </p:nvCxnSpPr>
        <p:spPr>
          <a:xfrm flipH="1">
            <a:off x="2226128" y="1611086"/>
            <a:ext cx="3338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85" y="4405080"/>
            <a:ext cx="2002970" cy="18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05" y="3786179"/>
            <a:ext cx="1504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85545" y="571609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Xxx? From/to client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4" y="2714185"/>
            <a:ext cx="620652" cy="79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Elbow Connector 34"/>
          <p:cNvCxnSpPr>
            <a:stCxn id="16" idx="0"/>
            <a:endCxn id="5" idx="1"/>
          </p:cNvCxnSpPr>
          <p:nvPr/>
        </p:nvCxnSpPr>
        <p:spPr>
          <a:xfrm rot="5400000" flipH="1" flipV="1">
            <a:off x="360108" y="1987538"/>
            <a:ext cx="1124871" cy="371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4100" idx="0"/>
          </p:cNvCxnSpPr>
          <p:nvPr/>
        </p:nvCxnSpPr>
        <p:spPr>
          <a:xfrm rot="16200000" flipH="1">
            <a:off x="1289951" y="2336805"/>
            <a:ext cx="754757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  <a:endCxn id="23" idx="0"/>
          </p:cNvCxnSpPr>
          <p:nvPr/>
        </p:nvCxnSpPr>
        <p:spPr>
          <a:xfrm rot="16200000" flipH="1">
            <a:off x="1735360" y="1891395"/>
            <a:ext cx="769266" cy="9053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84" y="4405080"/>
            <a:ext cx="2002970" cy="188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04" y="3786179"/>
            <a:ext cx="15049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37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3730172" y="1407886"/>
            <a:ext cx="522515" cy="6966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727200" y="1407886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664529" y="1407886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Usage tracker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984343" y="4484913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144000" y="5377542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131761" y="5428341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7010400" y="4484912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Keystone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4671786" y="5725885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Xxx? From/to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4664529" y="4833256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Shell extensions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2489200" y="4403724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HTML5 UI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561771" y="3476171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Web 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44929" y="3476171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tool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OS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44929" y="4325256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tool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OS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Flowchart: Process 24"/>
          <p:cNvSpPr/>
          <p:nvPr/>
        </p:nvSpPr>
        <p:spPr>
          <a:xfrm>
            <a:off x="244929" y="5196114"/>
            <a:ext cx="1524000" cy="696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tool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OS 3. . .n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7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Burke’s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17" y="2209347"/>
            <a:ext cx="52006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37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Burke’s diagram in Keystone context</a:t>
            </a:r>
          </a:p>
        </p:txBody>
      </p:sp>
      <p:sp>
        <p:nvSpPr>
          <p:cNvPr id="131" name="Flowchart: Process 130"/>
          <p:cNvSpPr/>
          <p:nvPr/>
        </p:nvSpPr>
        <p:spPr>
          <a:xfrm>
            <a:off x="4212498" y="984140"/>
            <a:ext cx="3950091" cy="186401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0" name="Flowchart: Process 119"/>
          <p:cNvSpPr/>
          <p:nvPr/>
        </p:nvSpPr>
        <p:spPr>
          <a:xfrm>
            <a:off x="5602132" y="3160719"/>
            <a:ext cx="3430015" cy="319098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1634859" y="3160719"/>
            <a:ext cx="3660774" cy="319098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57059" y="1213444"/>
            <a:ext cx="3832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Open with default application if local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Open on service if in cloud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Download if wanted locally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Upload to w/ Keystone marks: </a:t>
            </a:r>
            <a:r>
              <a:rPr lang="en-US" sz="1200" dirty="0" err="1" smtClean="0"/>
              <a:t>annots</a:t>
            </a:r>
            <a:r>
              <a:rPr lang="en-US" sz="1200" dirty="0" smtClean="0"/>
              <a:t>, track, tags, etc..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Call external services: CreatePDF,  Export, Sign, etc..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TBD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1699543" y="3807875"/>
            <a:ext cx="1755569" cy="16440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Results UI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3461088" y="3807330"/>
            <a:ext cx="1755569" cy="164404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Connection UI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99" y="5550062"/>
            <a:ext cx="657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46" y="5550062"/>
            <a:ext cx="230547" cy="44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1" y="5550062"/>
            <a:ext cx="378817" cy="53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Process 7"/>
          <p:cNvSpPr/>
          <p:nvPr/>
        </p:nvSpPr>
        <p:spPr>
          <a:xfrm>
            <a:off x="5707921" y="5606919"/>
            <a:ext cx="3204711" cy="62411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Keystone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8393736" y="5643511"/>
            <a:ext cx="413198" cy="55092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 rot="5400000">
            <a:off x="7314449" y="4561021"/>
            <a:ext cx="1667251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 smtClean="0">
                <a:solidFill>
                  <a:schemeClr val="tx1"/>
                </a:solidFill>
              </a:rPr>
              <a:t>ag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5830409" y="5690581"/>
            <a:ext cx="729061" cy="45678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Index engine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5707920" y="3484678"/>
            <a:ext cx="3204712" cy="27332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Search service: find any file, anywhere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 rot="5400000">
            <a:off x="6981934" y="4561013"/>
            <a:ext cx="1667234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Notification service</a:t>
            </a:r>
          </a:p>
        </p:txBody>
      </p:sp>
      <p:sp>
        <p:nvSpPr>
          <p:cNvPr id="22" name="Flowchart: Process 21"/>
          <p:cNvSpPr/>
          <p:nvPr/>
        </p:nvSpPr>
        <p:spPr>
          <a:xfrm rot="5400000">
            <a:off x="7636094" y="4571900"/>
            <a:ext cx="1667230" cy="23222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Sharing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 rot="5400000">
            <a:off x="7946812" y="4571926"/>
            <a:ext cx="1667249" cy="23218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Annots 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12" y="4141604"/>
            <a:ext cx="1323036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944" y="3854394"/>
            <a:ext cx="1226465" cy="28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Flowchart: Process 37"/>
          <p:cNvSpPr/>
          <p:nvPr/>
        </p:nvSpPr>
        <p:spPr>
          <a:xfrm rot="16200000">
            <a:off x="3151814" y="4407803"/>
            <a:ext cx="1696227" cy="425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OS-device specific registration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4079831" y="4420803"/>
            <a:ext cx="1696227" cy="39913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Cloud registration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1114" y="2370253"/>
            <a:ext cx="938651" cy="40957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C:\Perforce\ETK\Libraries\iReader\livecyc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86" y="2586541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61" name="Picture 13" descr="C:\Perforce\ETK\Libraries\iReader\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99" y="2586541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62" name="Picture 14" descr="C:\Perforce\ETK\Libraries\iReader\sharepoi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12" y="2586541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63" name="Picture 15" descr="C:\Perforce\ETK\Libraries\iReader\office365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25" y="2586541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5274051" y="2370253"/>
            <a:ext cx="938651" cy="39873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Perforce\ETK\Libraries\iReader\acrobatcom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07" y="2587315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58" name="Picture 10" descr="C:\Perforce\ETK\Libraries\iReader\skydrive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64" y="2587315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59" name="Picture 11" descr="C:\Perforce\ETK\Libraries\iReader\googledriv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77" y="2587315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2064" name="Picture 16" descr="C:\Perforce\ETK\Libraries\iReader\dropbox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2596840"/>
            <a:ext cx="152400" cy="133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sp>
        <p:nvSpPr>
          <p:cNvPr id="46" name="Flowchart: Process 45"/>
          <p:cNvSpPr/>
          <p:nvPr/>
        </p:nvSpPr>
        <p:spPr>
          <a:xfrm rot="16200000">
            <a:off x="3606560" y="4422927"/>
            <a:ext cx="1696227" cy="39488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Network registration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7674" y="6092533"/>
            <a:ext cx="1667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Win, Mac, </a:t>
            </a:r>
            <a:r>
              <a:rPr lang="en-US" sz="1200" dirty="0"/>
              <a:t>iOS, Android</a:t>
            </a:r>
          </a:p>
        </p:txBody>
      </p:sp>
      <p:sp>
        <p:nvSpPr>
          <p:cNvPr id="62" name="Flowchart: Process 61"/>
          <p:cNvSpPr/>
          <p:nvPr/>
        </p:nvSpPr>
        <p:spPr>
          <a:xfrm rot="5400000">
            <a:off x="6316889" y="4561016"/>
            <a:ext cx="1667228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Sync service</a:t>
            </a:r>
          </a:p>
        </p:txBody>
      </p:sp>
      <p:sp>
        <p:nvSpPr>
          <p:cNvPr id="63" name="Flowchart: Process 62"/>
          <p:cNvSpPr/>
          <p:nvPr/>
        </p:nvSpPr>
        <p:spPr>
          <a:xfrm rot="5400000">
            <a:off x="6649411" y="4561014"/>
            <a:ext cx="1667231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Security service</a:t>
            </a:r>
          </a:p>
        </p:txBody>
      </p:sp>
      <p:sp>
        <p:nvSpPr>
          <p:cNvPr id="71" name="Flowchart: Process 70"/>
          <p:cNvSpPr/>
          <p:nvPr/>
        </p:nvSpPr>
        <p:spPr>
          <a:xfrm rot="5400000">
            <a:off x="5984365" y="4561018"/>
            <a:ext cx="1667227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72" name="Flowchart: Process 71"/>
          <p:cNvSpPr/>
          <p:nvPr/>
        </p:nvSpPr>
        <p:spPr>
          <a:xfrm rot="5400000">
            <a:off x="5651843" y="4561018"/>
            <a:ext cx="1667223" cy="254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294445" y="2370253"/>
            <a:ext cx="1203095" cy="39873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29" y="2587166"/>
            <a:ext cx="171450" cy="1571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46" y="2587166"/>
            <a:ext cx="1524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0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65" y="2587166"/>
            <a:ext cx="152400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92" y="2587166"/>
            <a:ext cx="152400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2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819" y="2587166"/>
            <a:ext cx="152400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8" name="Elbow Connector 2077"/>
          <p:cNvCxnSpPr>
            <a:stCxn id="2" idx="1"/>
            <a:endCxn id="19" idx="1"/>
          </p:cNvCxnSpPr>
          <p:nvPr/>
        </p:nvCxnSpPr>
        <p:spPr>
          <a:xfrm rot="16200000" flipH="1">
            <a:off x="4878721" y="4967287"/>
            <a:ext cx="411840" cy="1491536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20" idx="1"/>
          </p:cNvCxnSpPr>
          <p:nvPr/>
        </p:nvCxnSpPr>
        <p:spPr>
          <a:xfrm rot="10800000" flipV="1">
            <a:off x="3253506" y="3621339"/>
            <a:ext cx="2454415" cy="337828"/>
          </a:xfrm>
          <a:prstGeom prst="bentConnector3">
            <a:avLst>
              <a:gd name="adj1" fmla="val 100062"/>
            </a:avLst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058570" y="2779829"/>
            <a:ext cx="239296" cy="992432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4454673" y="2761222"/>
            <a:ext cx="26034" cy="101469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31" idx="1"/>
          </p:cNvCxnSpPr>
          <p:nvPr/>
        </p:nvCxnSpPr>
        <p:spPr>
          <a:xfrm rot="5400000" flipH="1" flipV="1">
            <a:off x="2700014" y="2239082"/>
            <a:ext cx="1835417" cy="1189552"/>
          </a:xfrm>
          <a:prstGeom prst="bentConnector2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4050" y="1210434"/>
            <a:ext cx="1519274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Keystone opens the door to all your files and provides new file access and mgmt  features without changing the way you normally work.</a:t>
            </a:r>
            <a:endParaRPr lang="en-US" sz="1200" dirty="0"/>
          </a:p>
        </p:txBody>
      </p:sp>
      <p:sp>
        <p:nvSpPr>
          <p:cNvPr id="175" name="Rectangle 174"/>
          <p:cNvSpPr/>
          <p:nvPr/>
        </p:nvSpPr>
        <p:spPr>
          <a:xfrm>
            <a:off x="4206597" y="2312385"/>
            <a:ext cx="3122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Network             Cloud                     Applications</a:t>
            </a:r>
            <a:endParaRPr lang="en-US" sz="1200" dirty="0"/>
          </a:p>
        </p:txBody>
      </p:sp>
      <p:cxnSp>
        <p:nvCxnSpPr>
          <p:cNvPr id="145" name="Elbow Connector 144"/>
          <p:cNvCxnSpPr>
            <a:endCxn id="38" idx="1"/>
          </p:cNvCxnSpPr>
          <p:nvPr/>
        </p:nvCxnSpPr>
        <p:spPr>
          <a:xfrm flipV="1">
            <a:off x="3399348" y="5468487"/>
            <a:ext cx="600580" cy="450487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582899" y="3135221"/>
            <a:ext cx="1403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Keystone Client</a:t>
            </a:r>
            <a:endParaRPr lang="en-US" sz="1400" b="1" dirty="0"/>
          </a:p>
        </p:txBody>
      </p:sp>
      <p:sp>
        <p:nvSpPr>
          <p:cNvPr id="202" name="Rectangle 201"/>
          <p:cNvSpPr/>
          <p:nvPr/>
        </p:nvSpPr>
        <p:spPr>
          <a:xfrm>
            <a:off x="5554903" y="3132144"/>
            <a:ext cx="1455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Keystone Server</a:t>
            </a:r>
            <a:endParaRPr lang="en-US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4188061" y="965090"/>
            <a:ext cx="1846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The Document World</a:t>
            </a:r>
            <a:endParaRPr lang="en-US" sz="1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Some other diagram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3550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31825" marR="0" lvl="2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98513" marR="0" lvl="3" indent="-1666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14400" marR="0" lvl="4" indent="-115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488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Some other diagram</a:t>
            </a:r>
          </a:p>
        </p:txBody>
      </p:sp>
    </p:spTree>
    <p:extLst>
      <p:ext uri="{BB962C8B-B14F-4D97-AF65-F5344CB8AC3E}">
        <p14:creationId xmlns:p14="http://schemas.microsoft.com/office/powerpoint/2010/main" val="3971202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XI_pro_primary_imagery_RGB_72.png"/>
          <p:cNvPicPr>
            <a:picLocks/>
          </p:cNvPicPr>
          <p:nvPr/>
        </p:nvPicPr>
        <p:blipFill>
          <a:blip r:embed="rId2"/>
          <a:srcRect l="49833" t="60375" r="4333" b="35792"/>
          <a:stretch>
            <a:fillRect/>
          </a:stretch>
        </p:blipFill>
        <p:spPr>
          <a:xfrm>
            <a:off x="12700" y="0"/>
            <a:ext cx="9144000" cy="7680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34400" y="32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Adobe Clean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title"/>
          </p:nvPr>
        </p:nvSpPr>
        <p:spPr>
          <a:xfrm>
            <a:off x="228600" y="260350"/>
            <a:ext cx="5621867" cy="400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Parts and pieces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63550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631825" marR="0" lvl="2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98513" marR="0" lvl="3" indent="-1666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14400" marR="0" lvl="4" indent="-115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2" y="4245403"/>
            <a:ext cx="404300" cy="51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Perforce\ETK\Libraries\iReader\workcomputer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2527" y="4760686"/>
            <a:ext cx="555109" cy="5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Perforce\ETK\Libraries\iReader\mobil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9" y="5360984"/>
            <a:ext cx="308845" cy="30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32" y="4151086"/>
            <a:ext cx="295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32" y="4881077"/>
            <a:ext cx="466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202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07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2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07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/object&gt;&lt;/object&gt;&lt;/database&gt;"/>
</p:tagLst>
</file>

<file path=ppt/theme/theme1.xml><?xml version="1.0" encoding="utf-8"?>
<a:theme xmlns:a="http://schemas.openxmlformats.org/drawingml/2006/main" name="Adobe 2009 Standard Master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18017</TotalTime>
  <Words>257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Adobe 2009 Standard Master</vt:lpstr>
      <vt:lpstr>Keystone Architecture </vt:lpstr>
      <vt:lpstr>Off the cuff diagram. . .</vt:lpstr>
      <vt:lpstr>Architecture 1</vt:lpstr>
      <vt:lpstr>PowerPoint Presentation</vt:lpstr>
      <vt:lpstr>Burke’s diagram</vt:lpstr>
      <vt:lpstr>Burke’s diagram in Keystone context</vt:lpstr>
      <vt:lpstr>Some other diagram</vt:lpstr>
      <vt:lpstr>Some other diagram</vt:lpstr>
      <vt:lpstr>Parts and pieces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Ben Rogers</cp:lastModifiedBy>
  <cp:revision>284</cp:revision>
  <dcterms:created xsi:type="dcterms:W3CDTF">2012-06-06T18:03:08Z</dcterms:created>
  <dcterms:modified xsi:type="dcterms:W3CDTF">2013-09-17T22:16:46Z</dcterms:modified>
</cp:coreProperties>
</file>