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9" r:id="rId4"/>
    <p:sldId id="260" r:id="rId5"/>
    <p:sldId id="267" r:id="rId6"/>
    <p:sldId id="268" r:id="rId7"/>
    <p:sldId id="270" r:id="rId8"/>
    <p:sldId id="271" r:id="rId9"/>
    <p:sldId id="265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814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35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35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35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64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pic" idx="13"/>
          </p:nvPr>
        </p:nvSpPr>
        <p:spPr>
          <a:xfrm>
            <a:off x="-5696" y="2182"/>
            <a:ext cx="13016191" cy="9749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3342729" y="5774266"/>
            <a:ext cx="6319342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270000" y="4343671"/>
            <a:ext cx="10464800" cy="11303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pic>
        <p:nvPicPr>
          <p:cNvPr id="1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7328" y="2169449"/>
            <a:ext cx="1490144" cy="168342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355600" y="368300"/>
            <a:ext cx="5334000" cy="918022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/>
          <p:nvPr/>
        </p:nvSpPr>
        <p:spPr>
          <a:xfrm>
            <a:off x="-25400" y="9660032"/>
            <a:ext cx="13055600" cy="106268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17075"/>
            <a:ext cx="99517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96434" y="317075"/>
            <a:ext cx="1018983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0270" y="607192"/>
            <a:ext cx="611311" cy="44023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22860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45720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68580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91440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355600" y="368300"/>
            <a:ext cx="5334000" cy="918022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hape 66"/>
          <p:cNvSpPr/>
          <p:nvPr/>
        </p:nvSpPr>
        <p:spPr>
          <a:xfrm>
            <a:off x="-25400" y="9660032"/>
            <a:ext cx="13055600" cy="106268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317075"/>
            <a:ext cx="99517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1996434" y="317075"/>
            <a:ext cx="1018983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0270" y="607192"/>
            <a:ext cx="611311" cy="44023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6360" y="4276095"/>
            <a:ext cx="4192080" cy="120141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64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2508" y="4018343"/>
            <a:ext cx="1519784" cy="171691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/>
        </p:nvPicPr>
        <p:blipFill>
          <a:blip r:embed="rId7">
            <a:alphaModFix amt="18908"/>
            <a:extLst/>
          </a:blip>
          <a:stretch>
            <a:fillRect/>
          </a:stretch>
        </p:blipFill>
        <p:spPr>
          <a:xfrm>
            <a:off x="-1546263" y="234330"/>
            <a:ext cx="16376726" cy="958974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8" r:id="rId4"/>
    <p:sldLayoutId id="2147483659" r:id="rId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482541309-filtered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4920"/>
            <a:extLst/>
          </a:blip>
          <a:srcRect l="1127" t="1129" r="26005" b="170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0" name="Shape 13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王豪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rPr lang="en-US" altLang="zh-CN" dirty="0" err="1" smtClean="0"/>
              <a:t>Nerv</a:t>
            </a:r>
            <a:r>
              <a:rPr lang="en-US" altLang="zh-CN" dirty="0" smtClean="0"/>
              <a:t> SSR </a:t>
            </a:r>
            <a:r>
              <a:rPr lang="zh-CN" altLang="en-US" dirty="0" smtClean="0"/>
              <a:t>那些事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zh-CN" altLang="en-US" dirty="0" smtClean="0"/>
              <a:t>焦灼的技术选型</a:t>
            </a:r>
            <a:endParaRPr dirty="0"/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974063" y="1564432"/>
            <a:ext cx="11099800" cy="6286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给到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oplife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nerv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athena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同构需求后：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没做过</a:t>
            </a:r>
            <a:r>
              <a:rPr lang="zh-CN" altLang="en-US" dirty="0"/>
              <a:t>！</a:t>
            </a:r>
            <a:r>
              <a:rPr lang="zh-CN" altLang="en-US" dirty="0" smtClean="0"/>
              <a:t>懒癌又要犯了，各种知乎搜索，</a:t>
            </a:r>
            <a:r>
              <a:rPr lang="en-US" altLang="zh-CN" dirty="0" err="1" smtClean="0"/>
              <a:t>Gihub</a:t>
            </a:r>
            <a:r>
              <a:rPr lang="zh-CN" altLang="en-US" dirty="0" smtClean="0"/>
              <a:t>比星， 看有什么成熟坑少的框架：于是</a:t>
            </a:r>
            <a:r>
              <a:rPr lang="en-US" altLang="zh-CN" dirty="0" smtClean="0"/>
              <a:t>next.js</a:t>
            </a:r>
            <a:r>
              <a:rPr lang="zh-CN" altLang="en-US" dirty="0" smtClean="0"/>
              <a:t> 这个词就晃来晃去（</a:t>
            </a:r>
            <a:r>
              <a:rPr lang="en-US" altLang="zh-CN" dirty="0" smtClean="0"/>
              <a:t>nuxt.js?</a:t>
            </a:r>
            <a:r>
              <a:rPr lang="zh-CN" altLang="en-US" dirty="0" smtClean="0"/>
              <a:t>），好吧，那就了解下它了。</a:t>
            </a:r>
            <a:endParaRPr lang="en-US" altLang="zh-CN" dirty="0" smtClean="0"/>
          </a:p>
          <a:p>
            <a:r>
              <a:rPr lang="zh-CN" altLang="en-US" dirty="0" smtClean="0"/>
              <a:t>上午过了遍文档和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，嗯？啥玩意？用着这么简单！</a:t>
            </a:r>
            <a:endParaRPr lang="en-US" altLang="zh-CN" dirty="0" smtClean="0"/>
          </a:p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9" y="7109048"/>
            <a:ext cx="673274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6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zh-CN" altLang="en-US" dirty="0" smtClean="0"/>
              <a:t>焦灼的技术选型</a:t>
            </a:r>
            <a:endParaRPr dirty="0"/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974063" y="1564432"/>
            <a:ext cx="11099800" cy="62865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2284512"/>
            <a:ext cx="110956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1420416"/>
            <a:ext cx="11099800" cy="6286501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sz="11200" dirty="0" err="1"/>
              <a:t>z</a:t>
            </a:r>
            <a:r>
              <a:rPr lang="en-US" altLang="zh-CN" sz="11200" dirty="0" err="1" smtClean="0"/>
              <a:t>eit</a:t>
            </a:r>
            <a:r>
              <a:rPr lang="zh-CN" altLang="en-US" sz="11200" dirty="0" smtClean="0"/>
              <a:t>（一个做 </a:t>
            </a:r>
            <a:r>
              <a:rPr lang="en-US" altLang="zh-CN" sz="11200" dirty="0" smtClean="0"/>
              <a:t>Cloud </a:t>
            </a:r>
            <a:r>
              <a:rPr lang="en-US" altLang="zh-CN" sz="11200" dirty="0" err="1" smtClean="0"/>
              <a:t>PaaS</a:t>
            </a:r>
            <a:r>
              <a:rPr lang="en-US" altLang="zh-CN" sz="11200" dirty="0" smtClean="0"/>
              <a:t> </a:t>
            </a:r>
            <a:r>
              <a:rPr lang="zh-CN" altLang="en-US" sz="11200" dirty="0" smtClean="0"/>
              <a:t>组织）</a:t>
            </a:r>
            <a:r>
              <a:rPr lang="zh-CN" altLang="en-US" sz="11200" dirty="0"/>
              <a:t>出品</a:t>
            </a:r>
            <a:r>
              <a:rPr lang="zh-CN" altLang="en-US" sz="11200" dirty="0" smtClean="0"/>
              <a:t>，文档无死角安利</a:t>
            </a:r>
            <a:r>
              <a:rPr lang="zh-CN" altLang="en-US" sz="11200" dirty="0"/>
              <a:t>自家的</a:t>
            </a:r>
            <a:r>
              <a:rPr lang="en-US" altLang="zh-CN" sz="11200" dirty="0" smtClean="0"/>
              <a:t>PaaS</a:t>
            </a:r>
            <a:r>
              <a:rPr lang="zh-CN" altLang="en-US" sz="11200" dirty="0" smtClean="0"/>
              <a:t>（</a:t>
            </a:r>
            <a:r>
              <a:rPr lang="en-US" altLang="zh-CN" sz="11200" dirty="0" smtClean="0">
                <a:solidFill>
                  <a:schemeClr val="accent4"/>
                </a:solidFill>
              </a:rPr>
              <a:t>next.js </a:t>
            </a:r>
            <a:r>
              <a:rPr lang="zh-CN" altLang="en-US" sz="11200" dirty="0" smtClean="0">
                <a:solidFill>
                  <a:schemeClr val="accent4"/>
                </a:solidFill>
              </a:rPr>
              <a:t>为</a:t>
            </a:r>
            <a:r>
              <a:rPr lang="en-US" altLang="zh-CN" sz="11200" dirty="0" err="1" smtClean="0">
                <a:solidFill>
                  <a:schemeClr val="accent4"/>
                </a:solidFill>
              </a:rPr>
              <a:t>zeit</a:t>
            </a:r>
            <a:r>
              <a:rPr lang="zh-CN" altLang="en-US" sz="11200" dirty="0" smtClean="0">
                <a:solidFill>
                  <a:schemeClr val="accent4"/>
                </a:solidFill>
              </a:rPr>
              <a:t>而生</a:t>
            </a:r>
            <a:r>
              <a:rPr lang="zh-CN" altLang="en-US" sz="11200" dirty="0" smtClean="0"/>
              <a:t>）</a:t>
            </a:r>
            <a:endParaRPr lang="en-US" altLang="zh-CN" sz="11200" dirty="0" smtClean="0"/>
          </a:p>
          <a:p>
            <a:pPr>
              <a:lnSpc>
                <a:spcPct val="140000"/>
              </a:lnSpc>
            </a:pPr>
            <a:r>
              <a:rPr lang="zh-CN" altLang="en-US" sz="11200" dirty="0" smtClean="0"/>
              <a:t>根据页面 </a:t>
            </a:r>
            <a:r>
              <a:rPr lang="en-US" altLang="zh-CN" sz="11200" dirty="0" err="1" smtClean="0"/>
              <a:t>js</a:t>
            </a:r>
            <a:r>
              <a:rPr lang="en-US" altLang="zh-CN" sz="11200" dirty="0" smtClean="0"/>
              <a:t> </a:t>
            </a:r>
            <a:r>
              <a:rPr lang="zh-CN" altLang="en-US" sz="11200" dirty="0" smtClean="0"/>
              <a:t>路径自动注册后端</a:t>
            </a:r>
            <a:r>
              <a:rPr lang="en-US" altLang="zh-CN" sz="11200" dirty="0" smtClean="0"/>
              <a:t>+</a:t>
            </a:r>
            <a:r>
              <a:rPr lang="zh-CN" altLang="en-US" sz="11200" dirty="0" smtClean="0"/>
              <a:t>前端路由，浏览器页面跳转自动使用前端路由</a:t>
            </a:r>
            <a:r>
              <a:rPr lang="en-US" altLang="zh-CN" sz="11200" dirty="0"/>
              <a:t> </a:t>
            </a:r>
            <a:r>
              <a:rPr lang="en-US" altLang="zh-CN" sz="11200" dirty="0" smtClean="0"/>
              <a:t>(</a:t>
            </a:r>
            <a:r>
              <a:rPr lang="zh-CN" altLang="en-US" sz="11200" dirty="0" smtClean="0">
                <a:solidFill>
                  <a:schemeClr val="accent4"/>
                </a:solidFill>
              </a:rPr>
              <a:t>但需求上没这个需要</a:t>
            </a:r>
            <a:r>
              <a:rPr lang="en-US" altLang="zh-CN" sz="11200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sz="11200" dirty="0" smtClean="0"/>
              <a:t>支持</a:t>
            </a:r>
            <a:r>
              <a:rPr lang="en-US" altLang="zh-CN" sz="11200" dirty="0" err="1" smtClean="0"/>
              <a:t>hmr</a:t>
            </a:r>
            <a:r>
              <a:rPr lang="en-US" altLang="zh-CN" sz="11200" dirty="0" smtClean="0"/>
              <a:t> </a:t>
            </a:r>
            <a:r>
              <a:rPr lang="zh-CN" altLang="en-US" sz="11200" dirty="0" smtClean="0"/>
              <a:t>（</a:t>
            </a:r>
            <a:r>
              <a:rPr lang="en-US" altLang="zh-CN" sz="11200" dirty="0" err="1" smtClean="0">
                <a:solidFill>
                  <a:schemeClr val="accent4"/>
                </a:solidFill>
              </a:rPr>
              <a:t>nerv</a:t>
            </a:r>
            <a:r>
              <a:rPr lang="en-US" altLang="zh-CN" sz="11200" dirty="0" smtClean="0">
                <a:solidFill>
                  <a:schemeClr val="accent4"/>
                </a:solidFill>
              </a:rPr>
              <a:t> </a:t>
            </a:r>
            <a:r>
              <a:rPr lang="zh-CN" altLang="en-US" sz="11200" dirty="0" smtClean="0">
                <a:solidFill>
                  <a:schemeClr val="accent4"/>
                </a:solidFill>
              </a:rPr>
              <a:t>暂不支持</a:t>
            </a:r>
            <a:r>
              <a:rPr lang="zh-CN" altLang="en-US" sz="11200" dirty="0" smtClean="0"/>
              <a:t>）</a:t>
            </a:r>
            <a:endParaRPr lang="en-US" altLang="zh-CN" sz="11200" dirty="0" smtClean="0"/>
          </a:p>
          <a:p>
            <a:pPr>
              <a:lnSpc>
                <a:spcPct val="140000"/>
              </a:lnSpc>
            </a:pPr>
            <a:r>
              <a:rPr lang="zh-CN" altLang="en-US" sz="11200" dirty="0" smtClean="0"/>
              <a:t>支持组件内样式（</a:t>
            </a:r>
            <a:r>
              <a:rPr lang="zh-CN" altLang="en-US" sz="11200" dirty="0">
                <a:solidFill>
                  <a:schemeClr val="accent4"/>
                </a:solidFill>
              </a:rPr>
              <a:t>但需求上没这个需要</a:t>
            </a:r>
            <a:r>
              <a:rPr lang="zh-CN" altLang="en-US" sz="11200" dirty="0" smtClean="0"/>
              <a:t>）</a:t>
            </a:r>
            <a:endParaRPr lang="en-US" altLang="zh-CN" sz="11200" dirty="0" smtClean="0"/>
          </a:p>
          <a:p>
            <a:pPr>
              <a:lnSpc>
                <a:spcPct val="140000"/>
              </a:lnSpc>
            </a:pPr>
            <a:r>
              <a:rPr lang="zh-CN" altLang="en-US" sz="11200" dirty="0" smtClean="0"/>
              <a:t>封装了</a:t>
            </a:r>
            <a:r>
              <a:rPr lang="en-US" altLang="zh-CN" sz="11200" dirty="0" err="1" smtClean="0"/>
              <a:t>webpack</a:t>
            </a:r>
            <a:r>
              <a:rPr lang="zh-CN" altLang="en-US" sz="11200" dirty="0" smtClean="0"/>
              <a:t>开发打包部署流程（</a:t>
            </a:r>
            <a:r>
              <a:rPr lang="zh-CN" altLang="en-US" sz="11200" dirty="0" smtClean="0">
                <a:solidFill>
                  <a:schemeClr val="accent4"/>
                </a:solidFill>
              </a:rPr>
              <a:t>厉害</a:t>
            </a:r>
            <a:r>
              <a:rPr lang="en-US" altLang="zh-CN" sz="11200" dirty="0" smtClean="0">
                <a:solidFill>
                  <a:schemeClr val="accent4"/>
                </a:solidFill>
              </a:rPr>
              <a:t>, </a:t>
            </a:r>
            <a:r>
              <a:rPr lang="zh-CN" altLang="en-US" sz="11200" dirty="0">
                <a:solidFill>
                  <a:schemeClr val="accent4"/>
                </a:solidFill>
              </a:rPr>
              <a:t>也</a:t>
            </a:r>
            <a:r>
              <a:rPr lang="zh-CN" altLang="en-US" sz="11200" dirty="0" smtClean="0">
                <a:solidFill>
                  <a:schemeClr val="accent4"/>
                </a:solidFill>
              </a:rPr>
              <a:t>可自行弄</a:t>
            </a:r>
            <a:r>
              <a:rPr lang="zh-CN" altLang="en-US" sz="11200" dirty="0" smtClean="0"/>
              <a:t>）</a:t>
            </a:r>
            <a:endParaRPr lang="en-US" altLang="zh-CN" sz="11200" dirty="0" smtClean="0"/>
          </a:p>
          <a:p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zh-CN" altLang="en-US" dirty="0"/>
              <a:t>焦灼的技术选型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04" y="268288"/>
            <a:ext cx="260128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1132384"/>
            <a:ext cx="11099800" cy="62865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 err="1" smtClean="0"/>
              <a:t>nerv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只能用在</a:t>
            </a:r>
            <a:r>
              <a:rPr lang="en-US" altLang="zh-CN" sz="2800" dirty="0"/>
              <a:t>build</a:t>
            </a:r>
            <a:r>
              <a:rPr lang="zh-CN" altLang="en-US" sz="2800" dirty="0"/>
              <a:t>环境 （</a:t>
            </a:r>
            <a:r>
              <a:rPr lang="zh-CN" altLang="en-US" sz="2800" dirty="0">
                <a:solidFill>
                  <a:schemeClr val="accent4"/>
                </a:solidFill>
              </a:rPr>
              <a:t>与</a:t>
            </a:r>
            <a:r>
              <a:rPr lang="en-US" altLang="zh-CN" sz="2800" dirty="0">
                <a:solidFill>
                  <a:schemeClr val="accent4"/>
                </a:solidFill>
              </a:rPr>
              <a:t>react</a:t>
            </a:r>
            <a:r>
              <a:rPr lang="zh-CN" altLang="en-US" sz="2800" dirty="0">
                <a:solidFill>
                  <a:schemeClr val="accent4"/>
                </a:solidFill>
              </a:rPr>
              <a:t>耦合高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官方有</a:t>
            </a:r>
            <a:r>
              <a:rPr lang="en-US" altLang="zh-CN" sz="2800" dirty="0" err="1"/>
              <a:t>nerv</a:t>
            </a:r>
            <a:r>
              <a:rPr lang="zh-CN" altLang="en-US" sz="2800" dirty="0"/>
              <a:t>的</a:t>
            </a:r>
            <a:r>
              <a:rPr lang="en-US" altLang="zh-CN" sz="2800" dirty="0"/>
              <a:t>demo</a:t>
            </a:r>
            <a:r>
              <a:rPr lang="zh-CN" altLang="en-US" sz="2800" dirty="0"/>
              <a:t> （</a:t>
            </a:r>
            <a:r>
              <a:rPr lang="zh-CN" altLang="en-US" sz="2800" dirty="0">
                <a:solidFill>
                  <a:schemeClr val="accent4"/>
                </a:solidFill>
              </a:rPr>
              <a:t>默认跑不起来！</a:t>
            </a:r>
            <a:r>
              <a:rPr lang="en-US" altLang="zh-CN" sz="2800" dirty="0">
                <a:solidFill>
                  <a:schemeClr val="accent4"/>
                </a:solidFill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</a:rPr>
              <a:t>虽然澈</a:t>
            </a:r>
            <a:r>
              <a:rPr lang="zh-CN" altLang="en-US" sz="2800" dirty="0" smtClean="0">
                <a:solidFill>
                  <a:schemeClr val="accent4"/>
                </a:solidFill>
              </a:rPr>
              <a:t>哥改</a:t>
            </a:r>
            <a:r>
              <a:rPr lang="zh-CN" altLang="en-US" sz="2800" dirty="0">
                <a:solidFill>
                  <a:schemeClr val="accent4"/>
                </a:solidFill>
              </a:rPr>
              <a:t>了</a:t>
            </a:r>
            <a:r>
              <a:rPr lang="zh-CN" altLang="en-US" sz="2800" dirty="0" smtClean="0">
                <a:solidFill>
                  <a:schemeClr val="accent4"/>
                </a:solidFill>
              </a:rPr>
              <a:t>下</a:t>
            </a:r>
            <a:r>
              <a:rPr lang="zh-CN" altLang="en-US" sz="2800" dirty="0">
                <a:solidFill>
                  <a:schemeClr val="accent4"/>
                </a:solidFill>
              </a:rPr>
              <a:t>可以运行，但是他们总体对</a:t>
            </a:r>
            <a:r>
              <a:rPr lang="en-US" altLang="zh-CN" sz="2800" dirty="0" err="1">
                <a:solidFill>
                  <a:schemeClr val="accent4"/>
                </a:solidFill>
              </a:rPr>
              <a:t>nerv</a:t>
            </a:r>
            <a:r>
              <a:rPr lang="zh-CN" altLang="en-US" sz="2800" dirty="0">
                <a:solidFill>
                  <a:schemeClr val="accent4"/>
                </a:solidFill>
              </a:rPr>
              <a:t>不怎么友好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4000" dirty="0" smtClean="0"/>
          </a:p>
          <a:p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zh-CN" altLang="en-US" dirty="0"/>
              <a:t>焦灼的技术选型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04" y="268288"/>
            <a:ext cx="260128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9" y="4516760"/>
            <a:ext cx="10738193" cy="442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792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1132384"/>
            <a:ext cx="11099800" cy="62865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综</a:t>
            </a:r>
            <a:r>
              <a:rPr lang="zh-CN" altLang="en-US" dirty="0" smtClean="0"/>
              <a:t>上和涛澈老司机商讨后，确定用 </a:t>
            </a:r>
            <a:r>
              <a:rPr lang="en-US" altLang="zh-CN" dirty="0" err="1" smtClean="0"/>
              <a:t>nerv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salak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直接发车。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初级</a:t>
            </a:r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商详页和搜索页</a:t>
            </a:r>
            <a:r>
              <a:rPr lang="zh-CN" altLang="en-US" dirty="0"/>
              <a:t>骨架</a:t>
            </a:r>
            <a:r>
              <a:rPr lang="zh-CN" altLang="en-US" dirty="0" smtClean="0"/>
              <a:t>直出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en-US" altLang="zh-CN" dirty="0" err="1" smtClean="0"/>
              <a:t>tdk</a:t>
            </a:r>
            <a:r>
              <a:rPr lang="zh-CN" altLang="en-US" dirty="0"/>
              <a:t>直</a:t>
            </a:r>
            <a:r>
              <a:rPr lang="zh-CN" altLang="en-US" dirty="0" smtClean="0"/>
              <a:t>出，利于</a:t>
            </a:r>
            <a:r>
              <a:rPr lang="en-US" altLang="zh-CN" dirty="0" err="1" smtClean="0"/>
              <a:t>seo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en-US" altLang="zh-CN" dirty="0" err="1" smtClean="0"/>
              <a:t>Nerv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Salak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32" y="124272"/>
            <a:ext cx="1260345" cy="12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808" y="412304"/>
            <a:ext cx="1460859" cy="63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2266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en-US" altLang="zh-CN" dirty="0" err="1" smtClean="0"/>
              <a:t>Nerv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Salak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32" y="124272"/>
            <a:ext cx="1260345" cy="12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808" y="412304"/>
            <a:ext cx="1460859" cy="63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36" y="1780456"/>
            <a:ext cx="11776212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一切开始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一些生命周期方法无效 （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nerv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只会调用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componentWiilMount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浏览器部分组件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环境下不支持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44" y="4228728"/>
            <a:ext cx="838402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57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4320"/>
            </a:pPr>
            <a:r>
              <a:rPr lang="en-US" altLang="zh-CN" dirty="0" err="1" smtClean="0"/>
              <a:t>Nerv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Salak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32" y="124272"/>
            <a:ext cx="1260345" cy="12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808" y="412304"/>
            <a:ext cx="1460859" cy="63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12" y="1573088"/>
            <a:ext cx="8191500" cy="769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812" y="1184950"/>
            <a:ext cx="3999348" cy="7427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babel-register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时转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nerv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组件代码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uild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webpack+babel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样式模块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讲雅典娜打包的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html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套入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ejs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 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修改既有组件逻辑，根据渲染模式，选择屏蔽依赖浏览器的代码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6594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329</Words>
  <Application>Microsoft Office PowerPoint</Application>
  <PresentationFormat>自定义</PresentationFormat>
  <Paragraphs>39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White</vt:lpstr>
      <vt:lpstr>Nerv SSR 那些事</vt:lpstr>
      <vt:lpstr>焦灼的技术选型</vt:lpstr>
      <vt:lpstr>焦灼的技术选型</vt:lpstr>
      <vt:lpstr>焦灼的技术选型</vt:lpstr>
      <vt:lpstr>焦灼的技术选型</vt:lpstr>
      <vt:lpstr>Nerv + Salak</vt:lpstr>
      <vt:lpstr>Nerv + Salak</vt:lpstr>
      <vt:lpstr>Nerv + Salak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Nerv-React_SSR 那些事</dc:title>
  <cp:lastModifiedBy>Windows 用户</cp:lastModifiedBy>
  <cp:revision>52</cp:revision>
  <dcterms:modified xsi:type="dcterms:W3CDTF">2018-05-08T02:08:53Z</dcterms:modified>
</cp:coreProperties>
</file>