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_rels/presentation.xml.rels" ContentType="application/vnd.openxmlformats-package.relationships+xml"/>
  <Override PartName="/ppt/media/image9.png" ContentType="image/png"/>
  <Override PartName="/ppt/media/image8.wmf" ContentType="image/x-wmf"/>
  <Override PartName="/ppt/media/image7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wmf" ContentType="image/x-wmf"/>
  <Override PartName="/ppt/media/image3.png" ContentType="image/png"/>
  <Override PartName="/ppt/media/image2.wmf" ContentType="image/x-wmf"/>
  <Override PartName="/ppt/media/image1.png" ContentType="image/png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874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1097280" y="1581840"/>
            <a:ext cx="10058040" cy="204480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1097280" y="3821400"/>
            <a:ext cx="10058040" cy="204480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874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1097280" y="1581840"/>
            <a:ext cx="4908240" cy="204480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251400" y="1581840"/>
            <a:ext cx="4908240" cy="204480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251400" y="3821400"/>
            <a:ext cx="4908240" cy="204480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1097280" y="3821400"/>
            <a:ext cx="4908240" cy="204480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874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1097280" y="1581840"/>
            <a:ext cx="10058040" cy="42868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1097280" y="1581840"/>
            <a:ext cx="10058040" cy="42868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pic>
        <p:nvPicPr>
          <p:cNvPr id="47" name="" descr=""/>
          <p:cNvPicPr/>
          <p:nvPr/>
        </p:nvPicPr>
        <p:blipFill>
          <a:blip r:embed="rId2"/>
          <a:stretch/>
        </p:blipFill>
        <p:spPr>
          <a:xfrm>
            <a:off x="3439800" y="1581840"/>
            <a:ext cx="5372640" cy="4286880"/>
          </a:xfrm>
          <a:prstGeom prst="rect">
            <a:avLst/>
          </a:prstGeom>
          <a:ln>
            <a:noFill/>
          </a:ln>
        </p:spPr>
      </p:pic>
      <p:pic>
        <p:nvPicPr>
          <p:cNvPr id="48" name="" descr=""/>
          <p:cNvPicPr/>
          <p:nvPr/>
        </p:nvPicPr>
        <p:blipFill>
          <a:blip r:embed="rId3"/>
          <a:stretch/>
        </p:blipFill>
        <p:spPr>
          <a:xfrm>
            <a:off x="3439800" y="1581840"/>
            <a:ext cx="5372640" cy="4286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874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subTitle"/>
          </p:nvPr>
        </p:nvSpPr>
        <p:spPr>
          <a:xfrm>
            <a:off x="1097280" y="1581840"/>
            <a:ext cx="10058040" cy="42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874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097280" y="1581840"/>
            <a:ext cx="10058040" cy="42868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874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097280" y="1581840"/>
            <a:ext cx="4908240" cy="42868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51400" y="1581840"/>
            <a:ext cx="4908240" cy="42868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874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405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874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097280" y="1581840"/>
            <a:ext cx="4908240" cy="204480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1097280" y="3821400"/>
            <a:ext cx="4908240" cy="204480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51400" y="1581840"/>
            <a:ext cx="4908240" cy="42868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874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1097280" y="1581840"/>
            <a:ext cx="10058040" cy="42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874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097280" y="1581840"/>
            <a:ext cx="4908240" cy="42868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51400" y="1581840"/>
            <a:ext cx="4908240" cy="204480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251400" y="3821400"/>
            <a:ext cx="4908240" cy="204480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874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097280" y="1581840"/>
            <a:ext cx="4908240" cy="204480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251400" y="1581840"/>
            <a:ext cx="4908240" cy="204480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1097280" y="3821400"/>
            <a:ext cx="10058040" cy="204480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874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1097280" y="1581840"/>
            <a:ext cx="10058040" cy="204480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1097280" y="3821400"/>
            <a:ext cx="10058040" cy="204480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874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097280" y="1581840"/>
            <a:ext cx="4908240" cy="204480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251400" y="1581840"/>
            <a:ext cx="4908240" cy="204480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251400" y="3821400"/>
            <a:ext cx="4908240" cy="204480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1097280" y="3821400"/>
            <a:ext cx="4908240" cy="204480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874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1097280" y="1581840"/>
            <a:ext cx="10058040" cy="42868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1097280" y="1581840"/>
            <a:ext cx="10058040" cy="42868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pic>
        <p:nvPicPr>
          <p:cNvPr id="91" name="" descr=""/>
          <p:cNvPicPr/>
          <p:nvPr/>
        </p:nvPicPr>
        <p:blipFill>
          <a:blip r:embed="rId2"/>
          <a:stretch/>
        </p:blipFill>
        <p:spPr>
          <a:xfrm>
            <a:off x="3439800" y="1581840"/>
            <a:ext cx="5372640" cy="4286880"/>
          </a:xfrm>
          <a:prstGeom prst="rect">
            <a:avLst/>
          </a:prstGeom>
          <a:ln>
            <a:noFill/>
          </a:ln>
        </p:spPr>
      </p:pic>
      <p:pic>
        <p:nvPicPr>
          <p:cNvPr id="92" name="" descr=""/>
          <p:cNvPicPr/>
          <p:nvPr/>
        </p:nvPicPr>
        <p:blipFill>
          <a:blip r:embed="rId3"/>
          <a:stretch/>
        </p:blipFill>
        <p:spPr>
          <a:xfrm>
            <a:off x="3439800" y="1581840"/>
            <a:ext cx="5372640" cy="4286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874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097280" y="1581840"/>
            <a:ext cx="10058040" cy="42868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874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097280" y="1581840"/>
            <a:ext cx="4908240" cy="42868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51400" y="1581840"/>
            <a:ext cx="4908240" cy="42868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874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405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874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097280" y="1581840"/>
            <a:ext cx="4908240" cy="204480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097280" y="3821400"/>
            <a:ext cx="4908240" cy="204480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51400" y="1581840"/>
            <a:ext cx="4908240" cy="42868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874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097280" y="1581840"/>
            <a:ext cx="4908240" cy="42868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51400" y="1581840"/>
            <a:ext cx="4908240" cy="204480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251400" y="3821400"/>
            <a:ext cx="4908240" cy="204480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874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097280" y="1581840"/>
            <a:ext cx="4908240" cy="204480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51400" y="1581840"/>
            <a:ext cx="4908240" cy="204480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1097280" y="3821400"/>
            <a:ext cx="10058040" cy="204480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wmf"/><Relationship Id="rId4" Type="http://schemas.openxmlformats.org/officeDocument/2006/relationships/image" Target="../media/image3.png"/><Relationship Id="rId5" Type="http://schemas.openxmlformats.org/officeDocument/2006/relationships/image" Target="../media/image4.wmf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png"/><Relationship Id="rId3" Type="http://schemas.openxmlformats.org/officeDocument/2006/relationships/image" Target="../media/image8.wmf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1097280" y="128016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Picture 10" descr=""/>
          <p:cNvPicPr/>
          <p:nvPr/>
        </p:nvPicPr>
        <p:blipFill>
          <a:blip r:embed="rId2"/>
          <a:stretch/>
        </p:blipFill>
        <p:spPr>
          <a:xfrm>
            <a:off x="0" y="5679720"/>
            <a:ext cx="1180800" cy="540000"/>
          </a:xfrm>
          <a:prstGeom prst="rect">
            <a:avLst/>
          </a:prstGeom>
          <a:ln>
            <a:noFill/>
          </a:ln>
        </p:spPr>
      </p:pic>
      <p:pic>
        <p:nvPicPr>
          <p:cNvPr id="4" name="Picture 11" descr=""/>
          <p:cNvPicPr/>
          <p:nvPr/>
        </p:nvPicPr>
        <p:blipFill>
          <a:blip r:embed="rId3"/>
          <a:stretch/>
        </p:blipFill>
        <p:spPr>
          <a:xfrm>
            <a:off x="10783440" y="5337360"/>
            <a:ext cx="1723320" cy="1225080"/>
          </a:xfrm>
          <a:prstGeom prst="rect">
            <a:avLst/>
          </a:prstGeom>
          <a:ln>
            <a:noFill/>
          </a:ln>
        </p:spPr>
      </p:pic>
      <p:sp>
        <p:nvSpPr>
          <p:cNvPr id="5" name="CustomShape 4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5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PlaceHolder 6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anchor="b" anchorCtr="1"/>
          <a:p>
            <a:pPr>
              <a:lnSpc>
                <a:spcPct val="85000"/>
              </a:lnSpc>
            </a:pPr>
            <a:r>
              <a:rPr b="0" lang="en-US" sz="8000" spc="-49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Click to edit Master title style</a:t>
            </a:r>
            <a:endParaRPr b="0" lang="en-US" sz="8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8" name="PlaceHolder 7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54F0138E-55ED-4ACE-96FC-E438DB71CB5A}" type="datetime1">
              <a:rPr b="0" lang="de-DE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22.02.2017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de-DE" sz="12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Developing Products with FreeBSD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PlaceHolder 9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C0E89F7-CD29-406A-ADCB-8EF3D51A1896}" type="slidenum">
              <a:rPr b="0" lang="de-DE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&lt;Foliennummer&gt;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Line 10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" name="Picture 9" descr=""/>
          <p:cNvPicPr/>
          <p:nvPr/>
        </p:nvPicPr>
        <p:blipFill>
          <a:blip r:embed="rId4"/>
          <a:stretch/>
        </p:blipFill>
        <p:spPr>
          <a:xfrm>
            <a:off x="0" y="21960"/>
            <a:ext cx="1613880" cy="738360"/>
          </a:xfrm>
          <a:prstGeom prst="rect">
            <a:avLst/>
          </a:prstGeom>
          <a:ln>
            <a:noFill/>
          </a:ln>
        </p:spPr>
      </p:pic>
      <p:pic>
        <p:nvPicPr>
          <p:cNvPr id="13" name="Picture 10" descr=""/>
          <p:cNvPicPr/>
          <p:nvPr/>
        </p:nvPicPr>
        <p:blipFill>
          <a:blip r:embed="rId5"/>
          <a:stretch/>
        </p:blipFill>
        <p:spPr>
          <a:xfrm>
            <a:off x="10397880" y="-428400"/>
            <a:ext cx="2118600" cy="1636920"/>
          </a:xfrm>
          <a:prstGeom prst="rect">
            <a:avLst/>
          </a:prstGeom>
          <a:ln>
            <a:noFill/>
          </a:ln>
        </p:spPr>
      </p:pic>
      <p:sp>
        <p:nvSpPr>
          <p:cNvPr id="14" name="PlaceHolder 1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Format des Gliederungstextes durch Klicken bearbeiten</a:t>
            </a:r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Zweite Gliederungsebene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Dritte Gliederungsebene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Vierte Gliederungsebene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Fünfte Gliederungsebene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Sechste Gliederungsebene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Siebte Gliederungsebene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2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Line 3"/>
          <p:cNvSpPr/>
          <p:nvPr/>
        </p:nvSpPr>
        <p:spPr>
          <a:xfrm>
            <a:off x="1097280" y="128016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Picture 10" descr=""/>
          <p:cNvPicPr/>
          <p:nvPr/>
        </p:nvPicPr>
        <p:blipFill>
          <a:blip r:embed="rId2"/>
          <a:stretch/>
        </p:blipFill>
        <p:spPr>
          <a:xfrm>
            <a:off x="0" y="5679720"/>
            <a:ext cx="1180800" cy="540000"/>
          </a:xfrm>
          <a:prstGeom prst="rect">
            <a:avLst/>
          </a:prstGeom>
          <a:ln>
            <a:noFill/>
          </a:ln>
        </p:spPr>
      </p:pic>
      <p:pic>
        <p:nvPicPr>
          <p:cNvPr id="53" name="Picture 11" descr=""/>
          <p:cNvPicPr/>
          <p:nvPr/>
        </p:nvPicPr>
        <p:blipFill>
          <a:blip r:embed="rId3"/>
          <a:stretch/>
        </p:blipFill>
        <p:spPr>
          <a:xfrm>
            <a:off x="10783440" y="5337360"/>
            <a:ext cx="1723320" cy="1225080"/>
          </a:xfrm>
          <a:prstGeom prst="rect">
            <a:avLst/>
          </a:prstGeom>
          <a:ln>
            <a:noFill/>
          </a:ln>
        </p:spPr>
      </p:pic>
      <p:sp>
        <p:nvSpPr>
          <p:cNvPr id="54" name="PlaceHolder 4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874080"/>
          </a:xfrm>
          <a:prstGeom prst="rect">
            <a:avLst/>
          </a:prstGeom>
        </p:spPr>
        <p:txBody>
          <a:bodyPr anchor="ctr" anchorCtr="1"/>
          <a:p>
            <a:pPr algn="ctr">
              <a:lnSpc>
                <a:spcPct val="100000"/>
              </a:lnSpc>
            </a:pPr>
            <a:r>
              <a:rPr b="0"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Click to edit Master title style</a:t>
            </a:r>
            <a:endParaRPr b="0" lang="en-US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1097280" y="1581840"/>
            <a:ext cx="10058040" cy="4286880"/>
          </a:xfrm>
          <a:prstGeom prst="rect">
            <a:avLst/>
          </a:prstGeom>
        </p:spPr>
        <p:txBody>
          <a:bodyPr lIns="0" rIns="0"/>
          <a:p>
            <a:pPr marL="91440" indent="-91080">
              <a:lnSpc>
                <a:spcPct val="100000"/>
              </a:lnSpc>
              <a:buClr>
                <a:srgbClr val="ff2602"/>
              </a:buClr>
              <a:buFont typeface="Calibri"/>
              <a:buChar char=" 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Click to edit Master text styles</a:t>
            </a:r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1" marL="384120" indent="-182520">
              <a:lnSpc>
                <a:spcPct val="100000"/>
              </a:lnSpc>
              <a:buClr>
                <a:srgbClr val="ff260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Second level</a:t>
            </a:r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2" marL="567000" indent="-182520">
              <a:lnSpc>
                <a:spcPct val="100000"/>
              </a:lnSpc>
              <a:buClr>
                <a:srgbClr val="ff260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Third level</a:t>
            </a:r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3" marL="749880" indent="-182520">
              <a:lnSpc>
                <a:spcPct val="100000"/>
              </a:lnSpc>
              <a:buClr>
                <a:srgbClr val="ff260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Fourth level</a:t>
            </a:r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4" marL="932760" indent="-182520">
              <a:lnSpc>
                <a:spcPct val="100000"/>
              </a:lnSpc>
              <a:buClr>
                <a:srgbClr val="ff260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Fifth level</a:t>
            </a:r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E7DEDBC9-EC90-4318-9A8B-CDB162604A72}" type="datetime1">
              <a:rPr b="0" lang="de-DE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22.02.2017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7" name="PlaceHolder 7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de-DE" sz="12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Developing Products with FreeBSD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8" name="PlaceHolder 8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46E041A-FBBB-4203-911E-CBF4E0D20F28}" type="slidenum">
              <a:rPr b="0" lang="de-DE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&lt;Foliennummer&gt;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>
            <a:noFill/>
          </a:ln>
        </p:spPr>
        <p:txBody>
          <a:bodyPr anchor="b" anchorCtr="1"/>
          <a:p>
            <a:pPr>
              <a:lnSpc>
                <a:spcPct val="85000"/>
              </a:lnSpc>
            </a:pPr>
            <a:r>
              <a:rPr b="0" lang="en-US" sz="8000" spc="-49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Introduction to Operating Systems</a:t>
            </a:r>
            <a:r>
              <a:rPr b="0" lang="en-US" sz="8000" spc="-49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
</a:t>
            </a:r>
            <a:r>
              <a:rPr b="0" lang="en-US" sz="8000" spc="-49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DTrace Lab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1100160" y="4455720"/>
            <a:ext cx="10058040" cy="1142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de-DE" sz="2400" spc="199" strike="noStrike" cap="all">
                <a:solidFill>
                  <a:srgbClr val="323232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George Neville-Neil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1097280" y="286560"/>
            <a:ext cx="10058040" cy="874080"/>
          </a:xfrm>
          <a:prstGeom prst="rect">
            <a:avLst/>
          </a:prstGeom>
          <a:noFill/>
          <a:ln>
            <a:noFill/>
          </a:ln>
        </p:spPr>
        <p:txBody>
          <a:bodyPr anchor="ctr" anchorCtr="1"/>
          <a:p>
            <a:pPr algn="ctr">
              <a:lnSpc>
                <a:spcPct val="100000"/>
              </a:lnSpc>
            </a:pPr>
            <a:r>
              <a:rPr b="0"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Trying DTrace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1097280" y="1581840"/>
            <a:ext cx="10058040" cy="428688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91440" indent="-91080">
              <a:lnSpc>
                <a:spcPct val="90000"/>
              </a:lnSpc>
              <a:buClr>
                <a:srgbClr val="ff2602"/>
              </a:buClr>
              <a:buFont typeface="Calibri"/>
              <a:buChar char=" 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FreeBSD 11.0 Release  </a:t>
            </a:r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91440" indent="-91080">
              <a:lnSpc>
                <a:spcPct val="90000"/>
              </a:lnSpc>
              <a:buClr>
                <a:srgbClr val="ff2602"/>
              </a:buClr>
              <a:buFont typeface="Calibri"/>
              <a:buChar char=" 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root account does not have a password   </a:t>
            </a:r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91440" indent="-91080">
              <a:lnSpc>
                <a:spcPct val="90000"/>
              </a:lnSpc>
              <a:buClr>
                <a:srgbClr val="ff2602"/>
              </a:buClr>
              <a:buFont typeface="Calibri"/>
              <a:buChar char=" 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Several packages pre-installed    </a:t>
            </a:r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91440" indent="-91080">
              <a:lnSpc>
                <a:spcPct val="90000"/>
              </a:lnSpc>
              <a:buClr>
                <a:srgbClr val="ff2602"/>
              </a:buClr>
              <a:buFont typeface="Calibri"/>
              <a:buChar char=" 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[dtrace-toolkit] A set of useful scripts    </a:t>
            </a:r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91440" indent="-91080">
              <a:lnSpc>
                <a:spcPct val="90000"/>
              </a:lnSpc>
              <a:buClr>
                <a:srgbClr val="ff2602"/>
              </a:buClr>
              <a:buFont typeface="Calibri"/>
              <a:buChar char=" 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[nginx] Web server</a:t>
            </a:r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97" name="TextShape 3"/>
          <p:cNvSpPr txBox="1"/>
          <p:nvPr/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4DB132FA-4BDF-4463-9636-A0A127C980FF}" type="datetime1">
              <a:rPr b="0" lang="de-DE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22.02.2017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8" name="TextShape 4"/>
          <p:cNvSpPr txBox="1"/>
          <p:nvPr/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B1012C55-B10C-4B30-9E46-53E84169D7FC}" type="slidenum">
              <a:rPr b="0" lang="de-DE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&lt;Foliennummer&gt;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9" name="TextShape 5"/>
          <p:cNvSpPr txBox="1"/>
          <p:nvPr/>
        </p:nvSpPr>
        <p:spPr>
          <a:xfrm>
            <a:off x="3686040" y="646020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de-DE" sz="12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Introduction to Operating Systems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1097280" y="286560"/>
            <a:ext cx="10058040" cy="874080"/>
          </a:xfrm>
          <a:prstGeom prst="rect">
            <a:avLst/>
          </a:prstGeom>
          <a:noFill/>
          <a:ln>
            <a:noFill/>
          </a:ln>
        </p:spPr>
        <p:txBody>
          <a:bodyPr anchor="ctr" anchorCtr="1"/>
          <a:p>
            <a:pPr algn="ctr">
              <a:lnSpc>
                <a:spcPct val="100000"/>
              </a:lnSpc>
            </a:pPr>
            <a:r>
              <a:rPr b="0"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Setup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1097280" y="1581840"/>
            <a:ext cx="10058040" cy="428688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91440" indent="-91080">
              <a:lnSpc>
                <a:spcPct val="90000"/>
              </a:lnSpc>
              <a:buClr>
                <a:srgbClr val="ff2602"/>
              </a:buClr>
              <a:buFont typeface="Calibri"/>
              <a:buChar char=" 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Boot the virtual machine</a:t>
            </a:r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91440" indent="-91080">
              <a:lnSpc>
                <a:spcPct val="90000"/>
              </a:lnSpc>
              <a:buClr>
                <a:srgbClr val="ff2602"/>
              </a:buClr>
              <a:buFont typeface="Calibri"/>
              <a:buChar char=" 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Log in as </a:t>
            </a:r>
            <a:r>
              <a:rPr b="0" i="1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root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on the console   </a:t>
            </a:r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91440" indent="-91080">
              <a:lnSpc>
                <a:spcPct val="90000"/>
              </a:lnSpc>
              <a:buClr>
                <a:srgbClr val="ff2602"/>
              </a:buClr>
              <a:buFont typeface="Calibri"/>
              <a:buChar char=" 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Load the DTrace kernel modules</a:t>
            </a:r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1" marL="384120" indent="-182520">
              <a:lnSpc>
                <a:spcPct val="100000"/>
              </a:lnSpc>
              <a:buClr>
                <a:srgbClr val="ff260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kldload dtraceall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91440" indent="-91080">
              <a:lnSpc>
                <a:spcPct val="90000"/>
              </a:lnSpc>
              <a:buClr>
                <a:srgbClr val="ff2602"/>
              </a:buClr>
              <a:buFont typeface="Calibri"/>
              <a:buChar char=" 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Check that the modules have loaded</a:t>
            </a:r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1" marL="384120" indent="-182520">
              <a:lnSpc>
                <a:spcPct val="100000"/>
              </a:lnSpc>
              <a:buClr>
                <a:srgbClr val="ff260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kldstat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02" name="TextShape 3"/>
          <p:cNvSpPr txBox="1"/>
          <p:nvPr/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564341DB-8295-45CB-B8E8-ABB1A66836E6}" type="datetime1">
              <a:rPr b="0" lang="de-DE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22.02.2017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3" name="TextShape 4"/>
          <p:cNvSpPr txBox="1"/>
          <p:nvPr/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de-DE" sz="12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Introduction to Operating Systems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4" name="TextShape 5"/>
          <p:cNvSpPr txBox="1"/>
          <p:nvPr/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4B28CA0E-FE1E-487E-914E-354EC702F00A}" type="slidenum">
              <a:rPr b="0" lang="de-DE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&lt;Foliennummer&gt;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1097280" y="286560"/>
            <a:ext cx="10058040" cy="874080"/>
          </a:xfrm>
          <a:prstGeom prst="rect">
            <a:avLst/>
          </a:prstGeom>
          <a:noFill/>
          <a:ln>
            <a:noFill/>
          </a:ln>
        </p:spPr>
        <p:txBody>
          <a:bodyPr anchor="ctr" anchorCtr="1"/>
          <a:p>
            <a:pPr algn="ctr">
              <a:lnSpc>
                <a:spcPct val="100000"/>
              </a:lnSpc>
            </a:pPr>
            <a:r>
              <a:rPr b="0"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Trying DTrace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1097280" y="1581840"/>
            <a:ext cx="10058040" cy="428688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91440" indent="-91080">
              <a:lnSpc>
                <a:spcPct val="90000"/>
              </a:lnSpc>
              <a:buClr>
                <a:srgbClr val="ff2602"/>
              </a:buClr>
              <a:buFont typeface="Calibri"/>
              <a:buChar char=" 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 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Count system calls</a:t>
            </a:r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1" marL="384120" indent="-182520">
              <a:lnSpc>
                <a:spcPct val="100000"/>
              </a:lnSpc>
              <a:buClr>
                <a:srgbClr val="ff260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dtrace -l -P syscall | wc -l\end{lstlisting}   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1" marL="384120" indent="-182520">
              <a:lnSpc>
                <a:spcPct val="100000"/>
              </a:lnSpc>
              <a:buClr>
                <a:srgbClr val="ff260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Is this the true count?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91440" indent="-91080">
              <a:lnSpc>
                <a:spcPct val="90000"/>
              </a:lnSpc>
              <a:buClr>
                <a:srgbClr val="ff2602"/>
              </a:buClr>
              <a:buFont typeface="Calibri"/>
              <a:buChar char=" 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Trace the names of files opened</a:t>
            </a:r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1" marL="384120" indent="-182520">
              <a:lnSpc>
                <a:spcPct val="100000"/>
              </a:lnSpc>
              <a:buClr>
                <a:srgbClr val="ff260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dtrace -n 'syscall::open:entry { printf("%s", copyinstr(arg0)); }'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07" name="TextShape 3"/>
          <p:cNvSpPr txBox="1"/>
          <p:nvPr/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25BBFB51-5A04-4C3B-9E4D-662E0F9AF708}" type="datetime1">
              <a:rPr b="0" lang="de-DE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22.02.2017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8" name="TextShape 4"/>
          <p:cNvSpPr txBox="1"/>
          <p:nvPr/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de-DE" sz="12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Introduction to Operating Systems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9" name="TextShape 5"/>
          <p:cNvSpPr txBox="1"/>
          <p:nvPr/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7F018719-032D-456E-912A-7471972104B6}" type="slidenum">
              <a:rPr b="0" lang="de-DE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&lt;Foliennummer&gt;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1097280" y="286560"/>
            <a:ext cx="10058040" cy="874080"/>
          </a:xfrm>
          <a:prstGeom prst="rect">
            <a:avLst/>
          </a:prstGeom>
          <a:noFill/>
          <a:ln>
            <a:noFill/>
          </a:ln>
        </p:spPr>
        <p:txBody>
          <a:bodyPr anchor="ctr" anchorCtr="1"/>
          <a:p>
            <a:pPr algn="ctr">
              <a:lnSpc>
                <a:spcPct val="100000"/>
              </a:lnSpc>
            </a:pPr>
            <a:r>
              <a:rPr b="0"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DTrace Lab Exercises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1097280" y="1581840"/>
            <a:ext cx="10058040" cy="428688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91440" indent="-91080">
              <a:lnSpc>
                <a:spcPct val="90000"/>
              </a:lnSpc>
              <a:buClr>
                <a:srgbClr val="ff2602"/>
              </a:buClr>
              <a:buFont typeface="Calibri"/>
              <a:buChar char=" 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Bring up OSCourse Virtual Machine</a:t>
            </a:r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91440" indent="-91080">
              <a:lnSpc>
                <a:spcPct val="90000"/>
              </a:lnSpc>
              <a:buClr>
                <a:srgbClr val="ff2602"/>
              </a:buClr>
              <a:buFont typeface="Calibri"/>
              <a:buChar char=" 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Find the current list of providers</a:t>
            </a:r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91440" indent="-91080">
              <a:lnSpc>
                <a:spcPct val="90000"/>
              </a:lnSpc>
              <a:buClr>
                <a:srgbClr val="ff2602"/>
              </a:buClr>
              <a:buFont typeface="Calibri"/>
              <a:buChar char=" 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Count the probes available</a:t>
            </a:r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91440" indent="-91080">
              <a:lnSpc>
                <a:spcPct val="90000"/>
              </a:lnSpc>
              <a:buClr>
                <a:srgbClr val="ff2602"/>
              </a:buClr>
              <a:buFont typeface="Calibri"/>
              <a:buChar char=" 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Find and modify three (3) of the DTrace one-liners</a:t>
            </a:r>
            <a:endParaRPr b="0" lang="en-US" sz="2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12" name="TextShape 3"/>
          <p:cNvSpPr txBox="1"/>
          <p:nvPr/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619D63FE-00F8-435B-9487-45CD91E118A2}" type="datetime1">
              <a:rPr b="0" lang="de-DE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22.02.2017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3" name="TextShape 4"/>
          <p:cNvSpPr txBox="1"/>
          <p:nvPr/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de-DE" sz="12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Introduction to Operating Systems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4" name="TextShape 5"/>
          <p:cNvSpPr txBox="1"/>
          <p:nvPr/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F917D632-C125-45D9-BDA0-CAE8F0A42D6F}" type="slidenum">
              <a:rPr b="0" lang="de-DE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&lt;Foliennummer&gt;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FreeBSDFoundation</Template>
  <TotalTime>3475</TotalTime>
  <Application>LibreOffice/5.2.5.1$MacOSX_X86_64 LibreOffice_project/0312e1a284a7d50ca85a365c316c7abbf20a4d22</Application>
  <Words>158</Words>
  <Paragraphs>38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2017-02-08T03:47:11Z</dcterms:created>
  <dc:creator>George Neville-Neil</dc:creator>
  <dc:description/>
  <dc:language>de-DE</dc:language>
  <cp:lastModifiedBy/>
  <dcterms:modified xsi:type="dcterms:W3CDTF">2017-02-22T16:35:13Z</dcterms:modified>
  <cp:revision>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