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4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7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3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ACF8-A767-4800-88E3-BB44FC0F3F6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FFE1-C3B2-4E99-8AB2-FB531BC8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Mojtaba Aajami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Development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Editors</a:t>
            </a:r>
          </a:p>
          <a:p>
            <a:pPr marL="457200" lvl="1" indent="0">
              <a:buNone/>
            </a:pPr>
            <a:r>
              <a:rPr lang="en-US" sz="2800" dirty="0" smtClean="0"/>
              <a:t>An </a:t>
            </a:r>
            <a:r>
              <a:rPr lang="en-US" sz="2800" dirty="0"/>
              <a:t>editor allows the programmer to enter the program source code and save it to </a:t>
            </a:r>
            <a:r>
              <a:rPr lang="en-US" sz="2800" dirty="0" smtClean="0"/>
              <a:t>files. Most </a:t>
            </a:r>
            <a:r>
              <a:rPr lang="en-US" sz="2800" dirty="0"/>
              <a:t>programming editors increase programmer productivity by using colors to highlight </a:t>
            </a:r>
            <a:r>
              <a:rPr lang="en-US" sz="2800" dirty="0" smtClean="0"/>
              <a:t>language features.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600" b="1" dirty="0" smtClean="0">
                <a:solidFill>
                  <a:srgbClr val="7030A0"/>
                </a:solidFill>
              </a:rPr>
              <a:t>Compilers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compiler translates the source code to target code. The target code may be the </a:t>
            </a:r>
            <a:r>
              <a:rPr lang="en-US" sz="2800" dirty="0" smtClean="0"/>
              <a:t>machine language </a:t>
            </a:r>
            <a:r>
              <a:rPr lang="en-US" sz="2800" dirty="0"/>
              <a:t>for a particular </a:t>
            </a:r>
            <a:r>
              <a:rPr lang="en-US" sz="2800" dirty="0" smtClean="0"/>
              <a:t>platform.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4" y="1622426"/>
            <a:ext cx="11021291" cy="4351338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Interpreters</a:t>
            </a:r>
          </a:p>
          <a:p>
            <a:pPr marL="457200" lvl="1" indent="0">
              <a:buNone/>
            </a:pPr>
            <a:r>
              <a:rPr lang="en-US" sz="2800" dirty="0" smtClean="0"/>
              <a:t>An interpreter translates </a:t>
            </a:r>
            <a:r>
              <a:rPr lang="en-US" sz="2800" dirty="0"/>
              <a:t>source code statements into machine language each time a user runs the program. </a:t>
            </a:r>
            <a:r>
              <a:rPr lang="en-US" sz="2800" dirty="0" smtClean="0"/>
              <a:t>A compiled </a:t>
            </a:r>
            <a:r>
              <a:rPr lang="en-US" sz="2800" dirty="0"/>
              <a:t>program does not need to be recompiled to run, but an interpreted program must be </a:t>
            </a:r>
            <a:r>
              <a:rPr lang="en-US" sz="2800" dirty="0" smtClean="0"/>
              <a:t>reinterpreted each </a:t>
            </a:r>
            <a:r>
              <a:rPr lang="en-US" sz="2800" dirty="0"/>
              <a:t>time it executes</a:t>
            </a:r>
            <a:r>
              <a:rPr lang="en-US" sz="2800" dirty="0" smtClean="0"/>
              <a:t>.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Debuggers</a:t>
            </a:r>
          </a:p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debugger allows a programmer to more easily trace a program’s execution in </a:t>
            </a:r>
            <a:r>
              <a:rPr lang="en-US" sz="2800" dirty="0" smtClean="0"/>
              <a:t>order to </a:t>
            </a:r>
            <a:r>
              <a:rPr lang="en-US" sz="2800" dirty="0"/>
              <a:t>locate and correct errors in the program’s implementation.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5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Profilers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profiler collects statistics about a program’s execution allowing </a:t>
            </a:r>
            <a:r>
              <a:rPr lang="en-US" dirty="0" smtClean="0"/>
              <a:t>	developers </a:t>
            </a:r>
            <a:r>
              <a:rPr lang="en-US" dirty="0"/>
              <a:t>to tune </a:t>
            </a:r>
            <a:r>
              <a:rPr lang="en-US" dirty="0" smtClean="0"/>
              <a:t>appropriate parts </a:t>
            </a:r>
            <a:r>
              <a:rPr lang="en-US" dirty="0"/>
              <a:t>of the program to improve </a:t>
            </a:r>
            <a:r>
              <a:rPr lang="en-US" dirty="0" smtClean="0"/>
              <a:t>	its </a:t>
            </a:r>
            <a:r>
              <a:rPr lang="en-US" dirty="0"/>
              <a:t>overall performance.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profiler indicates how </a:t>
            </a:r>
            <a:r>
              <a:rPr lang="en-US" dirty="0" smtClean="0"/>
              <a:t>many times </a:t>
            </a:r>
            <a:r>
              <a:rPr lang="en-US" dirty="0" smtClean="0"/>
              <a:t>a portion </a:t>
            </a:r>
            <a:r>
              <a:rPr lang="en-US" dirty="0"/>
              <a:t>of a program is </a:t>
            </a:r>
            <a:r>
              <a:rPr lang="en-US" dirty="0" smtClean="0"/>
              <a:t>	executed </a:t>
            </a:r>
            <a:r>
              <a:rPr lang="en-US" dirty="0"/>
              <a:t>during a particular run, and </a:t>
            </a:r>
            <a:r>
              <a:rPr lang="en-US" dirty="0" smtClean="0"/>
              <a:t>	how </a:t>
            </a:r>
            <a:r>
              <a:rPr lang="en-US" dirty="0"/>
              <a:t>long that portion </a:t>
            </a:r>
            <a:r>
              <a:rPr lang="en-US" dirty="0" smtClean="0"/>
              <a:t>	takes </a:t>
            </a:r>
            <a:r>
              <a:rPr lang="en-US" dirty="0" smtClean="0"/>
              <a:t>to execute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86" y="691144"/>
            <a:ext cx="10479465" cy="58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9" y="101922"/>
            <a:ext cx="11686095" cy="65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Advanced Programming</vt:lpstr>
      <vt:lpstr>Development Tools</vt:lpstr>
      <vt:lpstr>Development Tools</vt:lpstr>
      <vt:lpstr>Development Tools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mojtaba aajami</dc:creator>
  <cp:lastModifiedBy>mojtaba aajami</cp:lastModifiedBy>
  <cp:revision>4</cp:revision>
  <dcterms:created xsi:type="dcterms:W3CDTF">2021-03-03T03:54:27Z</dcterms:created>
  <dcterms:modified xsi:type="dcterms:W3CDTF">2021-09-18T17:07:28Z</dcterms:modified>
</cp:coreProperties>
</file>