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3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495B-BADB-4CAA-BDC5-6D9A727D249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64BE-11AB-4C28-86DE-7D0FA155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Tuples, Dictionaries, and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0" y="1524000"/>
            <a:ext cx="9547213" cy="46274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6309" y="189635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 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207"/>
            <a:ext cx="10515600" cy="4351338"/>
          </a:xfrm>
        </p:spPr>
        <p:txBody>
          <a:bodyPr/>
          <a:lstStyle/>
          <a:p>
            <a:r>
              <a:rPr lang="en-US" dirty="0"/>
              <a:t>d = {</a:t>
            </a:r>
            <a:r>
              <a:rPr lang="en-US" dirty="0">
                <a:solidFill>
                  <a:srgbClr val="00B050"/>
                </a:solidFill>
              </a:rPr>
              <a:t>"one"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"two"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"three"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08" y="2109551"/>
            <a:ext cx="7739519" cy="39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82" y="1221652"/>
            <a:ext cx="5992663" cy="368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00" y="5698836"/>
            <a:ext cx="7033842" cy="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1" y="129017"/>
            <a:ext cx="10515600" cy="70629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097"/>
            <a:ext cx="10515600" cy="5022418"/>
          </a:xfrm>
        </p:spPr>
        <p:txBody>
          <a:bodyPr/>
          <a:lstStyle/>
          <a:p>
            <a:r>
              <a:rPr lang="en-US" dirty="0"/>
              <a:t>Python provides a data structure that represents a mathematical </a:t>
            </a:r>
            <a:r>
              <a:rPr lang="en-US" dirty="0" smtClean="0"/>
              <a:t>set.</a:t>
            </a:r>
          </a:p>
          <a:p>
            <a:r>
              <a:rPr lang="en-US" dirty="0"/>
              <a:t>As with mathematical sets, we use </a:t>
            </a:r>
            <a:r>
              <a:rPr lang="en-US" dirty="0" smtClean="0">
                <a:solidFill>
                  <a:srgbClr val="0070C0"/>
                </a:solidFill>
              </a:rPr>
              <a:t>curly braces {} </a:t>
            </a:r>
            <a:r>
              <a:rPr lang="en-US" dirty="0"/>
              <a:t>in Python code to enclose the elements of a literal set</a:t>
            </a:r>
            <a:r>
              <a:rPr lang="en-US" dirty="0" smtClean="0"/>
              <a:t>.</a:t>
            </a:r>
          </a:p>
          <a:p>
            <a:r>
              <a:rPr lang="en-US" dirty="0"/>
              <a:t>Unlike Python lists, sets are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and may contain </a:t>
            </a:r>
            <a:r>
              <a:rPr lang="en-US" dirty="0" smtClean="0">
                <a:solidFill>
                  <a:srgbClr val="0070C0"/>
                </a:solidFill>
              </a:rPr>
              <a:t>no duplicate</a:t>
            </a:r>
            <a:r>
              <a:rPr lang="en-US" dirty="0" smtClean="0"/>
              <a:t> elements.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71" y="3088670"/>
            <a:ext cx="4496837" cy="2254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9506"/>
            <a:ext cx="5550695" cy="2143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050" y="5569527"/>
            <a:ext cx="4450582" cy="12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Set operations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26" y="1494659"/>
            <a:ext cx="6269401" cy="4619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882" y="1494659"/>
            <a:ext cx="3572102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15743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 vs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4" y="198870"/>
            <a:ext cx="6579609" cy="657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150013"/>
            <a:ext cx="4488872" cy="18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245053"/>
            <a:ext cx="10515600" cy="9187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8" y="1535401"/>
            <a:ext cx="6815872" cy="4071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90" y="4311215"/>
            <a:ext cx="4229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3327" y="245053"/>
            <a:ext cx="10515600" cy="8356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0" y="2202729"/>
            <a:ext cx="711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7" y="379846"/>
            <a:ext cx="75628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5" y="1512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5" y="1243734"/>
            <a:ext cx="10984345" cy="439044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structure as a way of organizing and storing data such that we can access and modify it efficiently.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36" y="2569297"/>
            <a:ext cx="7832437" cy="40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28199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1136073"/>
            <a:ext cx="11083637" cy="5040890"/>
          </a:xfrm>
        </p:spPr>
        <p:txBody>
          <a:bodyPr/>
          <a:lstStyle/>
          <a:p>
            <a:r>
              <a:rPr lang="en-US" dirty="0"/>
              <a:t>Tuples </a:t>
            </a:r>
            <a:r>
              <a:rPr lang="en-US" dirty="0" smtClean="0"/>
              <a:t>are </a:t>
            </a:r>
            <a:r>
              <a:rPr lang="en-US" dirty="0"/>
              <a:t>similar to lists, except tuples are </a:t>
            </a:r>
            <a:r>
              <a:rPr lang="en-US" dirty="0" smtClean="0">
                <a:solidFill>
                  <a:srgbClr val="0070C0"/>
                </a:solidFill>
              </a:rPr>
              <a:t>immutable.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Tuple Items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are 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Ordered</a:t>
            </a:r>
          </a:p>
          <a:p>
            <a:pPr lvl="1"/>
            <a:r>
              <a:rPr lang="en-US" dirty="0"/>
              <a:t>Unchangeable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Duplicates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10" y="2299025"/>
            <a:ext cx="4030000" cy="2623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9625" y="1975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300471"/>
            <a:ext cx="10515600" cy="6139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4" y="1151023"/>
            <a:ext cx="6053956" cy="498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20" y="1603604"/>
            <a:ext cx="5271979" cy="50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lists versus tuples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62" y="1900693"/>
            <a:ext cx="8002267" cy="40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/>
          <a:lstStyle/>
          <a:p>
            <a:r>
              <a:rPr lang="en-US" dirty="0"/>
              <a:t>A Python dictionary is an associative container which permits access </a:t>
            </a:r>
            <a:r>
              <a:rPr lang="en-US" dirty="0">
                <a:solidFill>
                  <a:srgbClr val="0070C0"/>
                </a:solidFill>
              </a:rPr>
              <a:t>based on a key</a:t>
            </a:r>
            <a:r>
              <a:rPr lang="en-US" dirty="0"/>
              <a:t>, rather than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00B0F0"/>
                </a:solidFill>
              </a:rPr>
              <a:t>index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2145483"/>
            <a:ext cx="7354210" cy="25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365125"/>
            <a:ext cx="10965873" cy="7432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274618"/>
            <a:ext cx="10965873" cy="49023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>
                <a:solidFill>
                  <a:srgbClr val="0070C0"/>
                </a:solidFill>
              </a:rPr>
              <a:t>keys</a:t>
            </a:r>
            <a:r>
              <a:rPr lang="en-US" sz="3200" dirty="0"/>
              <a:t> in a dictionary may have </a:t>
            </a:r>
            <a:r>
              <a:rPr lang="en-US" sz="3200" dirty="0">
                <a:solidFill>
                  <a:srgbClr val="0070C0"/>
                </a:solidFill>
              </a:rPr>
              <a:t>different types</a:t>
            </a:r>
          </a:p>
          <a:p>
            <a:r>
              <a:rPr lang="en-US" sz="3200" dirty="0" smtClean="0"/>
              <a:t>The </a:t>
            </a:r>
            <a:r>
              <a:rPr lang="en-US" sz="3200" dirty="0">
                <a:solidFill>
                  <a:srgbClr val="0070C0"/>
                </a:solidFill>
              </a:rPr>
              <a:t>values</a:t>
            </a:r>
            <a:r>
              <a:rPr lang="en-US" sz="3200" dirty="0"/>
              <a:t> in a dictionary may have </a:t>
            </a:r>
            <a:r>
              <a:rPr lang="en-US" sz="3200" dirty="0">
                <a:solidFill>
                  <a:srgbClr val="0070C0"/>
                </a:solidFill>
              </a:rPr>
              <a:t>different types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values in a dictionary may be mutable objects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order of </a:t>
            </a:r>
            <a:r>
              <a:rPr lang="en-US" sz="3200" dirty="0" err="1"/>
              <a:t>key:value</a:t>
            </a:r>
            <a:r>
              <a:rPr lang="en-US" sz="3200" dirty="0"/>
              <a:t> pairs in a dictionary are independent of the order of their insertion into </a:t>
            </a:r>
            <a:r>
              <a:rPr lang="en-US" sz="3200" dirty="0" smtClean="0"/>
              <a:t>the dictionary.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08" y="4451927"/>
            <a:ext cx="8964630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89635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 method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757383"/>
            <a:ext cx="9686492" cy="60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6309" y="189635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 method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7" y="1014268"/>
            <a:ext cx="9237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202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Tuples, Dictionaries, and Sets</vt:lpstr>
      <vt:lpstr>Introduction</vt:lpstr>
      <vt:lpstr>tuple</vt:lpstr>
      <vt:lpstr>tuple</vt:lpstr>
      <vt:lpstr>Python lists versus tuples</vt:lpstr>
      <vt:lpstr>Dictionary</vt:lpstr>
      <vt:lpstr>Dictionary</vt:lpstr>
      <vt:lpstr>Dictionary method</vt:lpstr>
      <vt:lpstr>Dictionary method</vt:lpstr>
      <vt:lpstr>Dictionary method</vt:lpstr>
      <vt:lpstr>Dictionary</vt:lpstr>
      <vt:lpstr>Example:</vt:lpstr>
      <vt:lpstr>sets</vt:lpstr>
      <vt:lpstr>Set operations</vt:lpstr>
      <vt:lpstr>set vs list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Tuples, Dictionaries, and Sets</dc:title>
  <dc:creator>mojtaba aajami</dc:creator>
  <cp:lastModifiedBy>mojtaba aajami</cp:lastModifiedBy>
  <cp:revision>16</cp:revision>
  <dcterms:created xsi:type="dcterms:W3CDTF">2021-05-10T16:10:59Z</dcterms:created>
  <dcterms:modified xsi:type="dcterms:W3CDTF">2021-05-11T15:18:36Z</dcterms:modified>
</cp:coreProperties>
</file>