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4792-2379-47C7-B5DB-F7896C81309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597D-55D0-4067-9BC1-9FD7577D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Alien Invasion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(updated)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80399"/>
            <a:ext cx="10515600" cy="3183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-2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03" y="704850"/>
            <a:ext cx="87915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-2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1" y="1353993"/>
            <a:ext cx="9001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-2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332778"/>
            <a:ext cx="71532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9" y="1126836"/>
            <a:ext cx="8810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-3 : game_functions.py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98" y="1816678"/>
            <a:ext cx="9386804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43" y="1344760"/>
            <a:ext cx="9471314" cy="50478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9" y="1255135"/>
            <a:ext cx="8724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871"/>
            <a:ext cx="10515600" cy="5677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-4 : game_functions.py(improved)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3" y="913578"/>
            <a:ext cx="8469889" cy="59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" y="431913"/>
            <a:ext cx="8073592" cy="628754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27655" y="402071"/>
            <a:ext cx="3041073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4" y="561109"/>
            <a:ext cx="9439275" cy="5791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827655" y="402071"/>
            <a:ext cx="3041073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7" y="1969222"/>
            <a:ext cx="8744345" cy="45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59" y="2179205"/>
            <a:ext cx="6743700" cy="800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82" y="1841932"/>
            <a:ext cx="8086725" cy="32480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9" y="237259"/>
            <a:ext cx="9858375" cy="64389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27655" y="402071"/>
            <a:ext cx="3041073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00" y="1783051"/>
            <a:ext cx="9533120" cy="40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Preparation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49" y="1837315"/>
            <a:ext cx="8639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-0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64" y="1503362"/>
            <a:ext cx="70961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Version-0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32778"/>
            <a:ext cx="72009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71" y="1342014"/>
            <a:ext cx="9886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Version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16" y="1877580"/>
            <a:ext cx="7975528" cy="29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Version 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49" y="1300018"/>
            <a:ext cx="7191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Alien Invasion</vt:lpstr>
      <vt:lpstr>Introduction</vt:lpstr>
      <vt:lpstr>Introduction</vt:lpstr>
      <vt:lpstr>Preparation</vt:lpstr>
      <vt:lpstr>Version -0</vt:lpstr>
      <vt:lpstr>Version-0</vt:lpstr>
      <vt:lpstr>Version -1</vt:lpstr>
      <vt:lpstr>Version -1</vt:lpstr>
      <vt:lpstr>Version -1</vt:lpstr>
      <vt:lpstr>Version -2</vt:lpstr>
      <vt:lpstr>Version -2</vt:lpstr>
      <vt:lpstr>Version -2</vt:lpstr>
      <vt:lpstr>Version -3</vt:lpstr>
      <vt:lpstr>Version -3 : game_functions.py</vt:lpstr>
      <vt:lpstr>Version -3</vt:lpstr>
      <vt:lpstr>Version -4</vt:lpstr>
      <vt:lpstr>Version -4 : game_functions.py(improved)</vt:lpstr>
      <vt:lpstr>Version -5</vt:lpstr>
      <vt:lpstr>Version -5</vt:lpstr>
      <vt:lpstr>Version -5</vt:lpstr>
      <vt:lpstr>Version -5</vt:lpstr>
      <vt:lpstr>Version 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Invasion</dc:title>
  <dc:creator>mojtaba aajami</dc:creator>
  <cp:lastModifiedBy>mojtaba aajami</cp:lastModifiedBy>
  <cp:revision>9</cp:revision>
  <dcterms:created xsi:type="dcterms:W3CDTF">2021-06-14T01:54:14Z</dcterms:created>
  <dcterms:modified xsi:type="dcterms:W3CDTF">2021-06-23T03:29:37Z</dcterms:modified>
</cp:coreProperties>
</file>