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3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6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1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1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5110-31F9-4FEF-B2D9-4D63C13E47E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559D-5724-487C-AFF7-87CD58B11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Writing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Default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9" y="1769421"/>
            <a:ext cx="9005206" cy="44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5" y="235815"/>
            <a:ext cx="10515600" cy="90949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 to Recursion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35" y="1745674"/>
            <a:ext cx="5483529" cy="724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99" y="1470879"/>
            <a:ext cx="3939875" cy="1273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573" y="3344994"/>
            <a:ext cx="5424538" cy="31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7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19" y="281999"/>
            <a:ext cx="10515600" cy="72476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factorial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17" y="1568611"/>
            <a:ext cx="8916401" cy="475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509" y="189634"/>
            <a:ext cx="10515600" cy="7524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factorial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35" y="1052945"/>
            <a:ext cx="8926983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81998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Greatest Common Divisor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2" y="948690"/>
            <a:ext cx="6205679" cy="5719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45" y="1640258"/>
            <a:ext cx="4607627" cy="29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448"/>
          </a:xfrm>
        </p:spPr>
        <p:txBody>
          <a:bodyPr/>
          <a:lstStyle/>
          <a:p>
            <a:r>
              <a:rPr lang="en-US" dirty="0"/>
              <a:t>There are two aspects to every Python </a:t>
            </a:r>
            <a:r>
              <a:rPr lang="en-US" dirty="0" smtClean="0"/>
              <a:t>function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Function definition</a:t>
            </a:r>
            <a:r>
              <a:rPr lang="en-US" dirty="0" smtClean="0"/>
              <a:t>:  The definition of a function contains the code that determines the function's behavior.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Function </a:t>
            </a:r>
            <a:r>
              <a:rPr lang="en-US" dirty="0" smtClean="0">
                <a:solidFill>
                  <a:srgbClr val="00B0F0"/>
                </a:solidFill>
              </a:rPr>
              <a:t>invocation </a:t>
            </a:r>
            <a:r>
              <a:rPr lang="en-US" dirty="0" smtClean="0"/>
              <a:t>: A </a:t>
            </a:r>
            <a:r>
              <a:rPr lang="en-US" dirty="0"/>
              <a:t>function is used within a program via a function invocation.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27" y="3150445"/>
            <a:ext cx="5996261" cy="19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58" y="1367414"/>
            <a:ext cx="6570952" cy="3906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62" y="1027906"/>
            <a:ext cx="4616503" cy="55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431" y="1432358"/>
            <a:ext cx="8162779" cy="52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3" y="272761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2" y="1038100"/>
            <a:ext cx="5571838" cy="1183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62" y="2221494"/>
            <a:ext cx="5455291" cy="3769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182" y="714072"/>
            <a:ext cx="5507254" cy="55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3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4584"/>
            <a:ext cx="5410710" cy="2639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05493"/>
            <a:ext cx="4786745" cy="1884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63" y="803564"/>
            <a:ext cx="5404186" cy="53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Local  </a:t>
            </a:r>
            <a:r>
              <a:rPr lang="en-US" b="1" dirty="0">
                <a:solidFill>
                  <a:srgbClr val="FF0000"/>
                </a:solidFill>
              </a:rPr>
              <a:t>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defined within functions are local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Variable </a:t>
            </a:r>
            <a:r>
              <a:rPr lang="en-US" dirty="0"/>
              <a:t>exists only during the function’s </a:t>
            </a:r>
            <a:r>
              <a:rPr lang="en-US" dirty="0" smtClean="0"/>
              <a:t>execution.</a:t>
            </a:r>
          </a:p>
          <a:p>
            <a:r>
              <a:rPr lang="en-US" dirty="0"/>
              <a:t>The memory required to store a local variable is used only when the variable is in </a:t>
            </a:r>
            <a:r>
              <a:rPr lang="en-US" dirty="0" smtClean="0"/>
              <a:t>scope.</a:t>
            </a:r>
          </a:p>
          <a:p>
            <a:r>
              <a:rPr lang="en-US" dirty="0"/>
              <a:t>The same variable name can be used in different functions without any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Global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created outside any function.</a:t>
            </a:r>
          </a:p>
          <a:p>
            <a:r>
              <a:rPr lang="en-US" dirty="0" smtClean="0"/>
              <a:t>The </a:t>
            </a:r>
            <a:r>
              <a:rPr lang="en-US" dirty="0"/>
              <a:t>variable is declared to be a global variable using the </a:t>
            </a:r>
            <a:r>
              <a:rPr lang="en-US" dirty="0">
                <a:solidFill>
                  <a:srgbClr val="00B0F0"/>
                </a:solidFill>
              </a:rPr>
              <a:t>global</a:t>
            </a:r>
            <a:r>
              <a:rPr lang="en-US" dirty="0"/>
              <a:t> reserved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365125"/>
            <a:ext cx="10515600" cy="5102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 Parameters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90" y="988725"/>
            <a:ext cx="10515328" cy="20592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420" y="3931976"/>
            <a:ext cx="56895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NimbusRomNo9L-Regu"/>
              </a:rPr>
              <a:t>We can define our own functions that accept a varying number of parameters by using a technique </a:t>
            </a:r>
            <a:r>
              <a:rPr lang="en-US" sz="2400" dirty="0" smtClean="0">
                <a:latin typeface="NimbusRomNo9L-Regu"/>
              </a:rPr>
              <a:t>known as </a:t>
            </a:r>
            <a:r>
              <a:rPr lang="en-US" sz="2400" dirty="0">
                <a:latin typeface="NimbusRomNo9L-ReguItal"/>
              </a:rPr>
              <a:t>default parameters</a:t>
            </a:r>
            <a:r>
              <a:rPr lang="en-US" sz="2400" dirty="0">
                <a:latin typeface="NimbusRomNo9L-Regu"/>
              </a:rPr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073" y="3800613"/>
            <a:ext cx="3603217" cy="183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0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151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NimbusRomNo9L-Regu</vt:lpstr>
      <vt:lpstr>NimbusRomNo9L-ReguItal</vt:lpstr>
      <vt:lpstr>Office Theme</vt:lpstr>
      <vt:lpstr>Writing Functions</vt:lpstr>
      <vt:lpstr>Introduction</vt:lpstr>
      <vt:lpstr>Example</vt:lpstr>
      <vt:lpstr>Example</vt:lpstr>
      <vt:lpstr>Example</vt:lpstr>
      <vt:lpstr>PowerPoint Presentation</vt:lpstr>
      <vt:lpstr>Local  Variables</vt:lpstr>
      <vt:lpstr>Global Variables</vt:lpstr>
      <vt:lpstr>Default Parameters</vt:lpstr>
      <vt:lpstr>Default Parameters</vt:lpstr>
      <vt:lpstr>Introduction to Recursion</vt:lpstr>
      <vt:lpstr>factorial</vt:lpstr>
      <vt:lpstr>factorial</vt:lpstr>
      <vt:lpstr>Greatest Common Divisor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Functions</dc:title>
  <dc:creator>mojtaba aajami</dc:creator>
  <cp:lastModifiedBy>mojtaba aajami</cp:lastModifiedBy>
  <cp:revision>7</cp:revision>
  <dcterms:created xsi:type="dcterms:W3CDTF">2021-04-13T12:42:32Z</dcterms:created>
  <dcterms:modified xsi:type="dcterms:W3CDTF">2021-04-19T18:03:51Z</dcterms:modified>
</cp:coreProperties>
</file>