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A228-FFA8-4E6D-B61C-FA7635F859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3356-F067-4264-980B-E0C6D69E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3" y="374362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with/as </a:t>
            </a:r>
            <a:r>
              <a:rPr lang="en-US" dirty="0"/>
              <a:t>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0" y="1043710"/>
            <a:ext cx="8248075" cy="2437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19" y="3685309"/>
            <a:ext cx="7275567" cy="25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7" y="281997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Turtle Graphics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5" y="1085648"/>
            <a:ext cx="6713206" cy="1592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7" y="2586182"/>
            <a:ext cx="5896264" cy="2106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401" y="2077550"/>
            <a:ext cx="6075599" cy="300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608" y="5245434"/>
            <a:ext cx="6355931" cy="16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2" y="171163"/>
            <a:ext cx="10515600" cy="7432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 Mutability and Aliasing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6" y="1042969"/>
            <a:ext cx="6909582" cy="5219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18" y="1814807"/>
            <a:ext cx="4786050" cy="35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6382" y="171163"/>
            <a:ext cx="10515600" cy="7432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 Mutability and Aliasing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82" y="1822642"/>
            <a:ext cx="4553662" cy="32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54" y="281997"/>
            <a:ext cx="10515600" cy="76171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54" y="1243375"/>
            <a:ext cx="9931401" cy="53790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Software development today is increasingly component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based.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software system can be built largely by assembling pre-existing software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building blocks.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supports various kinds of software building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blocks.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simplest of these is the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more powerful technique uses software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is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 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oriented(OO)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programming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language.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OO programming language allows the programmer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define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  <a:endParaRPr lang="en-US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695523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5" y="300472"/>
            <a:ext cx="10515600" cy="10203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Using Objects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5618" y="1320802"/>
            <a:ext cx="9201728" cy="5237016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object is an </a:t>
            </a:r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instance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of a class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Integers, floating-point numbers, strings,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and functions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are all objects in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typical object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consists of two parts: </a:t>
            </a:r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object’s data consists of its instance variables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Other names for instance variables include attributes and fields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Methods are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like functions, and they are known also as operations.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46" y="1866899"/>
            <a:ext cx="2516475" cy="28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8745" y="300472"/>
            <a:ext cx="10515600" cy="10203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Using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89" y="1551187"/>
            <a:ext cx="7090511" cy="1145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1" y="3155533"/>
            <a:ext cx="5402556" cy="2903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282" y="3657613"/>
            <a:ext cx="5423208" cy="17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45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62" y="1356306"/>
            <a:ext cx="5673729" cy="4896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99" y="1356306"/>
            <a:ext cx="4953601" cy="315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98" y="1671782"/>
            <a:ext cx="5005201" cy="3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62" y="1263884"/>
            <a:ext cx="8479589" cy="26246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0345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26" y="4695736"/>
            <a:ext cx="8613321" cy="5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8" y="365125"/>
            <a:ext cx="11095182" cy="7524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Fraction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313727"/>
            <a:ext cx="7397161" cy="464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6" y="2576945"/>
            <a:ext cx="3299442" cy="32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File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65" y="1948872"/>
            <a:ext cx="4069060" cy="836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208" y="1662545"/>
            <a:ext cx="6141933" cy="1644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00" y="3306618"/>
            <a:ext cx="3562189" cy="535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00" y="4363691"/>
            <a:ext cx="3268970" cy="5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File Objects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42" y="1581871"/>
            <a:ext cx="3982375" cy="431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42" y="2144303"/>
            <a:ext cx="2797056" cy="1346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208" y="2076270"/>
            <a:ext cx="3151485" cy="1400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342" y="3980032"/>
            <a:ext cx="9536092" cy="15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167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Objects</vt:lpstr>
      <vt:lpstr>Introduction</vt:lpstr>
      <vt:lpstr>Using Objects</vt:lpstr>
      <vt:lpstr>Using Objects</vt:lpstr>
      <vt:lpstr>String Objects</vt:lpstr>
      <vt:lpstr>String Objects</vt:lpstr>
      <vt:lpstr>Fraction Objects</vt:lpstr>
      <vt:lpstr>File Objects</vt:lpstr>
      <vt:lpstr>File Objects</vt:lpstr>
      <vt:lpstr>with/as statement</vt:lpstr>
      <vt:lpstr>Turtle Graphics Objects</vt:lpstr>
      <vt:lpstr>Object Mutability and Aliasing</vt:lpstr>
      <vt:lpstr>Object Mutability and Aliasing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mojtaba aajami</dc:creator>
  <cp:lastModifiedBy>mojtaba aajami</cp:lastModifiedBy>
  <cp:revision>13</cp:revision>
  <dcterms:created xsi:type="dcterms:W3CDTF">2021-04-25T16:03:08Z</dcterms:created>
  <dcterms:modified xsi:type="dcterms:W3CDTF">2021-04-26T16:11:52Z</dcterms:modified>
</cp:coreProperties>
</file>