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51F3-959A-410A-947E-1AE0E64FE4C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0A43-2008-4482-8178-4891BC028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27" y="326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Imaging Library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(Pillow)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18" y="806739"/>
            <a:ext cx="2362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22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Analyzing an Image using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1858095"/>
            <a:ext cx="7250972" cy="390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45" y="4155424"/>
            <a:ext cx="3810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Analyzing an Image using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1856241"/>
            <a:ext cx="5237451" cy="44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to install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36" y="1381724"/>
            <a:ext cx="6890327" cy="51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61912"/>
            <a:ext cx="71342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7" y="2248621"/>
            <a:ext cx="6000750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57" y="1153402"/>
            <a:ext cx="4823257" cy="45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7" y="2304617"/>
            <a:ext cx="5524500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1288446"/>
            <a:ext cx="5000337" cy="47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Manipulation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84061"/>
            <a:ext cx="5448300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86" y="2639146"/>
            <a:ext cx="17907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Manipulation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77" y="2008187"/>
            <a:ext cx="5600700" cy="3248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625" y="1919864"/>
            <a:ext cx="35718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73" y="22657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Manipulation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0" y="1690688"/>
            <a:ext cx="5457825" cy="423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92" y="1224828"/>
            <a:ext cx="52673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Image conversion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80" y="1815378"/>
            <a:ext cx="66865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Imaging Library (Pillow) </vt:lpstr>
      <vt:lpstr>How to install</vt:lpstr>
      <vt:lpstr>PowerPoint Presentation</vt:lpstr>
      <vt:lpstr>Introduction</vt:lpstr>
      <vt:lpstr>Introduction</vt:lpstr>
      <vt:lpstr>Basic Manipulation</vt:lpstr>
      <vt:lpstr>Basic Manipulation</vt:lpstr>
      <vt:lpstr>Basic Manipulation</vt:lpstr>
      <vt:lpstr>Image conversion</vt:lpstr>
      <vt:lpstr>Analyzing an Image using numpy and matplotlib</vt:lpstr>
      <vt:lpstr>Analyzing an Image using numpy and matplotlib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Imaging Library (Pillow) </dc:title>
  <dc:creator>mojtaba aajami</dc:creator>
  <cp:lastModifiedBy>mojtaba aajami</cp:lastModifiedBy>
  <cp:revision>5</cp:revision>
  <dcterms:created xsi:type="dcterms:W3CDTF">2021-06-16T02:11:30Z</dcterms:created>
  <dcterms:modified xsi:type="dcterms:W3CDTF">2021-06-16T02:56:35Z</dcterms:modified>
</cp:coreProperties>
</file>