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9222-0B9C-44D7-88B0-F5EE0E76B11A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050B-E4ED-4AAF-A730-49787C25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2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9222-0B9C-44D7-88B0-F5EE0E76B11A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050B-E4ED-4AAF-A730-49787C25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8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9222-0B9C-44D7-88B0-F5EE0E76B11A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050B-E4ED-4AAF-A730-49787C25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76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9222-0B9C-44D7-88B0-F5EE0E76B11A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050B-E4ED-4AAF-A730-49787C25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4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9222-0B9C-44D7-88B0-F5EE0E76B11A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050B-E4ED-4AAF-A730-49787C25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7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9222-0B9C-44D7-88B0-F5EE0E76B11A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050B-E4ED-4AAF-A730-49787C25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6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9222-0B9C-44D7-88B0-F5EE0E76B11A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050B-E4ED-4AAF-A730-49787C25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2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9222-0B9C-44D7-88B0-F5EE0E76B11A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050B-E4ED-4AAF-A730-49787C25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8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9222-0B9C-44D7-88B0-F5EE0E76B11A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050B-E4ED-4AAF-A730-49787C25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8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9222-0B9C-44D7-88B0-F5EE0E76B11A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050B-E4ED-4AAF-A730-49787C25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8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9222-0B9C-44D7-88B0-F5EE0E76B11A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050B-E4ED-4AAF-A730-49787C25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A9222-0B9C-44D7-88B0-F5EE0E76B11A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C050B-E4ED-4AAF-A730-49787C25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6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Conditional Execution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2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Nested Conditionals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these nested if statements to develop </a:t>
            </a:r>
            <a:r>
              <a:rPr lang="en-US" dirty="0">
                <a:solidFill>
                  <a:srgbClr val="00B0F0"/>
                </a:solidFill>
              </a:rPr>
              <a:t>arbitrarily complex program logic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144" y="3246957"/>
            <a:ext cx="10196946" cy="223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9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Compound Boolean Expressions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combine simple Boolean expressions, each involving one relational operator, into more </a:t>
            </a:r>
            <a:r>
              <a:rPr lang="en-US" dirty="0" smtClean="0"/>
              <a:t>complex Boolean </a:t>
            </a:r>
            <a:r>
              <a:rPr lang="en-US" dirty="0"/>
              <a:t>expressions using the logical operators </a:t>
            </a:r>
            <a:r>
              <a:rPr lang="en-US" dirty="0">
                <a:solidFill>
                  <a:srgbClr val="00B0F0"/>
                </a:solidFill>
              </a:rPr>
              <a:t>and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or</a:t>
            </a:r>
            <a:r>
              <a:rPr lang="en-US" dirty="0"/>
              <a:t>, </a:t>
            </a:r>
            <a:r>
              <a:rPr lang="en-US" dirty="0" smtClean="0">
                <a:solidFill>
                  <a:srgbClr val="00B0F0"/>
                </a:solidFill>
              </a:rPr>
              <a:t>not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5" y="3507066"/>
            <a:ext cx="9809521" cy="259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4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Compound Boolean Expressions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49" y="2519415"/>
            <a:ext cx="10769504" cy="146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7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Some points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08" y="1439376"/>
            <a:ext cx="10369492" cy="25876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6" y="4607137"/>
            <a:ext cx="10234964" cy="137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8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rgbClr val="FF0000"/>
                </a:solidFill>
              </a:rPr>
              <a:t>binaryconversion.py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309" y="3791527"/>
            <a:ext cx="6852534" cy="306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309" y="1033547"/>
            <a:ext cx="6927158" cy="280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1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3276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r>
              <a:rPr lang="en-US" dirty="0">
                <a:solidFill>
                  <a:srgbClr val="FF0000"/>
                </a:solidFill>
              </a:rPr>
              <a:t>: binaryconversion.py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03" y="1736437"/>
            <a:ext cx="10262993" cy="386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9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r>
              <a:rPr lang="en-US" dirty="0">
                <a:solidFill>
                  <a:srgbClr val="FF0000"/>
                </a:solidFill>
              </a:rPr>
              <a:t>: binaryconversion.py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447574" cy="48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3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r>
              <a:rPr lang="en-US" dirty="0">
                <a:solidFill>
                  <a:srgbClr val="FF0000"/>
                </a:solidFill>
              </a:rPr>
              <a:t>: binaryconversion.py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99" y="2462647"/>
            <a:ext cx="8879812" cy="392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4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r>
              <a:rPr lang="en-US" dirty="0">
                <a:solidFill>
                  <a:srgbClr val="FF0000"/>
                </a:solidFill>
              </a:rPr>
              <a:t>: binaryconversion.py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899" y="1797532"/>
            <a:ext cx="7753501" cy="467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338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MULTI-WAY DECISION STATEMENTS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364" y="1540636"/>
            <a:ext cx="5025000" cy="481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0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Boolean Expressions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</a:t>
            </a:r>
            <a:r>
              <a:rPr lang="en-US" sz="3200" dirty="0"/>
              <a:t>Boolean expression, sometimes called a </a:t>
            </a:r>
            <a:r>
              <a:rPr lang="en-US" sz="3200" dirty="0" smtClean="0"/>
              <a:t>predicate, may </a:t>
            </a:r>
            <a:r>
              <a:rPr lang="en-US" sz="3200" dirty="0"/>
              <a:t>have only one of two possible values: false or true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We have seen that the simplest Boolean expressions are </a:t>
            </a:r>
            <a:r>
              <a:rPr lang="en-US" sz="3200" dirty="0">
                <a:solidFill>
                  <a:srgbClr val="00B0F0"/>
                </a:solidFill>
              </a:rPr>
              <a:t>False</a:t>
            </a:r>
            <a:r>
              <a:rPr lang="en-US" sz="3200" dirty="0"/>
              <a:t> and </a:t>
            </a:r>
            <a:r>
              <a:rPr lang="en-US" sz="3200" dirty="0" smtClean="0">
                <a:solidFill>
                  <a:srgbClr val="00B0F0"/>
                </a:solidFill>
              </a:rPr>
              <a:t>True.</a:t>
            </a:r>
          </a:p>
          <a:p>
            <a:r>
              <a:rPr lang="en-US" sz="3200" dirty="0">
                <a:solidFill>
                  <a:srgbClr val="00B0F0"/>
                </a:solidFill>
              </a:rPr>
              <a:t>Boolean variable </a:t>
            </a:r>
            <a:r>
              <a:rPr lang="en-US" sz="3200" dirty="0"/>
              <a:t>is also a Boolean </a:t>
            </a:r>
            <a:r>
              <a:rPr lang="en-US" sz="3200" dirty="0" smtClean="0"/>
              <a:t>expression.</a:t>
            </a:r>
          </a:p>
          <a:p>
            <a:r>
              <a:rPr lang="en-US" sz="3200" dirty="0" smtClean="0"/>
              <a:t>Other kinds </a:t>
            </a:r>
            <a:r>
              <a:rPr lang="en-US" sz="3200" dirty="0"/>
              <a:t>of Boolean expressions use </a:t>
            </a:r>
            <a:r>
              <a:rPr lang="en-US" sz="3200" dirty="0" smtClean="0">
                <a:solidFill>
                  <a:srgbClr val="00B0F0"/>
                </a:solidFill>
              </a:rPr>
              <a:t>relational operators</a:t>
            </a:r>
            <a:r>
              <a:rPr lang="en-US" sz="3200" dirty="0" smtClean="0"/>
              <a:t> </a:t>
            </a:r>
            <a:r>
              <a:rPr lang="en-US" sz="3200" dirty="0"/>
              <a:t>to compare two expressions.</a:t>
            </a:r>
            <a:endParaRPr 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59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CONDITIONAL EXPRESSIONS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290" y="1816212"/>
            <a:ext cx="8420892" cy="20353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712" y="4155682"/>
            <a:ext cx="9860888" cy="221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8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Python relational operators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709" y="1616797"/>
            <a:ext cx="10310091" cy="24472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154" y="4313382"/>
            <a:ext cx="8775984" cy="167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5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The Simple if Statement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908" y="1810327"/>
            <a:ext cx="9298184" cy="397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4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</a:t>
            </a:r>
            <a:r>
              <a:rPr lang="en-US" b="1" dirty="0">
                <a:solidFill>
                  <a:srgbClr val="FF0000"/>
                </a:solidFill>
              </a:rPr>
              <a:t>betterdivision.py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890" y="1690688"/>
            <a:ext cx="5440219" cy="453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5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</a:t>
            </a:r>
            <a:r>
              <a:rPr lang="en-US" b="1" dirty="0" smtClean="0">
                <a:solidFill>
                  <a:srgbClr val="FF0000"/>
                </a:solidFill>
              </a:rPr>
              <a:t>betterdivision.py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026" y="1690688"/>
            <a:ext cx="10969119" cy="20486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90" y="4158998"/>
            <a:ext cx="10505010" cy="18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9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The if/else Statement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516" y="1579851"/>
            <a:ext cx="9167085" cy="437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Example: betterfeedback.py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637" y="1455672"/>
            <a:ext cx="7656945" cy="54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46" y="337416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Example: betterfeedback.py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45" y="1662979"/>
            <a:ext cx="11653350" cy="33949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165" y="5190836"/>
            <a:ext cx="9698181" cy="126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4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155</Words>
  <Application>Microsoft Office PowerPoint</Application>
  <PresentationFormat>Widescreen</PresentationFormat>
  <Paragraphs>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Conditional Execution</vt:lpstr>
      <vt:lpstr>Boolean Expressions</vt:lpstr>
      <vt:lpstr>The Python relational operators</vt:lpstr>
      <vt:lpstr>The Simple if Statement</vt:lpstr>
      <vt:lpstr>Example: betterdivision.py</vt:lpstr>
      <vt:lpstr>Example: betterdivision.py</vt:lpstr>
      <vt:lpstr>The if/else Statement</vt:lpstr>
      <vt:lpstr>Example: betterfeedback.py</vt:lpstr>
      <vt:lpstr>Example: betterfeedback.py</vt:lpstr>
      <vt:lpstr>Nested Conditionals</vt:lpstr>
      <vt:lpstr>Compound Boolean Expressions</vt:lpstr>
      <vt:lpstr>Compound Boolean Expressions</vt:lpstr>
      <vt:lpstr>Some points</vt:lpstr>
      <vt:lpstr>Example: binaryconversion.py</vt:lpstr>
      <vt:lpstr>Example: binaryconversion.py</vt:lpstr>
      <vt:lpstr>Example: binaryconversion.py</vt:lpstr>
      <vt:lpstr>Example: binaryconversion.py</vt:lpstr>
      <vt:lpstr>Example: binaryconversion.py</vt:lpstr>
      <vt:lpstr>MULTI-WAY DECISION STATEMENTS</vt:lpstr>
      <vt:lpstr>CONDITIONAL EXPRESSIONS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</dc:title>
  <dc:creator>mojtaba aajami</dc:creator>
  <cp:lastModifiedBy>mojtaba aajami</cp:lastModifiedBy>
  <cp:revision>11</cp:revision>
  <dcterms:created xsi:type="dcterms:W3CDTF">2021-03-17T04:00:27Z</dcterms:created>
  <dcterms:modified xsi:type="dcterms:W3CDTF">2021-10-03T03:09:24Z</dcterms:modified>
</cp:coreProperties>
</file>