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8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DE2A-1ECD-45D5-A61D-33BEB41AA9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6DE1-34A5-450C-8CE9-B48D0891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More general for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19" y="1825625"/>
            <a:ext cx="11780195" cy="4351338"/>
          </a:xfrm>
        </p:spPr>
        <p:txBody>
          <a:bodyPr/>
          <a:lstStyle/>
          <a:p>
            <a:r>
              <a:rPr lang="en-US" dirty="0"/>
              <a:t>We initially emphasize the for loop’s ability to iterate over integer </a:t>
            </a:r>
            <a:r>
              <a:rPr lang="en-US" dirty="0" smtClean="0"/>
              <a:t>sequences</a:t>
            </a:r>
          </a:p>
          <a:p>
            <a:r>
              <a:rPr lang="en-US" dirty="0"/>
              <a:t>The for loop, however, can iterate over </a:t>
            </a:r>
            <a:r>
              <a:rPr lang="en-US" dirty="0">
                <a:solidFill>
                  <a:srgbClr val="7030A0"/>
                </a:solidFill>
              </a:rPr>
              <a:t>any </a:t>
            </a:r>
            <a:r>
              <a:rPr lang="en-US" dirty="0" err="1">
                <a:solidFill>
                  <a:srgbClr val="7030A0"/>
                </a:solidFill>
              </a:rPr>
              <a:t>iterable</a:t>
            </a:r>
            <a:r>
              <a:rPr lang="en-US" dirty="0">
                <a:solidFill>
                  <a:srgbClr val="7030A0"/>
                </a:solidFill>
              </a:rPr>
              <a:t> object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80" y="2810354"/>
            <a:ext cx="6957845" cy="1897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0" y="4708187"/>
            <a:ext cx="7683231" cy="15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More general for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70" y="2054913"/>
            <a:ext cx="8891726" cy="192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5212"/>
            <a:ext cx="8238757" cy="6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25812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More general for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11998" cy="2216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1" y="4455425"/>
            <a:ext cx="8926834" cy="12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0" y="306759"/>
            <a:ext cx="10515600" cy="5590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Nested Loops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285" y="1018229"/>
            <a:ext cx="10515600" cy="4351338"/>
          </a:xfrm>
        </p:spPr>
        <p:txBody>
          <a:bodyPr/>
          <a:lstStyle/>
          <a:p>
            <a:r>
              <a:rPr lang="en-US" dirty="0"/>
              <a:t>Just like with if statements, while and for blocks can contain arbitrary Python statements, </a:t>
            </a:r>
            <a:r>
              <a:rPr lang="en-US" dirty="0" smtClean="0"/>
              <a:t>including other </a:t>
            </a:r>
            <a:r>
              <a:rPr lang="en-US" dirty="0"/>
              <a:t>loops</a:t>
            </a:r>
            <a:r>
              <a:rPr lang="en-US" dirty="0" smtClean="0"/>
              <a:t>.</a:t>
            </a:r>
          </a:p>
          <a:p>
            <a:r>
              <a:rPr lang="en-US" dirty="0"/>
              <a:t>A loop can therefore be nested within another loop.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32" y="2598965"/>
            <a:ext cx="5069694" cy="1233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68" y="3832698"/>
            <a:ext cx="5069693" cy="11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480" y="2598965"/>
            <a:ext cx="5003325" cy="32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285" y="355397"/>
            <a:ext cx="10515600" cy="93838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Nested Loops 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85" y="1601800"/>
            <a:ext cx="7481466" cy="2337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5" y="4083021"/>
            <a:ext cx="5805403" cy="26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Nested Loops :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1765"/>
            <a:ext cx="6515911" cy="3378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4" y="4857031"/>
            <a:ext cx="4484451" cy="17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break statement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770" y="1309948"/>
            <a:ext cx="7675433" cy="49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break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47" y="1503146"/>
            <a:ext cx="9379706" cy="44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32" y="335943"/>
            <a:ext cx="10515600" cy="69519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break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38" y="1934526"/>
            <a:ext cx="9532019" cy="33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42" y="306760"/>
            <a:ext cx="10515600" cy="81192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continue Statement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441" y="1713216"/>
            <a:ext cx="6877739" cy="29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while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557" y="1690688"/>
            <a:ext cx="10296885" cy="44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Infinite Loops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37" y="1825625"/>
            <a:ext cx="11858016" cy="4351338"/>
          </a:xfrm>
        </p:spPr>
        <p:txBody>
          <a:bodyPr/>
          <a:lstStyle/>
          <a:p>
            <a:r>
              <a:rPr lang="en-US" dirty="0"/>
              <a:t>An infinite loop is a loop that executes its block of statements repeatedly until the user forces the </a:t>
            </a:r>
            <a:r>
              <a:rPr lang="en-US" dirty="0" smtClean="0"/>
              <a:t>program to </a:t>
            </a:r>
            <a:r>
              <a:rPr lang="en-US" dirty="0"/>
              <a:t>quit</a:t>
            </a:r>
            <a:r>
              <a:rPr lang="en-US" dirty="0" smtClean="0"/>
              <a:t>.</a:t>
            </a:r>
          </a:p>
          <a:p>
            <a:r>
              <a:rPr lang="en-US" dirty="0"/>
              <a:t>Once the program flow enters the loop’s body it cannot escape. Infinite loops </a:t>
            </a:r>
            <a:r>
              <a:rPr lang="en-US" dirty="0" smtClean="0"/>
              <a:t>sometimes </a:t>
            </a:r>
            <a:r>
              <a:rPr lang="en-US" dirty="0"/>
              <a:t>are </a:t>
            </a:r>
            <a:r>
              <a:rPr lang="en-US" dirty="0" smtClean="0"/>
              <a:t>by design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3" y="4062182"/>
            <a:ext cx="9238827" cy="1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Unintentional infinite loop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829" y="2346792"/>
            <a:ext cx="8432407" cy="3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3622"/>
            <a:ext cx="10515600" cy="88669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avoid Unintentional infinite loop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92" y="1060315"/>
            <a:ext cx="9032261" cy="2046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" y="3106638"/>
            <a:ext cx="10442982" cy="1942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435" y="5287952"/>
            <a:ext cx="3420869" cy="1200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860" y="5137012"/>
            <a:ext cx="4205306" cy="135133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961106" y="5486400"/>
            <a:ext cx="1361873" cy="63229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ITERATION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08" y="1690688"/>
            <a:ext cx="8523447" cy="3489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97415"/>
            <a:ext cx="8547333" cy="9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07" y="1690688"/>
            <a:ext cx="7207538" cy="213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7" y="4122583"/>
            <a:ext cx="7554098" cy="2064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237" y="459739"/>
            <a:ext cx="3306364" cy="63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200727"/>
            <a:ext cx="6308437" cy="5366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7" y="198872"/>
            <a:ext cx="10515600" cy="89102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sz="2700" dirty="0">
                <a:solidFill>
                  <a:srgbClr val="7030A0"/>
                </a:solidFill>
              </a:rPr>
              <a:t>counts up from zero as long as the user wishes to do so</a:t>
            </a:r>
            <a:r>
              <a:rPr lang="en-US" sz="2700" dirty="0" smtClean="0">
                <a:solidFill>
                  <a:srgbClr val="7030A0"/>
                </a:solidFill>
              </a:rPr>
              <a:t> </a:t>
            </a:r>
            <a:endParaRPr lang="en-US" sz="2700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00" y="1125753"/>
            <a:ext cx="5807000" cy="55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Definite Loops vs. Indefinite Loops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82" y="4861147"/>
            <a:ext cx="3675679" cy="1736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1855" y="2086053"/>
            <a:ext cx="2184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Definite Loop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01" y="2931597"/>
            <a:ext cx="2640373" cy="160722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65017" y="4643199"/>
            <a:ext cx="429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64" y="3333536"/>
            <a:ext cx="5074697" cy="21334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76570" y="1824443"/>
            <a:ext cx="2439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Indefinite Loop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b="1" dirty="0">
                <a:solidFill>
                  <a:srgbClr val="FF0000"/>
                </a:solidFill>
              </a:rPr>
              <a:t>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while loop is ideal for indefinite </a:t>
            </a:r>
            <a:r>
              <a:rPr lang="en-US" dirty="0" smtClean="0"/>
              <a:t>loops.</a:t>
            </a:r>
          </a:p>
          <a:p>
            <a:r>
              <a:rPr lang="en-US" dirty="0"/>
              <a:t>Python provides a more convenient way to express a definite loop</a:t>
            </a:r>
            <a:r>
              <a:rPr lang="en-US" dirty="0" smtClean="0"/>
              <a:t>.</a:t>
            </a:r>
          </a:p>
          <a:p>
            <a:r>
              <a:rPr lang="en-US" dirty="0"/>
              <a:t>The for statement iterates over </a:t>
            </a:r>
            <a:r>
              <a:rPr lang="en-US" dirty="0" smtClean="0"/>
              <a:t>a sequence </a:t>
            </a:r>
            <a:r>
              <a:rPr lang="en-US" dirty="0"/>
              <a:t>of </a:t>
            </a:r>
            <a:r>
              <a:rPr lang="en-US" dirty="0" smtClean="0"/>
              <a:t>values</a:t>
            </a:r>
          </a:p>
          <a:p>
            <a:r>
              <a:rPr lang="en-US" dirty="0"/>
              <a:t>One way to express a sequence is via a </a:t>
            </a:r>
            <a:r>
              <a:rPr lang="en-US" dirty="0" smtClean="0">
                <a:solidFill>
                  <a:srgbClr val="7030A0"/>
                </a:solidFill>
              </a:rPr>
              <a:t>tuple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84" y="4389441"/>
            <a:ext cx="5354720" cy="91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11" y="4220185"/>
            <a:ext cx="2464626" cy="20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range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convenient way to express a sequence of integers that follow a regular pattern.</a:t>
            </a:r>
          </a:p>
          <a:p>
            <a:r>
              <a:rPr lang="en-US" dirty="0"/>
              <a:t>The general form of the range </a:t>
            </a:r>
            <a:r>
              <a:rPr lang="en-US" dirty="0" smtClean="0"/>
              <a:t>function 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13" y="3459626"/>
            <a:ext cx="7999586" cy="28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range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519" y="1828801"/>
            <a:ext cx="6526672" cy="383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97" y="1690688"/>
            <a:ext cx="5321449" cy="38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for</a:t>
            </a:r>
            <a:r>
              <a:rPr lang="en-US" dirty="0" smtClean="0">
                <a:solidFill>
                  <a:srgbClr val="FF0000"/>
                </a:solidFill>
              </a:rPr>
              <a:t> loop using </a:t>
            </a:r>
            <a:r>
              <a:rPr lang="en-US" dirty="0" smtClean="0">
                <a:solidFill>
                  <a:srgbClr val="7030A0"/>
                </a:solidFill>
              </a:rPr>
              <a:t>range</a:t>
            </a:r>
            <a:r>
              <a:rPr lang="en-US" dirty="0" smtClean="0">
                <a:solidFill>
                  <a:srgbClr val="FF0000"/>
                </a:solidFill>
              </a:rPr>
              <a:t> function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164" y="1780762"/>
            <a:ext cx="3035596" cy="89434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3132306"/>
            <a:ext cx="5659877" cy="486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5" y="3852152"/>
            <a:ext cx="11441596" cy="2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249</Words>
  <Application>Microsoft Office PowerPoint</Application>
  <PresentationFormat>Widescreen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Iteration</vt:lpstr>
      <vt:lpstr>The while Statement</vt:lpstr>
      <vt:lpstr>Example: </vt:lpstr>
      <vt:lpstr>Example: counts up from zero as long as the user wishes to do so </vt:lpstr>
      <vt:lpstr>Definite Loops vs. Indefinite Loops</vt:lpstr>
      <vt:lpstr>The for Statement</vt:lpstr>
      <vt:lpstr>range function</vt:lpstr>
      <vt:lpstr>range function</vt:lpstr>
      <vt:lpstr>for loop using range function</vt:lpstr>
      <vt:lpstr>More general for loop</vt:lpstr>
      <vt:lpstr>More general for loop</vt:lpstr>
      <vt:lpstr>More general for loop</vt:lpstr>
      <vt:lpstr>Nested Loops</vt:lpstr>
      <vt:lpstr>Nested Loops : example</vt:lpstr>
      <vt:lpstr>Nested Loops : example</vt:lpstr>
      <vt:lpstr>The break statement</vt:lpstr>
      <vt:lpstr>The break statement</vt:lpstr>
      <vt:lpstr>The break statement</vt:lpstr>
      <vt:lpstr>The continue Statement</vt:lpstr>
      <vt:lpstr>Infinite Loops</vt:lpstr>
      <vt:lpstr>Unintentional infinite loop</vt:lpstr>
      <vt:lpstr>How to avoid Unintentional infinite loop</vt:lpstr>
      <vt:lpstr>ITERATION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</dc:title>
  <dc:creator>mojtaba aajami</dc:creator>
  <cp:lastModifiedBy>mojtaba aajami</cp:lastModifiedBy>
  <cp:revision>14</cp:revision>
  <dcterms:created xsi:type="dcterms:W3CDTF">2021-04-06T13:50:43Z</dcterms:created>
  <dcterms:modified xsi:type="dcterms:W3CDTF">2021-10-10T04:23:49Z</dcterms:modified>
</cp:coreProperties>
</file>