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2" r:id="rId4"/>
    <p:sldId id="264" r:id="rId5"/>
    <p:sldId id="2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1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6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9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8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3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6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3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D45-23FB-4856-8654-DF9119C168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A07B-A880-4A4C-80A1-214C13909F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8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25433"/>
          <a:stretch/>
        </p:blipFill>
        <p:spPr>
          <a:xfrm>
            <a:off x="971600" y="2276872"/>
            <a:ext cx="6564694" cy="273630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43608" y="148478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연습</a:t>
            </a:r>
            <a:r>
              <a:rPr lang="en-US" altLang="ko-KR" sz="2400" b="1"/>
              <a:t>1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29372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1484784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연습</a:t>
            </a:r>
            <a:r>
              <a:rPr lang="en-US" altLang="ko-KR" sz="2400" b="1"/>
              <a:t>2</a:t>
            </a:r>
            <a:endParaRPr lang="ko-KR" altLang="en-US" sz="2400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3C65CB-BAFE-40E3-A661-6A0332EBC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20888"/>
            <a:ext cx="2513234" cy="36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4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1124744"/>
            <a:ext cx="7811590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430590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0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5601482" cy="4401164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62" b="16109"/>
          <a:stretch/>
        </p:blipFill>
        <p:spPr bwMode="auto">
          <a:xfrm>
            <a:off x="6732240" y="1340768"/>
            <a:ext cx="1944216" cy="9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r="29608" b="30000"/>
          <a:stretch/>
        </p:blipFill>
        <p:spPr bwMode="auto">
          <a:xfrm>
            <a:off x="6732240" y="3717032"/>
            <a:ext cx="194421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꺾인 연결선 7"/>
          <p:cNvCxnSpPr/>
          <p:nvPr/>
        </p:nvCxnSpPr>
        <p:spPr>
          <a:xfrm>
            <a:off x="4283968" y="3861048"/>
            <a:ext cx="2376264" cy="3336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/>
          <p:nvPr/>
        </p:nvCxnSpPr>
        <p:spPr>
          <a:xfrm flipV="1">
            <a:off x="5148064" y="1852366"/>
            <a:ext cx="1595191" cy="2250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692696"/>
            <a:ext cx="99073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user</cp:lastModifiedBy>
  <cp:revision>14</cp:revision>
  <dcterms:created xsi:type="dcterms:W3CDTF">2019-11-04T03:45:26Z</dcterms:created>
  <dcterms:modified xsi:type="dcterms:W3CDTF">2024-10-11T08:24:05Z</dcterms:modified>
</cp:coreProperties>
</file>